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A70AD6-4831-4069-72EE-E413247B0DDE}" v="12" dt="2023-10-19T14:43:38.216"/>
    <p1510:client id="{9F10C9F1-7800-487B-9385-C8D571FF52EE}" v="68" dt="2023-10-19T14:32:58.9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inab Ali" userId="S::zainab.ali@evergreenprimary.org.uk::37609cec-4902-4256-905e-c3f09ebc7ded" providerId="AD" clId="Web-{81A70AD6-4831-4069-72EE-E413247B0DDE}"/>
    <pc:docChg chg="modSld">
      <pc:chgData name="Zainab Ali" userId="S::zainab.ali@evergreenprimary.org.uk::37609cec-4902-4256-905e-c3f09ebc7ded" providerId="AD" clId="Web-{81A70AD6-4831-4069-72EE-E413247B0DDE}" dt="2023-10-19T14:43:38.216" v="10" actId="1076"/>
      <pc:docMkLst>
        <pc:docMk/>
      </pc:docMkLst>
      <pc:sldChg chg="addSp modSp">
        <pc:chgData name="Zainab Ali" userId="S::zainab.ali@evergreenprimary.org.uk::37609cec-4902-4256-905e-c3f09ebc7ded" providerId="AD" clId="Web-{81A70AD6-4831-4069-72EE-E413247B0DDE}" dt="2023-10-19T14:43:38.216" v="10" actId="1076"/>
        <pc:sldMkLst>
          <pc:docMk/>
          <pc:sldMk cId="2430924227" sldId="256"/>
        </pc:sldMkLst>
        <pc:spChg chg="add mod">
          <ac:chgData name="Zainab Ali" userId="S::zainab.ali@evergreenprimary.org.uk::37609cec-4902-4256-905e-c3f09ebc7ded" providerId="AD" clId="Web-{81A70AD6-4831-4069-72EE-E413247B0DDE}" dt="2023-10-19T14:43:38.216" v="10" actId="1076"/>
          <ac:spMkLst>
            <pc:docMk/>
            <pc:sldMk cId="2430924227" sldId="256"/>
            <ac:spMk id="3" creationId="{97EA5DED-5D08-33B8-9099-B7B922D1539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E2163-D1DA-4EAE-B95C-8D2AD7EE1D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0BE821-84F0-4F2C-874B-9647C9FFB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6CE5B-2821-4066-B1D3-D685784D5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001E-DD81-4F03-AB17-41780875832C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49FB4-9295-4DBC-BE4C-4E13B4FA6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BCD82-7E00-48F0-873D-F67426740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A97F-AE96-461F-914D-2CF9FF9D4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7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56E77-2C01-4575-A839-9CEC81487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8864F2-8F90-43F7-BD41-34F5621B8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2366E-1288-4A1C-A1FD-1EDE7AF30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001E-DD81-4F03-AB17-41780875832C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30FBB-52A3-4F9D-8967-88DE73CA3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7BA24-E86E-4F6B-8B48-015EB3A85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A97F-AE96-461F-914D-2CF9FF9D4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69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E2692D-6786-4F46-A2C1-1235E93EE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B3CFDD-0B3E-42A1-A835-A17E21A1E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9D922-C4CA-4F56-A1D9-787D691BE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001E-DD81-4F03-AB17-41780875832C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705C6-3835-4C81-9ACB-054AD3F0F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01B65-EFCB-4470-8190-307F03EC0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A97F-AE96-461F-914D-2CF9FF9D4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15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97CCC-E877-4ABC-9F03-AA1CE8573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9E430-3E82-4361-9CC3-A56A6824A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1AC39-AE4B-4240-B7DE-42CDA7E44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001E-DD81-4F03-AB17-41780875832C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81D69-183E-4346-9B27-528FFF6DC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23640-7FDA-472C-9F07-29AEC04BF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A97F-AE96-461F-914D-2CF9FF9D4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62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00814-8213-45C6-BC24-E5A78E182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B931D5-AB08-464B-8FBE-C230F5DAB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0FC8C-1F60-40A6-B7D0-246577B5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001E-DD81-4F03-AB17-41780875832C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25634-1D93-402E-A7E3-ADEBCC06F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F5799-AA76-40A4-ADD0-A34475D3B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A97F-AE96-461F-914D-2CF9FF9D4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209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65A23-4ABF-4188-990A-883E46A54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18A9C-5A3F-4C6A-B6BB-15A4CFA337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8FFD0-B79D-416C-87AB-CCD96D383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6EF81-7BFE-45DE-BE4F-4F85CA83C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001E-DD81-4F03-AB17-41780875832C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17B4E-EF5D-4B41-A43A-A2B63AEEE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7E5A7-DA8C-455D-94DA-1FA862841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A97F-AE96-461F-914D-2CF9FF9D4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96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958AF-55A8-401F-B7D1-634767532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9AC37-B1F7-4067-A5D3-DA9BE3B47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A59F5F-5FBD-4FDB-8919-21C476231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D341CD-97BD-4FB8-B93A-8D3C7FF4D7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E8B69E-044C-4217-A509-AE396306ED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2B66A7-E230-4089-9DA7-5D8CA3838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001E-DD81-4F03-AB17-41780875832C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9E2FFD-1559-47BF-966A-9C41F8E40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F1C2A-CB15-4AC9-AD45-CD7119868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A97F-AE96-461F-914D-2CF9FF9D4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11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368B6-47E3-4282-A809-3151195B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E1B963-1713-4365-AEBD-7C525B344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001E-DD81-4F03-AB17-41780875832C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38DDEB-4858-4BF2-8432-339B2422F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F00196-1CA2-4D17-8515-63BF71093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A97F-AE96-461F-914D-2CF9FF9D4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89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3B4EB3-26CD-452B-95A5-E77723F0C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001E-DD81-4F03-AB17-41780875832C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479380-C363-4818-B1F3-0650042A4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3BC8CE-A425-4836-BE50-910A20FBC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A97F-AE96-461F-914D-2CF9FF9D4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52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AA0EB-39A0-4255-84D9-FFB8EB54E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056D0-C66D-4F77-93E6-0BADB5768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F8796-632D-4E65-8A64-01509446E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75F3F-40BB-4577-8823-0A171E9F1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001E-DD81-4F03-AB17-41780875832C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0D3C31-C4F7-47A1-9314-058C5A4FC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5E888-4F06-4046-B8AA-4DE934D05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A97F-AE96-461F-914D-2CF9FF9D4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1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BB58E-54BB-4602-A8EF-7586FA99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E467EC-04A4-4B97-9CD7-69FA1A6258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5A8AA6-F5E9-4150-9FD4-76C39C7BA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B302B4-F81A-45B6-9916-ED9625092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001E-DD81-4F03-AB17-41780875832C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77E81-6C44-4047-A26E-6B7F43481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0D0ACF-698A-46AA-ABB5-ABE51A09E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A97F-AE96-461F-914D-2CF9FF9D4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12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42BCF5-A379-420E-ACC2-9A5653ACF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3D8AE-A1A1-40C5-98E5-44D9775C6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F2AA6-CED7-465F-ACCA-120E7C0711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0001E-DD81-4F03-AB17-41780875832C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AF302-AACD-49DB-BA8B-DD9F8D133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CBC1C-A40F-460B-9CFA-4F5162C5FD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9A97F-AE96-461F-914D-2CF9FF9D4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7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GqBQrUYua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6DBD4D-91BF-4295-B0F6-DBB43D9AA6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19/10/23</a:t>
            </a:r>
            <a:b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Year 5/6 Homework </a:t>
            </a:r>
            <a:b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en-US" sz="540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EA5DED-5D08-33B8-9099-B7B922D15396}"/>
              </a:ext>
            </a:extLst>
          </p:cNvPr>
          <p:cNvSpPr txBox="1"/>
          <p:nvPr/>
        </p:nvSpPr>
        <p:spPr>
          <a:xfrm>
            <a:off x="4003589" y="4425778"/>
            <a:ext cx="504979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hlinkClick r:id="rId2"/>
              </a:rPr>
              <a:t>Math Antics - Long Division - YouTube</a:t>
            </a:r>
            <a:endParaRPr lang="en-US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09242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2EDD605-9DED-5612-2053-FA2FCACF8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068" y="202309"/>
            <a:ext cx="8036179" cy="641327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3E9166D-8636-1FE8-E4A4-1E5539C515CB}"/>
              </a:ext>
            </a:extLst>
          </p:cNvPr>
          <p:cNvSpPr txBox="1"/>
          <p:nvPr/>
        </p:nvSpPr>
        <p:spPr>
          <a:xfrm>
            <a:off x="481263" y="942473"/>
            <a:ext cx="180473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600" b="1">
                <a:cs typeface="Calibri"/>
              </a:rPr>
              <a:t>Year 5</a:t>
            </a:r>
          </a:p>
        </p:txBody>
      </p:sp>
    </p:spTree>
    <p:extLst>
      <p:ext uri="{BB962C8B-B14F-4D97-AF65-F5344CB8AC3E}">
        <p14:creationId xmlns:p14="http://schemas.microsoft.com/office/powerpoint/2010/main" val="1138955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4CB43F-D130-42A3-8D55-CC1F38002E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190" y="1815"/>
            <a:ext cx="8545093" cy="66672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F9C3712-D207-F333-B850-E7964CCFF2C5}"/>
              </a:ext>
            </a:extLst>
          </p:cNvPr>
          <p:cNvSpPr txBox="1"/>
          <p:nvPr/>
        </p:nvSpPr>
        <p:spPr>
          <a:xfrm>
            <a:off x="481263" y="942473"/>
            <a:ext cx="180473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600" b="1">
                <a:cs typeface="Calibri"/>
              </a:rPr>
              <a:t>Year 6</a:t>
            </a:r>
          </a:p>
        </p:txBody>
      </p:sp>
    </p:spTree>
    <p:extLst>
      <p:ext uri="{BB962C8B-B14F-4D97-AF65-F5344CB8AC3E}">
        <p14:creationId xmlns:p14="http://schemas.microsoft.com/office/powerpoint/2010/main" val="2764362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687babd-2c77-4cb3-94d6-7f50016cdfe6">
      <Terms xmlns="http://schemas.microsoft.com/office/infopath/2007/PartnerControls"/>
    </lcf76f155ced4ddcb4097134ff3c332f>
    <TaxCatchAll xmlns="58c31f88-3063-4849-afa5-7bd05be6afb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51D6E57EFDF24FB12C0CA3B84B5645" ma:contentTypeVersion="17" ma:contentTypeDescription="Create a new document." ma:contentTypeScope="" ma:versionID="6e34d5baf4a7a080571853b0e9457d25">
  <xsd:schema xmlns:xsd="http://www.w3.org/2001/XMLSchema" xmlns:xs="http://www.w3.org/2001/XMLSchema" xmlns:p="http://schemas.microsoft.com/office/2006/metadata/properties" xmlns:ns2="58c31f88-3063-4849-afa5-7bd05be6afb9" xmlns:ns3="0687babd-2c77-4cb3-94d6-7f50016cdfe6" targetNamespace="http://schemas.microsoft.com/office/2006/metadata/properties" ma:root="true" ma:fieldsID="ffe9c311d060d63cd6ad211750f92830" ns2:_="" ns3:_="">
    <xsd:import namespace="58c31f88-3063-4849-afa5-7bd05be6afb9"/>
    <xsd:import namespace="0687babd-2c77-4cb3-94d6-7f50016cdfe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31f88-3063-4849-afa5-7bd05be6afb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046f049-0e0f-4570-b2b9-f832a8dfbd1c}" ma:internalName="TaxCatchAll" ma:showField="CatchAllData" ma:web="58c31f88-3063-4849-afa5-7bd05be6af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7babd-2c77-4cb3-94d6-7f50016cdf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34da347-76ff-40f9-9f7e-bea52469b9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20C629-4864-4C2A-9B38-D5C9D846AAC4}">
  <ds:schemaRefs>
    <ds:schemaRef ds:uri="0687babd-2c77-4cb3-94d6-7f50016cdfe6"/>
    <ds:schemaRef ds:uri="58c31f88-3063-4849-afa5-7bd05be6afb9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FF094FD-FF4A-41FB-BF41-F0DB02879074}">
  <ds:schemaRefs>
    <ds:schemaRef ds:uri="0687babd-2c77-4cb3-94d6-7f50016cdfe6"/>
    <ds:schemaRef ds:uri="58c31f88-3063-4849-afa5-7bd05be6af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EE3999A-20A7-45D5-A824-FB5CE48B20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19/10/23  Year 5/6 Homework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14/05/21</dc:title>
  <dc:creator>License2</dc:creator>
  <cp:revision>1</cp:revision>
  <dcterms:created xsi:type="dcterms:W3CDTF">2021-05-12T10:31:25Z</dcterms:created>
  <dcterms:modified xsi:type="dcterms:W3CDTF">2023-10-19T14:43:47Z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0x0101003451D6E57EFDF24FB12C0CA3B84B5645</vt:lpwstr>
  </property>
  <property fmtid="{D5CDD505-2E9C-101B-9397-08002B2CF9AE}" pid="3" name="MediaServiceImageTags">
    <vt:lpwstr/>
  </property>
</Properties>
</file>