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F1C4-FFFC-40DC-A261-F99410FFE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90C2F-BF7A-4B72-BC7C-575D3C8A8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3E050-5D7D-4215-9431-2276E6DCF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25811-603A-41EC-8303-38C91D83F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283AD-A5EA-456E-8F88-94466E51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52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2CB0-1FE3-4218-9DF8-DA622C2A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BACB0-6145-433A-91E8-4DA6A82A5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9D2D6-3D84-4968-85B0-3423B427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7D980-F846-4A01-B1DA-361710E4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36A39-A6D6-4459-BA88-5A9A50EA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45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97EB31-DB27-4E29-BDA0-D63D5FCDDD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4C0E5-9A7F-4D5D-97D4-0DF9ADAB8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4C6BE-85C7-477A-AE9F-F4DAD9E6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01380-7AB5-425B-B48D-25681352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5ECAC-C55C-4708-A465-119C6F69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45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5E96-D474-4134-93BD-AA1EC5D2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225A-D5CF-4D64-B0BC-9AE48C04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43D1E-91EA-4678-BB8D-90BBE9DB8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34157-054F-453D-A16B-209B4D8D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F5F11-5950-4798-B134-5472C77F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4633-1C2F-44B2-8A1D-7306B323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F8642-2A7C-4B92-B3C3-A3A5736BD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A6374-7B8D-4612-A3E0-8BEAE392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F3643-0024-4D46-BA88-08726F22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5C2BF-4948-4AAE-817D-3F9B52EAB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7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46DF-5420-4012-A91D-64E408CE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34E23-EB71-404A-A477-EF933D814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1DF9D-50E9-45CB-945E-14F0FE377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04F6C-8112-40BD-9F70-EBC2FEC1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7CDFC-EDB0-4FD6-B38B-3036FEA55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2285A-7D41-4E92-B14A-B3B901BB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AD709-5DD0-4B35-9B05-D959F51F3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83C8B-21CE-49FD-900D-F036BB1E5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6C4EF-F768-45E2-BD5D-9490A46E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FA884B-92A8-4C3D-B87E-3BDC4C6F0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B8A61F-19E5-4CD6-B874-8BD4B56D5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3D9F9-F7D5-48AD-83BF-C10B0F51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4D8003-DCD7-4681-A955-D0C2D311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567D5F-8179-4E67-8DAF-00DD5A02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90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E6904-F7DC-4915-8DDD-B93A2AF56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0D761-BB48-439A-90E1-44B81BD3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E509D-29F1-429C-8BF1-A1B0CD89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6B460-D823-4080-9BF3-73B6099A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9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11524B-FB8A-4654-97DC-BD00CD73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85D42F-DAF5-4F40-84B7-798D3AE0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8BEC4-B868-41F3-948F-5013270F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17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3E33-97ED-46DC-B236-0151368B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6BD48-E2AA-4718-B251-CBA78F07C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C4589-8DB9-44E5-B346-44FD5FB14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725B0-82AD-4E87-BBFB-0CADD800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E6583-89C8-45F3-9539-74D7AE55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47BC4-C182-4A51-BEE9-6A42085B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65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2A4B2-80E3-4289-9BDA-21F805C85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60F73-0374-4975-BB40-4F8DA3E84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72541-83E4-46F5-8CE2-6A63B5DC4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81289-D866-4477-8655-866C97FE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84C36-D364-4CDA-B77A-BB7BBE60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5B1C5-0EE0-4B4D-802A-6301D7E1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7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AF418C-EF32-4141-8E59-CE2254A7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7143C-89C9-4B4A-829B-C6B115517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806D0-845E-43A0-AA81-F933EB50F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BFA9-AFAA-42DC-9ED4-71661F553F0B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A7920-ECCB-49B5-B0A1-954499142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00442-6BC1-471D-BA15-27EF204C0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D42DA-A5F7-4E30-8D6A-3698EF7433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AnIuUPRdko&amp;t=34s&amp;ab_channel=PuffinBook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99865-1F14-F832-BA81-73C2651B0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English Flip Homework Week 3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Watch the video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297E9C-BAE2-BF34-4444-5965B9DD2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1825625"/>
            <a:ext cx="10813773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https://www.youtube.com/watch?v=lAnIuUPRdko&amp;t=34s&amp;ab_channel=PuffinBooks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is the recipe to write a good mystery story?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81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1D6E57EFDF24FB12C0CA3B84B5645" ma:contentTypeVersion="17" ma:contentTypeDescription="Create a new document." ma:contentTypeScope="" ma:versionID="6e34d5baf4a7a080571853b0e9457d25">
  <xsd:schema xmlns:xsd="http://www.w3.org/2001/XMLSchema" xmlns:xs="http://www.w3.org/2001/XMLSchema" xmlns:p="http://schemas.microsoft.com/office/2006/metadata/properties" xmlns:ns2="58c31f88-3063-4849-afa5-7bd05be6afb9" xmlns:ns3="0687babd-2c77-4cb3-94d6-7f50016cdfe6" targetNamespace="http://schemas.microsoft.com/office/2006/metadata/properties" ma:root="true" ma:fieldsID="ffe9c311d060d63cd6ad211750f92830" ns2:_="" ns3:_="">
    <xsd:import namespace="58c31f88-3063-4849-afa5-7bd05be6afb9"/>
    <xsd:import namespace="0687babd-2c77-4cb3-94d6-7f50016cdf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31f88-3063-4849-afa5-7bd05be6af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046f049-0e0f-4570-b2b9-f832a8dfbd1c}" ma:internalName="TaxCatchAll" ma:showField="CatchAllData" ma:web="58c31f88-3063-4849-afa5-7bd05be6af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7babd-2c77-4cb3-94d6-7f50016cd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4da347-76ff-40f9-9f7e-bea52469b9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87babd-2c77-4cb3-94d6-7f50016cdfe6">
      <Terms xmlns="http://schemas.microsoft.com/office/infopath/2007/PartnerControls"/>
    </lcf76f155ced4ddcb4097134ff3c332f>
    <TaxCatchAll xmlns="58c31f88-3063-4849-afa5-7bd05be6afb9" xsi:nil="true"/>
  </documentManagement>
</p:properties>
</file>

<file path=customXml/itemProps1.xml><?xml version="1.0" encoding="utf-8"?>
<ds:datastoreItem xmlns:ds="http://schemas.openxmlformats.org/officeDocument/2006/customXml" ds:itemID="{F8CC4628-02B1-46C4-ABFC-C2B4C795A1F5}"/>
</file>

<file path=customXml/itemProps2.xml><?xml version="1.0" encoding="utf-8"?>
<ds:datastoreItem xmlns:ds="http://schemas.openxmlformats.org/officeDocument/2006/customXml" ds:itemID="{3B82F7CD-F83A-4BAB-A995-887E8F48103C}"/>
</file>

<file path=customXml/itemProps3.xml><?xml version="1.0" encoding="utf-8"?>
<ds:datastoreItem xmlns:ds="http://schemas.openxmlformats.org/officeDocument/2006/customXml" ds:itemID="{315573F2-D439-4F82-AECA-E34E00DD3344}"/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English Flip Homework Week 3 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Detective stories</dc:title>
  <dc:creator>Caitlin Devlin</dc:creator>
  <cp:lastModifiedBy>Sumaira Babar</cp:lastModifiedBy>
  <cp:revision>6</cp:revision>
  <dcterms:created xsi:type="dcterms:W3CDTF">2021-02-02T14:54:09Z</dcterms:created>
  <dcterms:modified xsi:type="dcterms:W3CDTF">2023-09-13T11:45:16Z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0x0101003451D6E57EFDF24FB12C0CA3B84B5645</vt:lpwstr>
  </property>
</Properties>
</file>