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1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0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1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8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9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9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5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1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0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29zoF4X340&amp;ab_channel=TwinklTeachesKS2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68B51F-0397-D568-D929-A4F9A9CC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patterns on the sky">
            <a:extLst>
              <a:ext uri="{FF2B5EF4-FFF2-40B4-BE49-F238E27FC236}">
                <a16:creationId xmlns:a16="http://schemas.microsoft.com/office/drawing/2014/main" id="{621080A5-0EEA-42B6-FE0C-FC2C137934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38" b="10193"/>
          <a:stretch/>
        </p:blipFill>
        <p:spPr>
          <a:xfrm>
            <a:off x="0" y="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DCB6FE9-DC9F-6318-2E4B-23D9C51F3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4291463" cy="1828798"/>
          </a:xfrm>
          <a:custGeom>
            <a:avLst/>
            <a:gdLst>
              <a:gd name="connsiteX0" fmla="*/ 4291463 w 4291463"/>
              <a:gd name="connsiteY0" fmla="*/ 1828798 h 1828798"/>
              <a:gd name="connsiteX1" fmla="*/ 0 w 4291463"/>
              <a:gd name="connsiteY1" fmla="*/ 1828798 h 1828798"/>
              <a:gd name="connsiteX2" fmla="*/ 1813870 w 4291463"/>
              <a:gd name="connsiteY2" fmla="*/ 405504 h 1828798"/>
              <a:gd name="connsiteX3" fmla="*/ 1856352 w 4291463"/>
              <a:gd name="connsiteY3" fmla="*/ 373857 h 1828798"/>
              <a:gd name="connsiteX4" fmla="*/ 2949111 w 4291463"/>
              <a:gd name="connsiteY4" fmla="*/ 1756 h 1828798"/>
              <a:gd name="connsiteX5" fmla="*/ 3068193 w 4291463"/>
              <a:gd name="connsiteY5" fmla="*/ 284 h 1828798"/>
              <a:gd name="connsiteX6" fmla="*/ 4291186 w 4291463"/>
              <a:gd name="connsiteY6" fmla="*/ 430072 h 1828798"/>
              <a:gd name="connsiteX7" fmla="*/ 4291463 w 4291463"/>
              <a:gd name="connsiteY7" fmla="*/ 430316 h 182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1463" h="1828798">
                <a:moveTo>
                  <a:pt x="4291463" y="1828798"/>
                </a:moveTo>
                <a:lnTo>
                  <a:pt x="0" y="1828798"/>
                </a:lnTo>
                <a:lnTo>
                  <a:pt x="1813870" y="405504"/>
                </a:lnTo>
                <a:lnTo>
                  <a:pt x="1856352" y="373857"/>
                </a:lnTo>
                <a:cubicBezTo>
                  <a:pt x="2187982" y="139664"/>
                  <a:pt x="2567993" y="17528"/>
                  <a:pt x="2949111" y="1756"/>
                </a:cubicBezTo>
                <a:cubicBezTo>
                  <a:pt x="2988812" y="114"/>
                  <a:pt x="3028523" y="-375"/>
                  <a:pt x="3068193" y="284"/>
                </a:cubicBezTo>
                <a:cubicBezTo>
                  <a:pt x="3504570" y="7531"/>
                  <a:pt x="3935938" y="153650"/>
                  <a:pt x="4291186" y="430072"/>
                </a:cubicBezTo>
                <a:lnTo>
                  <a:pt x="4291463" y="430316"/>
                </a:lnTo>
                <a:close/>
              </a:path>
            </a:pathLst>
          </a:custGeom>
          <a:gradFill>
            <a:gsLst>
              <a:gs pos="13000">
                <a:schemeClr val="bg2">
                  <a:alpha val="64000"/>
                </a:schemeClr>
              </a:gs>
              <a:gs pos="100000">
                <a:schemeClr val="accent1">
                  <a:lumMod val="60000"/>
                  <a:lumOff val="40000"/>
                  <a:alpha val="8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EA1E451-F3A2-8316-DA58-BD4FA2A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4620200" y="2812310"/>
            <a:ext cx="7602366" cy="4111195"/>
          </a:xfrm>
          <a:custGeom>
            <a:avLst/>
            <a:gdLst>
              <a:gd name="connsiteX0" fmla="*/ 1266091 w 7602366"/>
              <a:gd name="connsiteY0" fmla="*/ 1707 h 4111195"/>
              <a:gd name="connsiteX1" fmla="*/ 36097 w 7602366"/>
              <a:gd name="connsiteY1" fmla="*/ 317762 h 4111195"/>
              <a:gd name="connsiteX2" fmla="*/ 0 w 7602366"/>
              <a:gd name="connsiteY2" fmla="*/ 337363 h 4111195"/>
              <a:gd name="connsiteX3" fmla="*/ 65872 w 7602366"/>
              <a:gd name="connsiteY3" fmla="*/ 4111195 h 4111195"/>
              <a:gd name="connsiteX4" fmla="*/ 7602366 w 7602366"/>
              <a:gd name="connsiteY4" fmla="*/ 3979645 h 4111195"/>
              <a:gd name="connsiteX5" fmla="*/ 3071280 w 7602366"/>
              <a:gd name="connsiteY5" fmla="*/ 550286 h 4111195"/>
              <a:gd name="connsiteX6" fmla="*/ 3009694 w 7602366"/>
              <a:gd name="connsiteY6" fmla="*/ 506058 h 4111195"/>
              <a:gd name="connsiteX7" fmla="*/ 1436547 w 7602366"/>
              <a:gd name="connsiteY7" fmla="*/ 840 h 4111195"/>
              <a:gd name="connsiteX8" fmla="*/ 1266091 w 7602366"/>
              <a:gd name="connsiteY8" fmla="*/ 1707 h 411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02366" h="4111195">
                <a:moveTo>
                  <a:pt x="1266091" y="1707"/>
                </a:moveTo>
                <a:cubicBezTo>
                  <a:pt x="840419" y="16212"/>
                  <a:pt x="419691" y="123046"/>
                  <a:pt x="36097" y="317762"/>
                </a:cubicBezTo>
                <a:lnTo>
                  <a:pt x="0" y="337363"/>
                </a:lnTo>
                <a:lnTo>
                  <a:pt x="65872" y="4111195"/>
                </a:lnTo>
                <a:lnTo>
                  <a:pt x="7602366" y="3979645"/>
                </a:lnTo>
                <a:lnTo>
                  <a:pt x="3071280" y="550286"/>
                </a:lnTo>
                <a:lnTo>
                  <a:pt x="3009694" y="506058"/>
                </a:lnTo>
                <a:cubicBezTo>
                  <a:pt x="2529246" y="179187"/>
                  <a:pt x="1982362" y="13891"/>
                  <a:pt x="1436547" y="840"/>
                </a:cubicBezTo>
                <a:cubicBezTo>
                  <a:pt x="1379692" y="-519"/>
                  <a:pt x="1322847" y="-227"/>
                  <a:pt x="1266091" y="1707"/>
                </a:cubicBezTo>
                <a:close/>
              </a:path>
            </a:pathLst>
          </a:custGeom>
          <a:gradFill>
            <a:gsLst>
              <a:gs pos="32000">
                <a:schemeClr val="bg2">
                  <a:alpha val="78000"/>
                </a:schemeClr>
              </a:gs>
              <a:gs pos="100000">
                <a:schemeClr val="accent1">
                  <a:lumMod val="60000"/>
                  <a:lumOff val="40000"/>
                  <a:alpha val="84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5EA174-52BD-9129-58D0-E3BA24595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5075" y="4906317"/>
            <a:ext cx="4188005" cy="1232744"/>
          </a:xfrm>
        </p:spPr>
        <p:txBody>
          <a:bodyPr anchor="ctr">
            <a:normAutofit/>
          </a:bodyPr>
          <a:lstStyle/>
          <a:p>
            <a:pPr algn="r"/>
            <a:r>
              <a:rPr lang="en-GB" dirty="0"/>
              <a:t>Flip Homework</a:t>
            </a:r>
            <a:br>
              <a:rPr lang="en-GB" dirty="0"/>
            </a:br>
            <a:r>
              <a:rPr lang="en-GB" dirty="0"/>
              <a:t>Autum 1 Week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2F2F9-875B-93EE-56DA-56BE3A89C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281" y="3813787"/>
            <a:ext cx="3129921" cy="1010882"/>
          </a:xfrm>
        </p:spPr>
        <p:txBody>
          <a:bodyPr anchor="b">
            <a:normAutofit/>
          </a:bodyPr>
          <a:lstStyle/>
          <a:p>
            <a:pPr algn="r"/>
            <a:r>
              <a:rPr lang="en-GB" sz="5400" b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58803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1">
            <a:extLst>
              <a:ext uri="{FF2B5EF4-FFF2-40B4-BE49-F238E27FC236}">
                <a16:creationId xmlns:a16="http://schemas.microsoft.com/office/drawing/2014/main" id="{DD084BC9-9589-DA0E-171E-997C32DCC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850005"/>
            <a:ext cx="7543802" cy="1655289"/>
          </a:xfrm>
        </p:spPr>
        <p:txBody>
          <a:bodyPr>
            <a:normAutofit/>
          </a:bodyPr>
          <a:lstStyle/>
          <a:p>
            <a:r>
              <a:rPr lang="en-US" sz="4800" dirty="0"/>
              <a:t>Let’s watch the video</a:t>
            </a:r>
          </a:p>
        </p:txBody>
      </p:sp>
      <p:sp>
        <p:nvSpPr>
          <p:cNvPr id="10" name="Subtitle 12">
            <a:extLst>
              <a:ext uri="{FF2B5EF4-FFF2-40B4-BE49-F238E27FC236}">
                <a16:creationId xmlns:a16="http://schemas.microsoft.com/office/drawing/2014/main" id="{F8FE6C11-B56E-D593-91F8-4157FCB4A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10554770" cy="1279721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https://www.youtube.com/watch?v=d29zoF4X340&amp;ab_channel=TwinklTeachesKS2</a:t>
            </a:r>
            <a:r>
              <a:rPr lang="en-US" dirty="0"/>
              <a:t> 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6D3A378B-30F2-677E-ADE3-D9979347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FDE917F-CBA1-48C9-8519-82A8B6208569}" type="datetime1">
              <a:rPr lang="en-US" smtClean="0"/>
              <a:pPr>
                <a:spcAft>
                  <a:spcPts val="600"/>
                </a:spcAft>
              </a:pPr>
              <a:t>9/6/2023</a:t>
            </a:fld>
            <a:endParaRPr lang="en-US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9C23378E-16EF-7D77-ECA0-65A9A9CB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1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5BD3E-EAD8-E276-47BB-1D628B601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064" y="1143000"/>
            <a:ext cx="3267919" cy="3813619"/>
          </a:xfrm>
        </p:spPr>
        <p:txBody>
          <a:bodyPr anchor="b">
            <a:normAutofit/>
          </a:bodyPr>
          <a:lstStyle/>
          <a:p>
            <a:r>
              <a:rPr lang="en-GB" sz="3200"/>
              <a:t>Now note down the features of a newspaper report.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24D5B1-524B-2F7A-C1EA-1F53423762C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442708" y="989463"/>
            <a:ext cx="5642634" cy="5374610"/>
          </a:xfrm>
          <a:noFill/>
        </p:spPr>
      </p:pic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6D3A378B-30F2-677E-ADE3-D9979347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AD6B30E0-9469-4623-9AAA-817E6880623B}" type="datetime1">
              <a:rPr lang="en-US" smtClean="0"/>
              <a:pPr>
                <a:spcAft>
                  <a:spcPts val="600"/>
                </a:spcAft>
              </a:pPr>
              <a:t>9/6/2023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9C23378E-16EF-7D77-ECA0-65A9A9CB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Sample Footer Text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43112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8E2E7"/>
      </a:lt2>
      <a:accent1>
        <a:srgbClr val="7DAD88"/>
      </a:accent1>
      <a:accent2>
        <a:srgbClr val="6FAC96"/>
      </a:accent2>
      <a:accent3>
        <a:srgbClr val="7DA9AC"/>
      </a:accent3>
      <a:accent4>
        <a:srgbClr val="7B9EBE"/>
      </a:accent4>
      <a:accent5>
        <a:srgbClr val="9399CA"/>
      </a:accent5>
      <a:accent6>
        <a:srgbClr val="8F7BBE"/>
      </a:accent6>
      <a:hlink>
        <a:srgbClr val="AE699F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51D6E57EFDF24FB12C0CA3B84B5645" ma:contentTypeVersion="17" ma:contentTypeDescription="Create a new document." ma:contentTypeScope="" ma:versionID="6e34d5baf4a7a080571853b0e9457d25">
  <xsd:schema xmlns:xsd="http://www.w3.org/2001/XMLSchema" xmlns:xs="http://www.w3.org/2001/XMLSchema" xmlns:p="http://schemas.microsoft.com/office/2006/metadata/properties" xmlns:ns2="58c31f88-3063-4849-afa5-7bd05be6afb9" xmlns:ns3="0687babd-2c77-4cb3-94d6-7f50016cdfe6" targetNamespace="http://schemas.microsoft.com/office/2006/metadata/properties" ma:root="true" ma:fieldsID="ffe9c311d060d63cd6ad211750f92830" ns2:_="" ns3:_="">
    <xsd:import namespace="58c31f88-3063-4849-afa5-7bd05be6afb9"/>
    <xsd:import namespace="0687babd-2c77-4cb3-94d6-7f50016cdf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31f88-3063-4849-afa5-7bd05be6af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046f049-0e0f-4570-b2b9-f832a8dfbd1c}" ma:internalName="TaxCatchAll" ma:showField="CatchAllData" ma:web="58c31f88-3063-4849-afa5-7bd05be6af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7babd-2c77-4cb3-94d6-7f50016cd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34da347-76ff-40f9-9f7e-bea52469b9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87babd-2c77-4cb3-94d6-7f50016cdfe6">
      <Terms xmlns="http://schemas.microsoft.com/office/infopath/2007/PartnerControls"/>
    </lcf76f155ced4ddcb4097134ff3c332f>
    <TaxCatchAll xmlns="58c31f88-3063-4849-afa5-7bd05be6afb9" xsi:nil="true"/>
  </documentManagement>
</p:properties>
</file>

<file path=customXml/itemProps1.xml><?xml version="1.0" encoding="utf-8"?>
<ds:datastoreItem xmlns:ds="http://schemas.openxmlformats.org/officeDocument/2006/customXml" ds:itemID="{57142B06-EFAE-48EC-93A9-4C60B3F09AE0}"/>
</file>

<file path=customXml/itemProps2.xml><?xml version="1.0" encoding="utf-8"?>
<ds:datastoreItem xmlns:ds="http://schemas.openxmlformats.org/officeDocument/2006/customXml" ds:itemID="{60B2B0A1-DB16-4974-906D-2096F16DA16B}"/>
</file>

<file path=customXml/itemProps3.xml><?xml version="1.0" encoding="utf-8"?>
<ds:datastoreItem xmlns:ds="http://schemas.openxmlformats.org/officeDocument/2006/customXml" ds:itemID="{3DC9A427-13BE-4C31-8C75-F2512B39B1D2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Neue Haas Grotesk Text Pro</vt:lpstr>
      <vt:lpstr>SwellVTI</vt:lpstr>
      <vt:lpstr>Flip Homework Autum 1 Week 1</vt:lpstr>
      <vt:lpstr>Let’s watch the video</vt:lpstr>
      <vt:lpstr>Now note down the features of a newspaper report.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 Homework</dc:title>
  <dc:creator>S Babar</dc:creator>
  <cp:lastModifiedBy>Sumaira Babar</cp:lastModifiedBy>
  <cp:revision>2</cp:revision>
  <dcterms:created xsi:type="dcterms:W3CDTF">2023-09-06T13:21:56Z</dcterms:created>
  <dcterms:modified xsi:type="dcterms:W3CDTF">2023-09-06T13:27:07Z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0x0101003451D6E57EFDF24FB12C0CA3B84B5645</vt:lpwstr>
  </property>
</Properties>
</file>