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D7368D-31D9-8101-473D-CD39E706F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96401" y="3378954"/>
            <a:ext cx="6394567" cy="3479046"/>
          </a:xfrm>
          <a:custGeom>
            <a:avLst/>
            <a:gdLst>
              <a:gd name="connsiteX0" fmla="*/ 5171297 w 6394567"/>
              <a:gd name="connsiteY0" fmla="*/ 284 h 3479046"/>
              <a:gd name="connsiteX1" fmla="*/ 6394290 w 6394567"/>
              <a:gd name="connsiteY1" fmla="*/ 430072 h 3479046"/>
              <a:gd name="connsiteX2" fmla="*/ 6394567 w 6394567"/>
              <a:gd name="connsiteY2" fmla="*/ 430316 h 3479046"/>
              <a:gd name="connsiteX3" fmla="*/ 6394567 w 6394567"/>
              <a:gd name="connsiteY3" fmla="*/ 3479046 h 3479046"/>
              <a:gd name="connsiteX4" fmla="*/ 0 w 6394567"/>
              <a:gd name="connsiteY4" fmla="*/ 3479046 h 3479046"/>
              <a:gd name="connsiteX5" fmla="*/ 3916974 w 6394567"/>
              <a:gd name="connsiteY5" fmla="*/ 405504 h 3479046"/>
              <a:gd name="connsiteX6" fmla="*/ 3959456 w 6394567"/>
              <a:gd name="connsiteY6" fmla="*/ 373857 h 3479046"/>
              <a:gd name="connsiteX7" fmla="*/ 5052215 w 6394567"/>
              <a:gd name="connsiteY7" fmla="*/ 1756 h 3479046"/>
              <a:gd name="connsiteX8" fmla="*/ 5171297 w 6394567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94567" h="3479046">
                <a:moveTo>
                  <a:pt x="5171297" y="284"/>
                </a:moveTo>
                <a:cubicBezTo>
                  <a:pt x="5607674" y="7531"/>
                  <a:pt x="6039042" y="153650"/>
                  <a:pt x="6394290" y="430072"/>
                </a:cubicBezTo>
                <a:lnTo>
                  <a:pt x="6394567" y="430316"/>
                </a:lnTo>
                <a:lnTo>
                  <a:pt x="6394567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39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F32C74-82F4-2A29-889B-EF23CEE6A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1" y="1122363"/>
            <a:ext cx="6211185" cy="2305246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CADD6-278F-604C-8A38-BBBAFC675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2" y="3549048"/>
            <a:ext cx="5029198" cy="1956278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3946B-3F5A-C916-B62B-8D5938EA8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6539F-2DB8-FCDA-C884-9C3CD29B8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AA7B3-5D3B-D493-8F6F-1FEBB8576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67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50D2E-0561-F284-F89A-AAE3CD09A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10239338" cy="9536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657C4C-16EC-2477-6332-830F53011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9848" y="2139696"/>
            <a:ext cx="10239338" cy="36776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940D3-6996-1C08-F1AF-87C354657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676C3-588F-B636-8CE0-AA2CBFBCE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EF8A9-EB1E-B344-A4B8-B58D06336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5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EF3A28-33E4-2796-AE7A-1234569F5C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4950" y="1081177"/>
            <a:ext cx="2508849" cy="46338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D185FC-2BBB-E997-A5CD-F2C6CF6B7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1081177"/>
            <a:ext cx="7505700" cy="46338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14B3C-96CD-071C-C2AD-2C7E04F81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A2B04-F5E0-C5A3-C77D-6AE9A9E91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55BC2-C712-C4A4-50EC-E10D8834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16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A4769-9A55-AF9B-4CE4-DFA07E71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45D9E-DBB4-B890-88D5-B4C03599E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15260-1C0B-A965-3114-D7C40D18B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F4D1-0334-3F24-69B4-06C7BD74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BA76D-3B8B-429D-9B32-54D6A629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000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9C414-4A2F-78AF-ED60-6130D4C563B3}"/>
              </a:ext>
            </a:extLst>
          </p:cNvPr>
          <p:cNvSpPr/>
          <p:nvPr/>
        </p:nvSpPr>
        <p:spPr>
          <a:xfrm>
            <a:off x="6284115" y="3378954"/>
            <a:ext cx="5907885" cy="3479046"/>
          </a:xfrm>
          <a:custGeom>
            <a:avLst/>
            <a:gdLst>
              <a:gd name="connsiteX0" fmla="*/ 5171297 w 5907885"/>
              <a:gd name="connsiteY0" fmla="*/ 284 h 3479046"/>
              <a:gd name="connsiteX1" fmla="*/ 5813217 w 5907885"/>
              <a:gd name="connsiteY1" fmla="*/ 114238 h 3479046"/>
              <a:gd name="connsiteX2" fmla="*/ 5907885 w 5907885"/>
              <a:gd name="connsiteY2" fmla="*/ 151524 h 3479046"/>
              <a:gd name="connsiteX3" fmla="*/ 5907885 w 5907885"/>
              <a:gd name="connsiteY3" fmla="*/ 3479046 h 3479046"/>
              <a:gd name="connsiteX4" fmla="*/ 0 w 5907885"/>
              <a:gd name="connsiteY4" fmla="*/ 3479046 h 3479046"/>
              <a:gd name="connsiteX5" fmla="*/ 3916974 w 5907885"/>
              <a:gd name="connsiteY5" fmla="*/ 405504 h 3479046"/>
              <a:gd name="connsiteX6" fmla="*/ 3959456 w 5907885"/>
              <a:gd name="connsiteY6" fmla="*/ 373857 h 3479046"/>
              <a:gd name="connsiteX7" fmla="*/ 5052215 w 5907885"/>
              <a:gd name="connsiteY7" fmla="*/ 1756 h 3479046"/>
              <a:gd name="connsiteX8" fmla="*/ 5171297 w 5907885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7885" h="3479046">
                <a:moveTo>
                  <a:pt x="5171297" y="284"/>
                </a:moveTo>
                <a:cubicBezTo>
                  <a:pt x="5389485" y="3908"/>
                  <a:pt x="5606422" y="42249"/>
                  <a:pt x="5813217" y="114238"/>
                </a:cubicBezTo>
                <a:lnTo>
                  <a:pt x="5907885" y="151524"/>
                </a:lnTo>
                <a:lnTo>
                  <a:pt x="5907885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2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3410AE4-7FC7-589E-B6D3-0DA7B5FC5CE3}"/>
              </a:ext>
            </a:extLst>
          </p:cNvPr>
          <p:cNvSpPr/>
          <p:nvPr/>
        </p:nvSpPr>
        <p:spPr>
          <a:xfrm flipH="1" flipV="1">
            <a:off x="0" y="0"/>
            <a:ext cx="2923855" cy="1479128"/>
          </a:xfrm>
          <a:custGeom>
            <a:avLst/>
            <a:gdLst>
              <a:gd name="connsiteX0" fmla="*/ 2923855 w 2923855"/>
              <a:gd name="connsiteY0" fmla="*/ 1479128 h 1479128"/>
              <a:gd name="connsiteX1" fmla="*/ 0 w 2923855"/>
              <a:gd name="connsiteY1" fmla="*/ 1479128 h 1479128"/>
              <a:gd name="connsiteX2" fmla="*/ 1368245 w 2923855"/>
              <a:gd name="connsiteY2" fmla="*/ 405504 h 1479128"/>
              <a:gd name="connsiteX3" fmla="*/ 1410727 w 2923855"/>
              <a:gd name="connsiteY3" fmla="*/ 373857 h 1479128"/>
              <a:gd name="connsiteX4" fmla="*/ 2503486 w 2923855"/>
              <a:gd name="connsiteY4" fmla="*/ 1756 h 1479128"/>
              <a:gd name="connsiteX5" fmla="*/ 2622568 w 2923855"/>
              <a:gd name="connsiteY5" fmla="*/ 284 h 1479128"/>
              <a:gd name="connsiteX6" fmla="*/ 2785835 w 2923855"/>
              <a:gd name="connsiteY6" fmla="*/ 9494 h 1479128"/>
              <a:gd name="connsiteX7" fmla="*/ 2923855 w 2923855"/>
              <a:gd name="connsiteY7" fmla="*/ 28352 h 147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3855" h="1479128">
                <a:moveTo>
                  <a:pt x="2923855" y="1479128"/>
                </a:moveTo>
                <a:lnTo>
                  <a:pt x="0" y="1479128"/>
                </a:lnTo>
                <a:lnTo>
                  <a:pt x="1368245" y="405504"/>
                </a:lnTo>
                <a:lnTo>
                  <a:pt x="1410727" y="373857"/>
                </a:lnTo>
                <a:cubicBezTo>
                  <a:pt x="1742357" y="139664"/>
                  <a:pt x="2122368" y="17528"/>
                  <a:pt x="2503486" y="1756"/>
                </a:cubicBezTo>
                <a:cubicBezTo>
                  <a:pt x="2543187" y="114"/>
                  <a:pt x="2582898" y="-375"/>
                  <a:pt x="2622568" y="284"/>
                </a:cubicBezTo>
                <a:cubicBezTo>
                  <a:pt x="2677115" y="1190"/>
                  <a:pt x="2731584" y="4266"/>
                  <a:pt x="2785835" y="9494"/>
                </a:cubicBezTo>
                <a:lnTo>
                  <a:pt x="2923855" y="28352"/>
                </a:lnTo>
                <a:close/>
              </a:path>
            </a:pathLst>
          </a:custGeom>
          <a:gradFill>
            <a:gsLst>
              <a:gs pos="3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381CBD-08D9-3C9A-7620-24F2D6404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709738"/>
            <a:ext cx="6455434" cy="29812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5AE2B-1716-CEEC-73F8-E81F59192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4759252"/>
            <a:ext cx="5397260" cy="95574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F3052-6EE8-979F-04FB-1B8DF81F2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86285-161A-6869-27C2-0A159C23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ED64F-5DAB-238D-C34A-1DCCB122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1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484D0-7460-7B08-F1EE-96EABE402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936841"/>
            <a:ext cx="10092477" cy="953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0B7F9-8ECB-7079-A11E-51D3903E2B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97161-CAF5-CA48-D814-7ACD43AB9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9795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BD680-4E7A-5155-3CAE-6BD44EE8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A152D-EFF2-B3AA-3F25-14E113673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BD6032-FD7A-BFFD-9BE5-48EDBEFBD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8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47F4D-4855-340E-03F3-4860885EC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63283"/>
            <a:ext cx="10096500" cy="9160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EB472-7426-C288-B5F6-0A1232DCE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1" y="1879287"/>
            <a:ext cx="4739628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94F9C-B6FA-97C3-F618-0CF956CB5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6801" y="2505075"/>
            <a:ext cx="4739628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F5665C-7910-AFA2-350F-42C06ED5A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0330" y="1879287"/>
            <a:ext cx="4762970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71352E-1DE0-F0CD-6F81-1D8FF59C2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0330" y="2505075"/>
            <a:ext cx="4762970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38F7E4-7D9E-4736-3269-4F0C46996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8386CF-9A84-8D2A-BC47-C951DD994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80844D-FE1F-49E7-3BBD-527FB72EC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9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F691C-93A5-1364-00A9-A470C289F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57223"/>
            <a:ext cx="8886884" cy="1043078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055BD-4154-B9D1-0B5B-B1E3A06B6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2A9E4A-03D1-7A8B-233D-014A3248F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2CEFC4-D276-DF45-F395-F5BD2EA7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0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2C0AD-76F4-FCE4-2717-0A9AA4351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83BB66-3F41-7F1D-5108-B3F679A8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A6DA0-07AE-4BE4-B82F-7936D0E3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9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BFB75-C953-0BD0-4E2E-71776742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70626"/>
            <a:ext cx="3705225" cy="1286774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1AA52-60F3-40F2-673B-5848F4253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75426"/>
            <a:ext cx="5980112" cy="47683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0167E8-C561-5A72-AED3-442F66DDE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BFED3-7CB3-1B8B-9504-13A121CA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2456C9-19A0-4441-B1AF-B7AFBF64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898EA-84CC-411C-0012-D3149536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52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1E10-1458-2553-05B4-313F7E26D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82128"/>
            <a:ext cx="3705225" cy="1275272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C0F677-F177-6DED-1920-685B9D9FF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143000"/>
            <a:ext cx="5980112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D1CB1-2109-480E-8904-4077C94D6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657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0DB38-7CB9-2140-BC21-6D2E7DD0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448AD-3B1D-4B5E-CAB9-BB5FD2CD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EF53D-CF5A-87A2-E973-3B8CCDEBA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718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1F4A25-A386-9574-775C-E5E5F9FC3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8886884" cy="953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7885F-2B7B-74DB-9996-E0ACEBC9D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2139696"/>
            <a:ext cx="8883836" cy="3677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4F519-BA47-2B81-CC1C-7E1F119EC6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7379" y="4629744"/>
            <a:ext cx="2653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E351CED-465B-40B5-ADCE-957C918F227B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52D7B-C352-1630-4C3D-7D5983C04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10602" y="6318446"/>
            <a:ext cx="2743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E04F0-DF9B-480B-CC46-BAE7A81FB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318446"/>
            <a:ext cx="615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/>
                </a:solidFill>
              </a:defRPr>
            </a:lvl1pPr>
          </a:lstStyle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205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29zoF4X340&amp;ab_channel=TwinklTeachesKS2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68B51F-0397-D568-D929-A4F9A9CC4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olorful patterns on the sky">
            <a:extLst>
              <a:ext uri="{FF2B5EF4-FFF2-40B4-BE49-F238E27FC236}">
                <a16:creationId xmlns:a16="http://schemas.microsoft.com/office/drawing/2014/main" id="{621080A5-0EEA-42B6-FE0C-FC2C137934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538" b="10193"/>
          <a:stretch/>
        </p:blipFill>
        <p:spPr>
          <a:xfrm>
            <a:off x="0" y="0"/>
            <a:ext cx="12191979" cy="6857989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DCB6FE9-DC9F-6318-2E4B-23D9C51F3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4291463" cy="1828798"/>
          </a:xfrm>
          <a:custGeom>
            <a:avLst/>
            <a:gdLst>
              <a:gd name="connsiteX0" fmla="*/ 4291463 w 4291463"/>
              <a:gd name="connsiteY0" fmla="*/ 1828798 h 1828798"/>
              <a:gd name="connsiteX1" fmla="*/ 0 w 4291463"/>
              <a:gd name="connsiteY1" fmla="*/ 1828798 h 1828798"/>
              <a:gd name="connsiteX2" fmla="*/ 1813870 w 4291463"/>
              <a:gd name="connsiteY2" fmla="*/ 405504 h 1828798"/>
              <a:gd name="connsiteX3" fmla="*/ 1856352 w 4291463"/>
              <a:gd name="connsiteY3" fmla="*/ 373857 h 1828798"/>
              <a:gd name="connsiteX4" fmla="*/ 2949111 w 4291463"/>
              <a:gd name="connsiteY4" fmla="*/ 1756 h 1828798"/>
              <a:gd name="connsiteX5" fmla="*/ 3068193 w 4291463"/>
              <a:gd name="connsiteY5" fmla="*/ 284 h 1828798"/>
              <a:gd name="connsiteX6" fmla="*/ 4291186 w 4291463"/>
              <a:gd name="connsiteY6" fmla="*/ 430072 h 1828798"/>
              <a:gd name="connsiteX7" fmla="*/ 4291463 w 4291463"/>
              <a:gd name="connsiteY7" fmla="*/ 430316 h 1828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91463" h="1828798">
                <a:moveTo>
                  <a:pt x="4291463" y="1828798"/>
                </a:moveTo>
                <a:lnTo>
                  <a:pt x="0" y="1828798"/>
                </a:lnTo>
                <a:lnTo>
                  <a:pt x="1813870" y="405504"/>
                </a:lnTo>
                <a:lnTo>
                  <a:pt x="1856352" y="373857"/>
                </a:lnTo>
                <a:cubicBezTo>
                  <a:pt x="2187982" y="139664"/>
                  <a:pt x="2567993" y="17528"/>
                  <a:pt x="2949111" y="1756"/>
                </a:cubicBezTo>
                <a:cubicBezTo>
                  <a:pt x="2988812" y="114"/>
                  <a:pt x="3028523" y="-375"/>
                  <a:pt x="3068193" y="284"/>
                </a:cubicBezTo>
                <a:cubicBezTo>
                  <a:pt x="3504570" y="7531"/>
                  <a:pt x="3935938" y="153650"/>
                  <a:pt x="4291186" y="430072"/>
                </a:cubicBezTo>
                <a:lnTo>
                  <a:pt x="4291463" y="430316"/>
                </a:lnTo>
                <a:close/>
              </a:path>
            </a:pathLst>
          </a:custGeom>
          <a:gradFill>
            <a:gsLst>
              <a:gs pos="13000">
                <a:schemeClr val="bg2">
                  <a:alpha val="64000"/>
                </a:schemeClr>
              </a:gs>
              <a:gs pos="100000">
                <a:schemeClr val="accent1">
                  <a:lumMod val="60000"/>
                  <a:lumOff val="40000"/>
                  <a:alpha val="80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EA1E451-F3A2-8316-DA58-BD4FA2AE5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-60000" flipH="1">
            <a:off x="4620200" y="2812310"/>
            <a:ext cx="7602366" cy="4111195"/>
          </a:xfrm>
          <a:custGeom>
            <a:avLst/>
            <a:gdLst>
              <a:gd name="connsiteX0" fmla="*/ 1266091 w 7602366"/>
              <a:gd name="connsiteY0" fmla="*/ 1707 h 4111195"/>
              <a:gd name="connsiteX1" fmla="*/ 36097 w 7602366"/>
              <a:gd name="connsiteY1" fmla="*/ 317762 h 4111195"/>
              <a:gd name="connsiteX2" fmla="*/ 0 w 7602366"/>
              <a:gd name="connsiteY2" fmla="*/ 337363 h 4111195"/>
              <a:gd name="connsiteX3" fmla="*/ 65872 w 7602366"/>
              <a:gd name="connsiteY3" fmla="*/ 4111195 h 4111195"/>
              <a:gd name="connsiteX4" fmla="*/ 7602366 w 7602366"/>
              <a:gd name="connsiteY4" fmla="*/ 3979645 h 4111195"/>
              <a:gd name="connsiteX5" fmla="*/ 3071280 w 7602366"/>
              <a:gd name="connsiteY5" fmla="*/ 550286 h 4111195"/>
              <a:gd name="connsiteX6" fmla="*/ 3009694 w 7602366"/>
              <a:gd name="connsiteY6" fmla="*/ 506058 h 4111195"/>
              <a:gd name="connsiteX7" fmla="*/ 1436547 w 7602366"/>
              <a:gd name="connsiteY7" fmla="*/ 840 h 4111195"/>
              <a:gd name="connsiteX8" fmla="*/ 1266091 w 7602366"/>
              <a:gd name="connsiteY8" fmla="*/ 1707 h 4111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02366" h="4111195">
                <a:moveTo>
                  <a:pt x="1266091" y="1707"/>
                </a:moveTo>
                <a:cubicBezTo>
                  <a:pt x="840419" y="16212"/>
                  <a:pt x="419691" y="123046"/>
                  <a:pt x="36097" y="317762"/>
                </a:cubicBezTo>
                <a:lnTo>
                  <a:pt x="0" y="337363"/>
                </a:lnTo>
                <a:lnTo>
                  <a:pt x="65872" y="4111195"/>
                </a:lnTo>
                <a:lnTo>
                  <a:pt x="7602366" y="3979645"/>
                </a:lnTo>
                <a:lnTo>
                  <a:pt x="3071280" y="550286"/>
                </a:lnTo>
                <a:lnTo>
                  <a:pt x="3009694" y="506058"/>
                </a:lnTo>
                <a:cubicBezTo>
                  <a:pt x="2529246" y="179187"/>
                  <a:pt x="1982362" y="13891"/>
                  <a:pt x="1436547" y="840"/>
                </a:cubicBezTo>
                <a:cubicBezTo>
                  <a:pt x="1379692" y="-519"/>
                  <a:pt x="1322847" y="-227"/>
                  <a:pt x="1266091" y="1707"/>
                </a:cubicBezTo>
                <a:close/>
              </a:path>
            </a:pathLst>
          </a:custGeom>
          <a:gradFill>
            <a:gsLst>
              <a:gs pos="32000">
                <a:schemeClr val="bg2">
                  <a:alpha val="78000"/>
                </a:schemeClr>
              </a:gs>
              <a:gs pos="100000">
                <a:schemeClr val="accent1">
                  <a:lumMod val="60000"/>
                  <a:lumOff val="40000"/>
                  <a:alpha val="84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5EA174-52BD-9129-58D0-E3BA24595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65075" y="4906317"/>
            <a:ext cx="4188005" cy="1232744"/>
          </a:xfrm>
        </p:spPr>
        <p:txBody>
          <a:bodyPr anchor="ctr">
            <a:normAutofit/>
          </a:bodyPr>
          <a:lstStyle/>
          <a:p>
            <a:pPr algn="r"/>
            <a:r>
              <a:rPr lang="en-GB" dirty="0"/>
              <a:t>Flip Homework</a:t>
            </a:r>
            <a:br>
              <a:rPr lang="en-GB" dirty="0"/>
            </a:br>
            <a:r>
              <a:rPr lang="en-GB" dirty="0"/>
              <a:t>Autum 1 Week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02F2F9-875B-93EE-56DA-56BE3A89CA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10281" y="3813787"/>
            <a:ext cx="3129921" cy="1010882"/>
          </a:xfrm>
        </p:spPr>
        <p:txBody>
          <a:bodyPr anchor="b">
            <a:normAutofit/>
          </a:bodyPr>
          <a:lstStyle/>
          <a:p>
            <a:pPr algn="r"/>
            <a:r>
              <a:rPr lang="en-GB" sz="5400" b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2588031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1">
            <a:extLst>
              <a:ext uri="{FF2B5EF4-FFF2-40B4-BE49-F238E27FC236}">
                <a16:creationId xmlns:a16="http://schemas.microsoft.com/office/drawing/2014/main" id="{DD084BC9-9589-DA0E-171E-997C32DCC0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850005"/>
            <a:ext cx="7543802" cy="1655289"/>
          </a:xfrm>
        </p:spPr>
        <p:txBody>
          <a:bodyPr>
            <a:normAutofit/>
          </a:bodyPr>
          <a:lstStyle/>
          <a:p>
            <a:r>
              <a:rPr lang="en-US" sz="4800" dirty="0"/>
              <a:t>Let’s watch the video</a:t>
            </a:r>
          </a:p>
        </p:txBody>
      </p:sp>
      <p:sp>
        <p:nvSpPr>
          <p:cNvPr id="10" name="Subtitle 12">
            <a:extLst>
              <a:ext uri="{FF2B5EF4-FFF2-40B4-BE49-F238E27FC236}">
                <a16:creationId xmlns:a16="http://schemas.microsoft.com/office/drawing/2014/main" id="{F8FE6C11-B56E-D593-91F8-4157FCB4AF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0" y="2514600"/>
            <a:ext cx="10554770" cy="1279721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https://www.youtube.com/watch?v=d29zoF4X340&amp;ab_channel=TwinklTeachesKS2</a:t>
            </a:r>
            <a:r>
              <a:rPr lang="en-US" dirty="0"/>
              <a:t> </a:t>
            </a:r>
          </a:p>
        </p:txBody>
      </p:sp>
      <p:sp>
        <p:nvSpPr>
          <p:cNvPr id="12" name="Date Placeholder 1">
            <a:extLst>
              <a:ext uri="{FF2B5EF4-FFF2-40B4-BE49-F238E27FC236}">
                <a16:creationId xmlns:a16="http://schemas.microsoft.com/office/drawing/2014/main" id="{6D3A378B-30F2-677E-ADE3-D997934714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477379" y="4629744"/>
            <a:ext cx="2653508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7FDE917F-CBA1-48C9-8519-82A8B6208569}" type="datetime1">
              <a:rPr lang="en-US" smtClean="0"/>
              <a:pPr>
                <a:spcAft>
                  <a:spcPts val="600"/>
                </a:spcAft>
              </a:pPr>
              <a:t>9/6/2023</a:t>
            </a:fld>
            <a:endParaRPr lang="en-US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9C23378E-16EF-7D77-ECA0-65A9A9CBC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610602" y="6318446"/>
            <a:ext cx="2743198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EE0CB3F7-D607-DD27-6318-D95A7FBB1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18446"/>
            <a:ext cx="615696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5E84AC6A-A0EF-437B-BCEE-4772B0214A58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416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5BD3E-EAD8-E276-47BB-1D628B601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064" y="1143000"/>
            <a:ext cx="3267919" cy="3813619"/>
          </a:xfrm>
        </p:spPr>
        <p:txBody>
          <a:bodyPr anchor="b">
            <a:normAutofit/>
          </a:bodyPr>
          <a:lstStyle/>
          <a:p>
            <a:r>
              <a:rPr lang="en-GB" sz="3200"/>
              <a:t>Now note down the features of a newspaper report.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824D5B1-524B-2F7A-C1EA-1F53423762C9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5442708" y="989463"/>
            <a:ext cx="5642634" cy="5374610"/>
          </a:xfrm>
          <a:noFill/>
        </p:spPr>
      </p:pic>
      <p:sp>
        <p:nvSpPr>
          <p:cNvPr id="12" name="Date Placeholder 1">
            <a:extLst>
              <a:ext uri="{FF2B5EF4-FFF2-40B4-BE49-F238E27FC236}">
                <a16:creationId xmlns:a16="http://schemas.microsoft.com/office/drawing/2014/main" id="{6D3A378B-30F2-677E-ADE3-D997934714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477379" y="4629744"/>
            <a:ext cx="2653508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AD6B30E0-9469-4623-9AAA-817E6880623B}" type="datetime1">
              <a:rPr lang="en-US" smtClean="0"/>
              <a:pPr>
                <a:spcAft>
                  <a:spcPts val="600"/>
                </a:spcAft>
              </a:pPr>
              <a:t>9/6/2023</a:t>
            </a:fld>
            <a:endParaRPr lang="en-US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9C23378E-16EF-7D77-ECA0-65A9A9CBC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610602" y="6318446"/>
            <a:ext cx="2743198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Sample Footer Text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EE0CB3F7-D607-DD27-6318-D95A7FBB1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18446"/>
            <a:ext cx="615696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5E84AC6A-A0EF-437B-BCEE-4772B0214A58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343112"/>
      </p:ext>
    </p:extLst>
  </p:cSld>
  <p:clrMapOvr>
    <a:masterClrMapping/>
  </p:clrMapOvr>
</p:sld>
</file>

<file path=ppt/theme/theme1.xml><?xml version="1.0" encoding="utf-8"?>
<a:theme xmlns:a="http://schemas.openxmlformats.org/drawingml/2006/main" name="SwellVTI">
  <a:themeElements>
    <a:clrScheme name="AnalogousFromLightSeedRightStep">
      <a:dk1>
        <a:srgbClr val="000000"/>
      </a:dk1>
      <a:lt1>
        <a:srgbClr val="FFFFFF"/>
      </a:lt1>
      <a:dk2>
        <a:srgbClr val="243341"/>
      </a:dk2>
      <a:lt2>
        <a:srgbClr val="E8E2E7"/>
      </a:lt2>
      <a:accent1>
        <a:srgbClr val="7DAD88"/>
      </a:accent1>
      <a:accent2>
        <a:srgbClr val="6FAC96"/>
      </a:accent2>
      <a:accent3>
        <a:srgbClr val="7DA9AC"/>
      </a:accent3>
      <a:accent4>
        <a:srgbClr val="7B9EBE"/>
      </a:accent4>
      <a:accent5>
        <a:srgbClr val="9399CA"/>
      </a:accent5>
      <a:accent6>
        <a:srgbClr val="8F7BBE"/>
      </a:accent6>
      <a:hlink>
        <a:srgbClr val="AE699F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ellVTI" id="{8361A04D-931A-43DC-973B-1B0B1DD5DECC}" vid="{6DDB23E8-D18E-4BDA-98D6-324466149EB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51D6E57EFDF24FB12C0CA3B84B5645" ma:contentTypeVersion="17" ma:contentTypeDescription="Create a new document." ma:contentTypeScope="" ma:versionID="6e34d5baf4a7a080571853b0e9457d25">
  <xsd:schema xmlns:xsd="http://www.w3.org/2001/XMLSchema" xmlns:xs="http://www.w3.org/2001/XMLSchema" xmlns:p="http://schemas.microsoft.com/office/2006/metadata/properties" xmlns:ns2="58c31f88-3063-4849-afa5-7bd05be6afb9" xmlns:ns3="0687babd-2c77-4cb3-94d6-7f50016cdfe6" targetNamespace="http://schemas.microsoft.com/office/2006/metadata/properties" ma:root="true" ma:fieldsID="ffe9c311d060d63cd6ad211750f92830" ns2:_="" ns3:_="">
    <xsd:import namespace="58c31f88-3063-4849-afa5-7bd05be6afb9"/>
    <xsd:import namespace="0687babd-2c77-4cb3-94d6-7f50016cdfe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31f88-3063-4849-afa5-7bd05be6afb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046f049-0e0f-4570-b2b9-f832a8dfbd1c}" ma:internalName="TaxCatchAll" ma:showField="CatchAllData" ma:web="58c31f88-3063-4849-afa5-7bd05be6af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87babd-2c77-4cb3-94d6-7f50016cdf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34da347-76ff-40f9-9f7e-bea52469b9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687babd-2c77-4cb3-94d6-7f50016cdfe6">
      <Terms xmlns="http://schemas.microsoft.com/office/infopath/2007/PartnerControls"/>
    </lcf76f155ced4ddcb4097134ff3c332f>
    <TaxCatchAll xmlns="58c31f88-3063-4849-afa5-7bd05be6afb9" xsi:nil="true"/>
  </documentManagement>
</p:properties>
</file>

<file path=customXml/itemProps1.xml><?xml version="1.0" encoding="utf-8"?>
<ds:datastoreItem xmlns:ds="http://schemas.openxmlformats.org/officeDocument/2006/customXml" ds:itemID="{57142B06-EFAE-48EC-93A9-4C60B3F09AE0}"/>
</file>

<file path=customXml/itemProps2.xml><?xml version="1.0" encoding="utf-8"?>
<ds:datastoreItem xmlns:ds="http://schemas.openxmlformats.org/officeDocument/2006/customXml" ds:itemID="{60B2B0A1-DB16-4974-906D-2096F16DA16B}"/>
</file>

<file path=customXml/itemProps3.xml><?xml version="1.0" encoding="utf-8"?>
<ds:datastoreItem xmlns:ds="http://schemas.openxmlformats.org/officeDocument/2006/customXml" ds:itemID="{3DC9A427-13BE-4C31-8C75-F2512B39B1D2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51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Neue Haas Grotesk Text Pro</vt:lpstr>
      <vt:lpstr>SwellVTI</vt:lpstr>
      <vt:lpstr>Flip Homework Autum 1 Week 1</vt:lpstr>
      <vt:lpstr>Let’s watch the video</vt:lpstr>
      <vt:lpstr>Now note down the features of a newspaper report.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Flip Homework</dc:title>
  <dc:creator>S Babar</dc:creator>
  <cp:lastModifiedBy>Sumaira Babar</cp:lastModifiedBy>
  <cp:revision>2</cp:revision>
  <dcterms:created xsi:type="dcterms:W3CDTF">2023-09-06T13:21:56Z</dcterms:created>
  <dcterms:modified xsi:type="dcterms:W3CDTF">2023-09-06T13:27:07Z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0x0101003451D6E57EFDF24FB12C0CA3B84B5645</vt:lpwstr>
  </property>
</Properties>
</file>