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53"/>
  </p:normalViewPr>
  <p:slideViewPr>
    <p:cSldViewPr snapToGrid="0">
      <p:cViewPr varScale="1">
        <p:scale>
          <a:sx n="90" d="100"/>
          <a:sy n="90" d="100"/>
        </p:scale>
        <p:origin x="232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CB93B-4690-2BF6-B943-3A3A204B64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2DD655-8B18-BE05-DA05-D5C0DDDE1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7A2A4-59CC-CF44-36E4-79A871DA0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2E13-2140-5848-B9C8-66A860981A6B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41FBA-B2AA-2EC1-5B4F-087D64693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8D6B1-17F5-AC4A-1550-A8C43D538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38D3-58CA-234B-BC36-E7171D0F10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535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28447-DA4D-905C-CE91-A5A0B2328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2110A9-2D66-CAAD-CC5B-F7D51F8D43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5FACF-8217-1ED9-24AA-48AEE7FC6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2E13-2140-5848-B9C8-66A860981A6B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6D4AE-D704-30E0-52B7-3054DDB04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B32E9-9498-92E1-FE3B-22A7BCA06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38D3-58CA-234B-BC36-E7171D0F10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857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16ECCE-813E-BC42-59CA-553BC1E2F9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8EBB4C-31C8-6699-39AD-1194F59CB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E01D8-9B8D-B410-43C8-4C0B1C62B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2E13-2140-5848-B9C8-66A860981A6B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04358-FDF8-6952-8FEC-1A9506762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1774A-BA04-6565-DDD9-E6E778E5B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38D3-58CA-234B-BC36-E7171D0F10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487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5BFE3-BBA7-80D2-5390-F994D19CE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60114-E63F-E9B4-8100-787FC2FCC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8F8C8-2232-7FD2-AD21-D0B703AD4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2E13-2140-5848-B9C8-66A860981A6B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B4BA9-02CC-4D8A-64D6-9A3C37130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A2FF3-0C8B-5A66-9E68-D97C73DFD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38D3-58CA-234B-BC36-E7171D0F10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626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9E29F-45B9-8C5B-0B30-1120AA85A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E0BF9-53E2-80EB-DB25-900E43A11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18167-C8CD-B33A-3119-6BFCB9DEF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2E13-2140-5848-B9C8-66A860981A6B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50045-5CAA-E634-376A-FFFB7C818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6E68E-BAEC-663F-126D-D0FC47180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38D3-58CA-234B-BC36-E7171D0F10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05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0D9AE-8D4E-C13A-43FC-FA0458F37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611CB-9726-AF4D-1B68-2C1E3CB83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B270C6-9FD3-335E-6AA3-334A65942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4F3E55-FF15-0381-8AA7-EA12ECB6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2E13-2140-5848-B9C8-66A860981A6B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999616-1371-DC40-78D7-C6C1BC0CB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1D443-047C-A4AF-A4A2-64BC98E59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38D3-58CA-234B-BC36-E7171D0F10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32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22A8B-CB15-0F5B-CDB1-A72CE26D2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6907B-A784-35B2-4772-984FD59F3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4978F-6DBD-EAA8-2A00-02B93904F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9CB7D3-8AE0-455F-80A9-9AA3F9D541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69BDA4-D3EC-5BAF-FE8F-E4AEAE337E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AECDBF-B218-6F7F-B6A6-3E74415B4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2E13-2140-5848-B9C8-66A860981A6B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3302EA-7319-7FF2-8E18-C002E14A2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74D9CA-EE52-559A-21EA-DDD4C3AC3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38D3-58CA-234B-BC36-E7171D0F10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60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46828-CF31-B588-B1BE-3A2996EBE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9FCA8F-700E-CDAF-0960-DF1A3367C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2E13-2140-5848-B9C8-66A860981A6B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8BB1AA-2664-7B72-58BC-FEBE13E06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C3061E-FE91-3BED-2572-C7D1C585E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38D3-58CA-234B-BC36-E7171D0F10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633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9F10DA-A1CE-476D-3693-32244C1A0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2E13-2140-5848-B9C8-66A860981A6B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848AB8-F6D6-29BF-8379-531F4FC87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45A551-8C1B-BAC6-10DB-73438D52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38D3-58CA-234B-BC36-E7171D0F10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47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11115-DD42-8A89-CDD2-10F2700AE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DB1EC-A905-5A27-F072-7D551B767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9CF8E0-7A78-B8ED-EAFE-65E6F7B28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07D1DD-AE63-E013-0F21-4E991FA8A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2E13-2140-5848-B9C8-66A860981A6B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DBA66D-3345-200B-C9BA-32AB084F3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40F89-935A-51E2-C5B7-FEB12A255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38D3-58CA-234B-BC36-E7171D0F10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46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5E14C-2ADE-D967-3209-C3747B4DA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124EB3-A101-C8E8-68A1-D6C50F41C7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2AEF4E-3C18-D4D5-A725-79A278E58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12F4BE-2A21-AA59-8786-39069BAFB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2E13-2140-5848-B9C8-66A860981A6B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B63960-0BF6-95A5-1E80-0EDC388D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1876FD-A947-1EA1-BB62-0AE6DE0F5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38D3-58CA-234B-BC36-E7171D0F10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06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089D46-5B9C-B1AB-6E55-ACE37A29F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47FA47-A5FF-7335-3EB5-3F110D189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71D7C-92D6-4D5A-297D-CEDB843531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42E13-2140-5848-B9C8-66A860981A6B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386AB-A443-2913-1163-954AD56B91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3AA340-9B0A-117F-A30E-749ECD0F50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238D3-58CA-234B-BC36-E7171D0F10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27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6" name="Rectangle 1035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093248-9CE7-9AC0-9A01-6EE590238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en-GB"/>
              <a:t>Geography – Flip Learning/ Homework </a:t>
            </a:r>
          </a:p>
        </p:txBody>
      </p:sp>
      <p:sp>
        <p:nvSpPr>
          <p:cNvPr id="1038" name="Freeform: Shape 1037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40" name="Freeform: Shape 1039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42" name="Freeform: Shape 1041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44" name="Freeform: Shape 1043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46" name="Freeform: Shape 1045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026" name="Picture 2" descr="Mapping the world - BBC Bitesize">
            <a:extLst>
              <a:ext uri="{FF2B5EF4-FFF2-40B4-BE49-F238E27FC236}">
                <a16:creationId xmlns:a16="http://schemas.microsoft.com/office/drawing/2014/main" id="{F8F247AB-0B44-F1FD-9C62-EFDF85F3D2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" b="4"/>
          <a:stretch/>
        </p:blipFill>
        <p:spPr bwMode="auto"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8" name="Freeform: Shape 1047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14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2" name="Rectangle 2061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F9473A-981C-0E9D-676A-34644663D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en-GB" dirty="0"/>
              <a:t>Next term</a:t>
            </a:r>
          </a:p>
        </p:txBody>
      </p:sp>
      <p:sp>
        <p:nvSpPr>
          <p:cNvPr id="2064" name="Freeform: Shape 2063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428D0-2E23-B1E1-8FBD-C2E3A1D02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pPr marL="0" indent="0" fontAlgn="base">
              <a:spcBef>
                <a:spcPts val="1000"/>
              </a:spcBef>
              <a:spcAft>
                <a:spcPts val="0"/>
              </a:spcAft>
            </a:pPr>
            <a:r>
              <a:rPr lang="en-GB" sz="1800" b="0" i="0" u="none" strike="noStrike">
                <a:effectLst/>
                <a:latin typeface="Calibri" panose="020F0502020204030204" pitchFamily="34" charset="0"/>
              </a:rPr>
              <a:t>For Geography next term our topic will be ‘All Around the World. We will be learning about different continents and locating countries around the globe.</a:t>
            </a:r>
          </a:p>
          <a:p>
            <a:pPr marL="0" indent="0" fontAlgn="base">
              <a:spcBef>
                <a:spcPts val="1000"/>
              </a:spcBef>
              <a:spcAft>
                <a:spcPts val="0"/>
              </a:spcAft>
            </a:pPr>
            <a:r>
              <a:rPr lang="en-GB" sz="1800" b="0" i="0" u="none" strike="noStrike">
                <a:effectLst/>
                <a:latin typeface="Calibri" panose="020F0502020204030204" pitchFamily="34" charset="0"/>
              </a:rPr>
              <a:t>For KS1 Geography their homework is to research and make a poster about their home country and look for characteristics of that country. This could be the countries</a:t>
            </a:r>
          </a:p>
          <a:p>
            <a:pPr marL="228600" indent="-228600" fontAlgn="base">
              <a:spcBef>
                <a:spcPts val="1000"/>
              </a:spcBef>
              <a:spcAft>
                <a:spcPts val="0"/>
              </a:spcAft>
            </a:pPr>
            <a:r>
              <a:rPr lang="en-GB" sz="1800" b="0" i="0" u="none" strike="noStrike">
                <a:effectLst/>
                <a:latin typeface="inherit"/>
              </a:rPr>
              <a:t>-</a:t>
            </a:r>
            <a:r>
              <a:rPr lang="en-GB" sz="1800" b="0" i="0" u="none" strike="noStrike">
                <a:effectLst/>
                <a:latin typeface="Calibri" panose="020F0502020204030204" pitchFamily="34" charset="0"/>
              </a:rPr>
              <a:t>Population</a:t>
            </a:r>
            <a:endParaRPr lang="en-GB" sz="1800" b="0" i="0" u="none" strike="noStrike">
              <a:effectLst/>
              <a:latin typeface="inherit"/>
            </a:endParaRPr>
          </a:p>
          <a:p>
            <a:pPr marL="228600" indent="-228600" fontAlgn="base">
              <a:spcBef>
                <a:spcPts val="1000"/>
              </a:spcBef>
              <a:spcAft>
                <a:spcPts val="0"/>
              </a:spcAft>
            </a:pPr>
            <a:r>
              <a:rPr lang="en-GB" sz="1800" b="0" i="0" u="none" strike="noStrike">
                <a:effectLst/>
                <a:latin typeface="inherit"/>
              </a:rPr>
              <a:t>-</a:t>
            </a:r>
            <a:r>
              <a:rPr lang="en-GB" sz="1800" b="0" i="0" u="none" strike="noStrike">
                <a:effectLst/>
                <a:latin typeface="Calibri" panose="020F0502020204030204" pitchFamily="34" charset="0"/>
              </a:rPr>
              <a:t>Prime misters name</a:t>
            </a:r>
            <a:endParaRPr lang="en-GB" sz="1800" b="0" i="0" u="none" strike="noStrike">
              <a:effectLst/>
              <a:latin typeface="inherit"/>
            </a:endParaRPr>
          </a:p>
          <a:p>
            <a:pPr marL="228600" indent="-228600" fontAlgn="base">
              <a:spcBef>
                <a:spcPts val="1000"/>
              </a:spcBef>
              <a:spcAft>
                <a:spcPts val="0"/>
              </a:spcAft>
            </a:pPr>
            <a:r>
              <a:rPr lang="en-GB" sz="1800" b="0" i="0" u="none" strike="noStrike">
                <a:effectLst/>
                <a:latin typeface="inherit"/>
              </a:rPr>
              <a:t>-</a:t>
            </a:r>
            <a:r>
              <a:rPr lang="en-GB" sz="1800" b="0" i="0" u="none" strike="noStrike">
                <a:effectLst/>
                <a:latin typeface="Calibri" panose="020F0502020204030204" pitchFamily="34" charset="0"/>
              </a:rPr>
              <a:t>National favourite dish</a:t>
            </a:r>
            <a:endParaRPr lang="en-GB" sz="1800" b="0" i="0" u="none" strike="noStrike">
              <a:effectLst/>
              <a:latin typeface="inherit"/>
            </a:endParaRPr>
          </a:p>
          <a:p>
            <a:pPr fontAlgn="base"/>
            <a:r>
              <a:rPr lang="en-GB" sz="1800" b="0" i="0" u="none" strike="noStrike">
                <a:effectLst/>
                <a:latin typeface="inherit"/>
              </a:rPr>
              <a:t>-</a:t>
            </a:r>
            <a:r>
              <a:rPr lang="en-GB" sz="1800" b="0" i="0" u="none" strike="noStrike">
                <a:effectLst/>
                <a:latin typeface="Calibri" panose="020F0502020204030204" pitchFamily="34" charset="0"/>
              </a:rPr>
              <a:t>Famous landmarks!</a:t>
            </a:r>
          </a:p>
          <a:p>
            <a:pPr marL="0" indent="0" fontAlgn="base">
              <a:buNone/>
            </a:pPr>
            <a:endParaRPr lang="en-GB" sz="1800">
              <a:latin typeface="Calibri" panose="020F0502020204030204" pitchFamily="34" charset="0"/>
            </a:endParaRPr>
          </a:p>
          <a:p>
            <a:pPr marL="0" indent="0" fontAlgn="base">
              <a:buNone/>
            </a:pPr>
            <a:r>
              <a:rPr lang="en-GB" sz="1800">
                <a:latin typeface="Calibri" panose="020F0502020204030204" pitchFamily="34" charset="0"/>
              </a:rPr>
              <a:t>Cant wait to see the posters!</a:t>
            </a:r>
          </a:p>
        </p:txBody>
      </p:sp>
      <p:sp>
        <p:nvSpPr>
          <p:cNvPr id="2066" name="Oval 2065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ontinents Of The World">
            <a:extLst>
              <a:ext uri="{FF2B5EF4-FFF2-40B4-BE49-F238E27FC236}">
                <a16:creationId xmlns:a16="http://schemas.microsoft.com/office/drawing/2014/main" id="{9F16EDDB-42CC-F1E0-B21E-4144D3A543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87184" y="2152296"/>
            <a:ext cx="3781051" cy="1909430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8" name="Freeform: Shape 2067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070" name="Straight Connector 2069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2" name="Freeform: Shape 2071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74" name="Freeform: Shape 2073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76" name="Freeform: Shape 2075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248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7142</TotalTime>
  <Words>86</Words>
  <Application>Microsoft Macintosh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inherit</vt:lpstr>
      <vt:lpstr>Office Theme</vt:lpstr>
      <vt:lpstr>Geography – Flip Learning/ Homework </vt:lpstr>
      <vt:lpstr>Next term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Geography – Flip Learning </dc:title>
  <dc:creator>MUHAMMAD SALMAN HUSSAIN-ALI</dc:creator>
  <cp:lastModifiedBy>MUHAMMAD SALMAN HUSSAIN-ALI</cp:lastModifiedBy>
  <cp:revision>3</cp:revision>
  <dcterms:created xsi:type="dcterms:W3CDTF">2022-12-13T12:19:27Z</dcterms:created>
  <dcterms:modified xsi:type="dcterms:W3CDTF">2022-12-20T10:10:50Z</dcterms:modified>
</cp:coreProperties>
</file>