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91EF8-9AAC-EAD0-2BF4-09604BE38848}" v="36" dt="2022-09-21T21:34:00.204"/>
    <p1510:client id="{AEF3A129-F45C-EA01-63E8-85333B0C25EA}" v="71" dt="2022-09-21T21:36:49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>
      <p:cViewPr varScale="1">
        <p:scale>
          <a:sx n="117" d="100"/>
          <a:sy n="117" d="100"/>
        </p:scale>
        <p:origin x="13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7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4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20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49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810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3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9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96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2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OkM9Ox7QSE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kNzF05j4Q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1AD6-6BFF-6767-F263-53596CC9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 fontScale="90000"/>
          </a:bodyPr>
          <a:lstStyle/>
          <a:p>
            <a:r>
              <a:rPr lang="en-US"/>
              <a:t>MATHS FLIP LEARNING </a:t>
            </a:r>
            <a:br>
              <a:rPr lang="en-US"/>
            </a:br>
            <a:r>
              <a:rPr lang="en-US"/>
              <a:t>YEAR 3</a:t>
            </a:r>
          </a:p>
        </p:txBody>
      </p:sp>
      <p:pic>
        <p:nvPicPr>
          <p:cNvPr id="4" name="Online Media 3" title="Comparing and Ordering Numbers to 1000">
            <a:hlinkClick r:id="" action="ppaction://media"/>
            <a:extLst>
              <a:ext uri="{FF2B5EF4-FFF2-40B4-BE49-F238E27FC236}">
                <a16:creationId xmlns:a16="http://schemas.microsoft.com/office/drawing/2014/main" id="{63093444-2640-B005-521D-ECEFF337A1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460" y="2527480"/>
            <a:ext cx="7648755" cy="3429000"/>
          </a:xfrm>
        </p:spPr>
      </p:pic>
    </p:spTree>
    <p:extLst>
      <p:ext uri="{BB962C8B-B14F-4D97-AF65-F5344CB8AC3E}">
        <p14:creationId xmlns:p14="http://schemas.microsoft.com/office/powerpoint/2010/main" val="334823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6F90-3DA9-8D32-39C4-EA2FE5B8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MATHS FLIP LEARNING </a:t>
            </a:r>
            <a:br>
              <a:rPr lang="en-US"/>
            </a:br>
            <a:r>
              <a:rPr lang="en-US"/>
              <a:t>YEAR 4</a:t>
            </a:r>
          </a:p>
        </p:txBody>
      </p:sp>
      <p:pic>
        <p:nvPicPr>
          <p:cNvPr id="4" name="Online Media 3" title="Ordering Numbers (up to 10,000)">
            <a:hlinkClick r:id="" action="ppaction://media"/>
            <a:extLst>
              <a:ext uri="{FF2B5EF4-FFF2-40B4-BE49-F238E27FC236}">
                <a16:creationId xmlns:a16="http://schemas.microsoft.com/office/drawing/2014/main" id="{184FE1F0-C08E-E7E3-3CBA-83095D44F7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4800" y="2426838"/>
            <a:ext cx="7088037" cy="3615905"/>
          </a:xfrm>
        </p:spPr>
      </p:pic>
    </p:spTree>
    <p:extLst>
      <p:ext uri="{BB962C8B-B14F-4D97-AF65-F5344CB8AC3E}">
        <p14:creationId xmlns:p14="http://schemas.microsoft.com/office/powerpoint/2010/main" val="2777103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1D6E57EFDF24FB12C0CA3B84B5645" ma:contentTypeVersion="16" ma:contentTypeDescription="Create a new document." ma:contentTypeScope="" ma:versionID="d14499c7851ddea8305bf7d251b46f1a">
  <xsd:schema xmlns:xsd="http://www.w3.org/2001/XMLSchema" xmlns:xs="http://www.w3.org/2001/XMLSchema" xmlns:p="http://schemas.microsoft.com/office/2006/metadata/properties" xmlns:ns2="58c31f88-3063-4849-afa5-7bd05be6afb9" xmlns:ns3="0687babd-2c77-4cb3-94d6-7f50016cdfe6" targetNamespace="http://schemas.microsoft.com/office/2006/metadata/properties" ma:root="true" ma:fieldsID="cd1698a8f4655df6c7341991f2c71438" ns2:_="" ns3:_="">
    <xsd:import namespace="58c31f88-3063-4849-afa5-7bd05be6afb9"/>
    <xsd:import namespace="0687babd-2c77-4cb3-94d6-7f50016cdf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31f88-3063-4849-afa5-7bd05be6af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46f049-0e0f-4570-b2b9-f832a8dfbd1c}" ma:internalName="TaxCatchAll" ma:showField="CatchAllData" ma:web="58c31f88-3063-4849-afa5-7bd05be6af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7babd-2c77-4cb3-94d6-7f50016cd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4da347-76ff-40f9-9f7e-bea52469b9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7babd-2c77-4cb3-94d6-7f50016cdfe6">
      <Terms xmlns="http://schemas.microsoft.com/office/infopath/2007/PartnerControls"/>
    </lcf76f155ced4ddcb4097134ff3c332f>
    <TaxCatchAll xmlns="58c31f88-3063-4849-afa5-7bd05be6afb9" xsi:nil="true"/>
  </documentManagement>
</p:properties>
</file>

<file path=customXml/itemProps1.xml><?xml version="1.0" encoding="utf-8"?>
<ds:datastoreItem xmlns:ds="http://schemas.openxmlformats.org/officeDocument/2006/customXml" ds:itemID="{E0C19153-03D4-4CE4-A73C-092FF45D4EDA}">
  <ds:schemaRefs>
    <ds:schemaRef ds:uri="0687babd-2c77-4cb3-94d6-7f50016cdfe6"/>
    <ds:schemaRef ds:uri="58c31f88-3063-4849-afa5-7bd05be6af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73ACBF-37E7-4C50-9081-5B3BAFED74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615D4-225F-4B7B-8398-899B06884593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0687babd-2c77-4cb3-94d6-7f50016cdfe6"/>
    <ds:schemaRef ds:uri="58c31f88-3063-4849-afa5-7bd05be6afb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12</Words>
  <Application>Microsoft Macintosh PowerPoint</Application>
  <PresentationFormat>On-screen Show (4:3)</PresentationFormat>
  <Paragraphs>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MATHS FLIP LEARNING  YEAR 3</vt:lpstr>
      <vt:lpstr>MATHS FLIP LEARNING  YEAR 4</vt:lpstr>
    </vt:vector>
  </TitlesOfParts>
  <Company>Al Muntada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</dc:title>
  <dc:creator>Reza.M</dc:creator>
  <cp:lastModifiedBy>School Admin</cp:lastModifiedBy>
  <cp:revision>2</cp:revision>
  <dcterms:created xsi:type="dcterms:W3CDTF">2022-09-08T16:18:52Z</dcterms:created>
  <dcterms:modified xsi:type="dcterms:W3CDTF">2022-09-22T22:37:12Z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0x0101003451D6E57EFDF24FB12C0CA3B84B5645</vt:lpwstr>
  </property>
  <property fmtid="{D5CDD505-2E9C-101B-9397-08002B2CF9AE}" pid="3" name="MediaServiceImageTags">
    <vt:lpwstr/>
  </property>
</Properties>
</file>