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rLZbniMGAVA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TpN0NmTMiA" TargetMode="External"/><Relationship Id="rId1" Type="http://schemas.openxmlformats.org/officeDocument/2006/relationships/hyperlink" Target="https://www.youtube.com/watch?v=EtrI6k7giaw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rLZbniMGAVA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TpN0NmTMiA" TargetMode="External"/><Relationship Id="rId1" Type="http://schemas.openxmlformats.org/officeDocument/2006/relationships/hyperlink" Target="https://www.youtube.com/watch?v=EtrI6k7giaw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92FC4-194C-4FAC-95D6-A5BE40D744E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49C0BA-05FB-4642-95C3-E6A2D954D38C}">
      <dgm:prSet/>
      <dgm:spPr/>
      <dgm:t>
        <a:bodyPr/>
        <a:lstStyle/>
        <a:p>
          <a:r>
            <a:rPr lang="en-GB" dirty="0"/>
            <a:t>For Maths year 1 will be learning about greater than, less than and the same as. </a:t>
          </a:r>
          <a:endParaRPr lang="en-US" dirty="0"/>
        </a:p>
      </dgm:t>
    </dgm:pt>
    <dgm:pt modelId="{50DBA387-245A-4BCE-BD3E-28F19E1392A7}" type="parTrans" cxnId="{989850C9-3976-4FFB-921D-DE97E8A249F8}">
      <dgm:prSet/>
      <dgm:spPr/>
      <dgm:t>
        <a:bodyPr/>
        <a:lstStyle/>
        <a:p>
          <a:endParaRPr lang="en-US"/>
        </a:p>
      </dgm:t>
    </dgm:pt>
    <dgm:pt modelId="{F17036F3-18EB-47DE-AA85-BE36B702A8BA}" type="sibTrans" cxnId="{989850C9-3976-4FFB-921D-DE97E8A249F8}">
      <dgm:prSet/>
      <dgm:spPr/>
      <dgm:t>
        <a:bodyPr/>
        <a:lstStyle/>
        <a:p>
          <a:endParaRPr lang="en-US"/>
        </a:p>
      </dgm:t>
    </dgm:pt>
    <dgm:pt modelId="{77552917-4C08-4167-BE0A-C91BB0ECCBA1}">
      <dgm:prSet/>
      <dgm:spPr/>
      <dgm:t>
        <a:bodyPr/>
        <a:lstStyle/>
        <a:p>
          <a:r>
            <a:rPr lang="en-GB"/>
            <a:t>Below is a video link that talks more about this topic and will help your child for next weeks topic insh’Allah.</a:t>
          </a:r>
          <a:endParaRPr lang="en-US"/>
        </a:p>
      </dgm:t>
    </dgm:pt>
    <dgm:pt modelId="{8482063A-5B3F-427D-88AC-375792F28CE9}" type="parTrans" cxnId="{BE1605EF-1582-4F86-B769-621A167DC57D}">
      <dgm:prSet/>
      <dgm:spPr/>
      <dgm:t>
        <a:bodyPr/>
        <a:lstStyle/>
        <a:p>
          <a:endParaRPr lang="en-US"/>
        </a:p>
      </dgm:t>
    </dgm:pt>
    <dgm:pt modelId="{F4EDA371-4623-4653-8031-C811FFAEF7C8}" type="sibTrans" cxnId="{BE1605EF-1582-4F86-B769-621A167DC57D}">
      <dgm:prSet/>
      <dgm:spPr/>
      <dgm:t>
        <a:bodyPr/>
        <a:lstStyle/>
        <a:p>
          <a:endParaRPr lang="en-US"/>
        </a:p>
      </dgm:t>
    </dgm:pt>
    <dgm:pt modelId="{047251E4-94C7-4FA1-9512-052D6F363609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Comparing Numbers - Greater Than Less Than – YouTube</a:t>
          </a:r>
          <a:r>
            <a:rPr lang="en-GB"/>
            <a:t> </a:t>
          </a:r>
          <a:endParaRPr lang="en-US"/>
        </a:p>
      </dgm:t>
    </dgm:pt>
    <dgm:pt modelId="{0B3478D6-34BD-42C8-A8C7-018391BBDF13}" type="parTrans" cxnId="{544DC308-537D-45B5-A74D-EBDC1B78AA2B}">
      <dgm:prSet/>
      <dgm:spPr/>
      <dgm:t>
        <a:bodyPr/>
        <a:lstStyle/>
        <a:p>
          <a:endParaRPr lang="en-US"/>
        </a:p>
      </dgm:t>
    </dgm:pt>
    <dgm:pt modelId="{D901E1BA-EA71-490E-B58D-61CD0F8A64E0}" type="sibTrans" cxnId="{544DC308-537D-45B5-A74D-EBDC1B78AA2B}">
      <dgm:prSet/>
      <dgm:spPr/>
      <dgm:t>
        <a:bodyPr/>
        <a:lstStyle/>
        <a:p>
          <a:endParaRPr lang="en-US"/>
        </a:p>
      </dgm:t>
    </dgm:pt>
    <dgm:pt modelId="{7123BD25-1637-4697-8D73-41C88A390712}" type="pres">
      <dgm:prSet presAssocID="{3FA92FC4-194C-4FAC-95D6-A5BE40D744E3}" presName="linear" presStyleCnt="0">
        <dgm:presLayoutVars>
          <dgm:animLvl val="lvl"/>
          <dgm:resizeHandles val="exact"/>
        </dgm:presLayoutVars>
      </dgm:prSet>
      <dgm:spPr/>
    </dgm:pt>
    <dgm:pt modelId="{67323675-8A8F-4FD6-9D7D-1F4F273FF25E}" type="pres">
      <dgm:prSet presAssocID="{2A49C0BA-05FB-4642-95C3-E6A2D954D38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17C981-BC8A-4136-8E05-2FE546F8246E}" type="pres">
      <dgm:prSet presAssocID="{F17036F3-18EB-47DE-AA85-BE36B702A8BA}" presName="spacer" presStyleCnt="0"/>
      <dgm:spPr/>
    </dgm:pt>
    <dgm:pt modelId="{E9B85430-800C-4E79-8388-7DA82F7B7EF6}" type="pres">
      <dgm:prSet presAssocID="{77552917-4C08-4167-BE0A-C91BB0ECCBA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8BB6F58-787E-4BFB-BA27-5C767336071D}" type="pres">
      <dgm:prSet presAssocID="{F4EDA371-4623-4653-8031-C811FFAEF7C8}" presName="spacer" presStyleCnt="0"/>
      <dgm:spPr/>
    </dgm:pt>
    <dgm:pt modelId="{1D96B821-1B6B-4191-B8E0-2E40162E5C79}" type="pres">
      <dgm:prSet presAssocID="{047251E4-94C7-4FA1-9512-052D6F3636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44DC308-537D-45B5-A74D-EBDC1B78AA2B}" srcId="{3FA92FC4-194C-4FAC-95D6-A5BE40D744E3}" destId="{047251E4-94C7-4FA1-9512-052D6F363609}" srcOrd="2" destOrd="0" parTransId="{0B3478D6-34BD-42C8-A8C7-018391BBDF13}" sibTransId="{D901E1BA-EA71-490E-B58D-61CD0F8A64E0}"/>
    <dgm:cxn modelId="{9C9EE851-9F26-498C-88B9-220C0D5719A6}" type="presOf" srcId="{047251E4-94C7-4FA1-9512-052D6F363609}" destId="{1D96B821-1B6B-4191-B8E0-2E40162E5C79}" srcOrd="0" destOrd="0" presId="urn:microsoft.com/office/officeart/2005/8/layout/vList2"/>
    <dgm:cxn modelId="{24C97B84-AEB4-4F8D-967F-B497AD364B24}" type="presOf" srcId="{2A49C0BA-05FB-4642-95C3-E6A2D954D38C}" destId="{67323675-8A8F-4FD6-9D7D-1F4F273FF25E}" srcOrd="0" destOrd="0" presId="urn:microsoft.com/office/officeart/2005/8/layout/vList2"/>
    <dgm:cxn modelId="{989850C9-3976-4FFB-921D-DE97E8A249F8}" srcId="{3FA92FC4-194C-4FAC-95D6-A5BE40D744E3}" destId="{2A49C0BA-05FB-4642-95C3-E6A2D954D38C}" srcOrd="0" destOrd="0" parTransId="{50DBA387-245A-4BCE-BD3E-28F19E1392A7}" sibTransId="{F17036F3-18EB-47DE-AA85-BE36B702A8BA}"/>
    <dgm:cxn modelId="{C522ACD3-3535-4709-8C39-797C6D892A61}" type="presOf" srcId="{3FA92FC4-194C-4FAC-95D6-A5BE40D744E3}" destId="{7123BD25-1637-4697-8D73-41C88A390712}" srcOrd="0" destOrd="0" presId="urn:microsoft.com/office/officeart/2005/8/layout/vList2"/>
    <dgm:cxn modelId="{3DFF52EE-EE9E-4654-8BC5-37E348C2BA3F}" type="presOf" srcId="{77552917-4C08-4167-BE0A-C91BB0ECCBA1}" destId="{E9B85430-800C-4E79-8388-7DA82F7B7EF6}" srcOrd="0" destOrd="0" presId="urn:microsoft.com/office/officeart/2005/8/layout/vList2"/>
    <dgm:cxn modelId="{BE1605EF-1582-4F86-B769-621A167DC57D}" srcId="{3FA92FC4-194C-4FAC-95D6-A5BE40D744E3}" destId="{77552917-4C08-4167-BE0A-C91BB0ECCBA1}" srcOrd="1" destOrd="0" parTransId="{8482063A-5B3F-427D-88AC-375792F28CE9}" sibTransId="{F4EDA371-4623-4653-8031-C811FFAEF7C8}"/>
    <dgm:cxn modelId="{4B6DF677-4326-477C-AD41-BD4647606B73}" type="presParOf" srcId="{7123BD25-1637-4697-8D73-41C88A390712}" destId="{67323675-8A8F-4FD6-9D7D-1F4F273FF25E}" srcOrd="0" destOrd="0" presId="urn:microsoft.com/office/officeart/2005/8/layout/vList2"/>
    <dgm:cxn modelId="{5EC0D0B3-0A95-4623-9344-2F8BB91A3CCC}" type="presParOf" srcId="{7123BD25-1637-4697-8D73-41C88A390712}" destId="{D617C981-BC8A-4136-8E05-2FE546F8246E}" srcOrd="1" destOrd="0" presId="urn:microsoft.com/office/officeart/2005/8/layout/vList2"/>
    <dgm:cxn modelId="{81FA8D53-E2BA-4915-9031-A88A1CD6D141}" type="presParOf" srcId="{7123BD25-1637-4697-8D73-41C88A390712}" destId="{E9B85430-800C-4E79-8388-7DA82F7B7EF6}" srcOrd="2" destOrd="0" presId="urn:microsoft.com/office/officeart/2005/8/layout/vList2"/>
    <dgm:cxn modelId="{C354A0E7-49F7-4D03-A795-F70F9FCD3215}" type="presParOf" srcId="{7123BD25-1637-4697-8D73-41C88A390712}" destId="{18BB6F58-787E-4BFB-BA27-5C767336071D}" srcOrd="3" destOrd="0" presId="urn:microsoft.com/office/officeart/2005/8/layout/vList2"/>
    <dgm:cxn modelId="{16A604BE-1CF5-4E68-870F-7B2B08B7DEF5}" type="presParOf" srcId="{7123BD25-1637-4697-8D73-41C88A390712}" destId="{1D96B821-1B6B-4191-B8E0-2E40162E5C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11D0D7-1BC6-4927-8408-19A998110F5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91CE07B-9469-4E33-8417-133CCBC3A100}">
      <dgm:prSet/>
      <dgm:spPr/>
      <dgm:t>
        <a:bodyPr/>
        <a:lstStyle/>
        <a:p>
          <a:r>
            <a:rPr lang="en-GB" dirty="0"/>
            <a:t>Year 2 are looking at ordering objects and numbers as well as comparing numbers. The video links below will allow the children be prepared for next weeks lesson </a:t>
          </a:r>
          <a:r>
            <a:rPr lang="en-GB" dirty="0" err="1"/>
            <a:t>insh’Allah</a:t>
          </a:r>
          <a:r>
            <a:rPr lang="en-GB" dirty="0"/>
            <a:t>.</a:t>
          </a:r>
          <a:endParaRPr lang="en-US" dirty="0"/>
        </a:p>
      </dgm:t>
    </dgm:pt>
    <dgm:pt modelId="{1EEDC2EF-7CE4-4C3D-9DFA-4F6DAE815CAB}" type="parTrans" cxnId="{A846AC50-2AA1-412C-B45C-CEDFCD7501A9}">
      <dgm:prSet/>
      <dgm:spPr/>
      <dgm:t>
        <a:bodyPr/>
        <a:lstStyle/>
        <a:p>
          <a:endParaRPr lang="en-US"/>
        </a:p>
      </dgm:t>
    </dgm:pt>
    <dgm:pt modelId="{A97F2022-6380-4DB0-B7FB-40AF37E655A5}" type="sibTrans" cxnId="{A846AC50-2AA1-412C-B45C-CEDFCD7501A9}">
      <dgm:prSet/>
      <dgm:spPr/>
      <dgm:t>
        <a:bodyPr/>
        <a:lstStyle/>
        <a:p>
          <a:endParaRPr lang="en-US"/>
        </a:p>
      </dgm:t>
    </dgm:pt>
    <dgm:pt modelId="{44F0BC5D-5043-4BB2-9B67-1F9FB66E3271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Adding on a Number Line – YouTube</a:t>
          </a:r>
          <a:endParaRPr lang="en-US"/>
        </a:p>
      </dgm:t>
    </dgm:pt>
    <dgm:pt modelId="{696E57DD-0F6B-42DB-AE7B-793E4BFC26C3}" type="parTrans" cxnId="{EEC7E8CA-5AA5-423D-9310-568C226C2B07}">
      <dgm:prSet/>
      <dgm:spPr/>
      <dgm:t>
        <a:bodyPr/>
        <a:lstStyle/>
        <a:p>
          <a:endParaRPr lang="en-US"/>
        </a:p>
      </dgm:t>
    </dgm:pt>
    <dgm:pt modelId="{AB4DCDD3-9D41-4931-B88C-7AFE0CC024E2}" type="sibTrans" cxnId="{EEC7E8CA-5AA5-423D-9310-568C226C2B07}">
      <dgm:prSet/>
      <dgm:spPr/>
      <dgm:t>
        <a:bodyPr/>
        <a:lstStyle/>
        <a:p>
          <a:endParaRPr lang="en-US"/>
        </a:p>
      </dgm:t>
    </dgm:pt>
    <dgm:pt modelId="{816403D3-DCB0-488F-8A68-847B6A5BD05E}">
      <dgm:prSet/>
      <dgm:spPr/>
      <dgm:t>
        <a:bodyPr/>
        <a:lstStyle/>
        <a:p>
          <a:r>
            <a:rPr lang="en-GB">
              <a:hlinkClick xmlns:r="http://schemas.openxmlformats.org/officeDocument/2006/relationships" r:id="rId2"/>
            </a:rPr>
            <a:t>Compare Numbers up to 100 - Year 1 / Year 2 - KS1 Maths - - YouTube</a:t>
          </a:r>
          <a:r>
            <a:rPr lang="en-GB"/>
            <a:t> </a:t>
          </a:r>
          <a:endParaRPr lang="en-US"/>
        </a:p>
      </dgm:t>
    </dgm:pt>
    <dgm:pt modelId="{5C26451A-138E-4DE8-9122-A3F9C22CA2D9}" type="parTrans" cxnId="{0143F29A-68C8-432A-AE83-D84FFF583217}">
      <dgm:prSet/>
      <dgm:spPr/>
      <dgm:t>
        <a:bodyPr/>
        <a:lstStyle/>
        <a:p>
          <a:endParaRPr lang="en-US"/>
        </a:p>
      </dgm:t>
    </dgm:pt>
    <dgm:pt modelId="{F0BBB14D-2DA4-48B7-A8AE-A1DE62143821}" type="sibTrans" cxnId="{0143F29A-68C8-432A-AE83-D84FFF583217}">
      <dgm:prSet/>
      <dgm:spPr/>
      <dgm:t>
        <a:bodyPr/>
        <a:lstStyle/>
        <a:p>
          <a:endParaRPr lang="en-US"/>
        </a:p>
      </dgm:t>
    </dgm:pt>
    <dgm:pt modelId="{6D4203D7-5A3A-4AF0-A4DF-A0E97A8B30DC}" type="pres">
      <dgm:prSet presAssocID="{4911D0D7-1BC6-4927-8408-19A998110F5F}" presName="linear" presStyleCnt="0">
        <dgm:presLayoutVars>
          <dgm:animLvl val="lvl"/>
          <dgm:resizeHandles val="exact"/>
        </dgm:presLayoutVars>
      </dgm:prSet>
      <dgm:spPr/>
    </dgm:pt>
    <dgm:pt modelId="{22C32FC3-5F6A-46A5-948F-104EE608FB4D}" type="pres">
      <dgm:prSet presAssocID="{391CE07B-9469-4E33-8417-133CCBC3A10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CDB7CE-31BE-4E7A-8DB6-E08510E3AB1B}" type="pres">
      <dgm:prSet presAssocID="{A97F2022-6380-4DB0-B7FB-40AF37E655A5}" presName="spacer" presStyleCnt="0"/>
      <dgm:spPr/>
    </dgm:pt>
    <dgm:pt modelId="{700BA745-06C3-4537-9526-33DDC4E1CE95}" type="pres">
      <dgm:prSet presAssocID="{44F0BC5D-5043-4BB2-9B67-1F9FB66E32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C07004C-C061-4C2D-8651-B380B67B3D45}" type="pres">
      <dgm:prSet presAssocID="{AB4DCDD3-9D41-4931-B88C-7AFE0CC024E2}" presName="spacer" presStyleCnt="0"/>
      <dgm:spPr/>
    </dgm:pt>
    <dgm:pt modelId="{FF85406B-A08C-49D4-B5A9-FE7B980EE8E8}" type="pres">
      <dgm:prSet presAssocID="{816403D3-DCB0-488F-8A68-847B6A5BD05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43B8210-0EE1-46F9-B8C5-683C4FF3A677}" type="presOf" srcId="{816403D3-DCB0-488F-8A68-847B6A5BD05E}" destId="{FF85406B-A08C-49D4-B5A9-FE7B980EE8E8}" srcOrd="0" destOrd="0" presId="urn:microsoft.com/office/officeart/2005/8/layout/vList2"/>
    <dgm:cxn modelId="{4E57C146-F04C-444E-9F04-24CAB345087F}" type="presOf" srcId="{391CE07B-9469-4E33-8417-133CCBC3A100}" destId="{22C32FC3-5F6A-46A5-948F-104EE608FB4D}" srcOrd="0" destOrd="0" presId="urn:microsoft.com/office/officeart/2005/8/layout/vList2"/>
    <dgm:cxn modelId="{A846AC50-2AA1-412C-B45C-CEDFCD7501A9}" srcId="{4911D0D7-1BC6-4927-8408-19A998110F5F}" destId="{391CE07B-9469-4E33-8417-133CCBC3A100}" srcOrd="0" destOrd="0" parTransId="{1EEDC2EF-7CE4-4C3D-9DFA-4F6DAE815CAB}" sibTransId="{A97F2022-6380-4DB0-B7FB-40AF37E655A5}"/>
    <dgm:cxn modelId="{0143F29A-68C8-432A-AE83-D84FFF583217}" srcId="{4911D0D7-1BC6-4927-8408-19A998110F5F}" destId="{816403D3-DCB0-488F-8A68-847B6A5BD05E}" srcOrd="2" destOrd="0" parTransId="{5C26451A-138E-4DE8-9122-A3F9C22CA2D9}" sibTransId="{F0BBB14D-2DA4-48B7-A8AE-A1DE62143821}"/>
    <dgm:cxn modelId="{15539CA1-07C4-4CEA-8084-F789571911ED}" type="presOf" srcId="{4911D0D7-1BC6-4927-8408-19A998110F5F}" destId="{6D4203D7-5A3A-4AF0-A4DF-A0E97A8B30DC}" srcOrd="0" destOrd="0" presId="urn:microsoft.com/office/officeart/2005/8/layout/vList2"/>
    <dgm:cxn modelId="{1434E3A5-3EED-4E51-9811-18E642EB8749}" type="presOf" srcId="{44F0BC5D-5043-4BB2-9B67-1F9FB66E3271}" destId="{700BA745-06C3-4537-9526-33DDC4E1CE95}" srcOrd="0" destOrd="0" presId="urn:microsoft.com/office/officeart/2005/8/layout/vList2"/>
    <dgm:cxn modelId="{EEC7E8CA-5AA5-423D-9310-568C226C2B07}" srcId="{4911D0D7-1BC6-4927-8408-19A998110F5F}" destId="{44F0BC5D-5043-4BB2-9B67-1F9FB66E3271}" srcOrd="1" destOrd="0" parTransId="{696E57DD-0F6B-42DB-AE7B-793E4BFC26C3}" sibTransId="{AB4DCDD3-9D41-4931-B88C-7AFE0CC024E2}"/>
    <dgm:cxn modelId="{08D4B343-F85C-4B79-B541-CADEBDF53E44}" type="presParOf" srcId="{6D4203D7-5A3A-4AF0-A4DF-A0E97A8B30DC}" destId="{22C32FC3-5F6A-46A5-948F-104EE608FB4D}" srcOrd="0" destOrd="0" presId="urn:microsoft.com/office/officeart/2005/8/layout/vList2"/>
    <dgm:cxn modelId="{EB32A008-FFC4-49A4-94B8-FC7205303C61}" type="presParOf" srcId="{6D4203D7-5A3A-4AF0-A4DF-A0E97A8B30DC}" destId="{66CDB7CE-31BE-4E7A-8DB6-E08510E3AB1B}" srcOrd="1" destOrd="0" presId="urn:microsoft.com/office/officeart/2005/8/layout/vList2"/>
    <dgm:cxn modelId="{E3033F6C-FC5E-4C01-8A96-A01CCBF02BE9}" type="presParOf" srcId="{6D4203D7-5A3A-4AF0-A4DF-A0E97A8B30DC}" destId="{700BA745-06C3-4537-9526-33DDC4E1CE95}" srcOrd="2" destOrd="0" presId="urn:microsoft.com/office/officeart/2005/8/layout/vList2"/>
    <dgm:cxn modelId="{7719AF8F-2D04-45DA-BD6B-E53124A6F837}" type="presParOf" srcId="{6D4203D7-5A3A-4AF0-A4DF-A0E97A8B30DC}" destId="{2C07004C-C061-4C2D-8651-B380B67B3D45}" srcOrd="3" destOrd="0" presId="urn:microsoft.com/office/officeart/2005/8/layout/vList2"/>
    <dgm:cxn modelId="{85EC783B-844E-4D91-808C-62EE01AB77E5}" type="presParOf" srcId="{6D4203D7-5A3A-4AF0-A4DF-A0E97A8B30DC}" destId="{FF85406B-A08C-49D4-B5A9-FE7B980EE8E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23675-8A8F-4FD6-9D7D-1F4F273FF25E}">
      <dsp:nvSpPr>
        <dsp:cNvPr id="0" name=""/>
        <dsp:cNvSpPr/>
      </dsp:nvSpPr>
      <dsp:spPr>
        <a:xfrm>
          <a:off x="0" y="106028"/>
          <a:ext cx="6263640" cy="1704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For Maths year 1 will be learning about greater than, less than and the same as. </a:t>
          </a:r>
          <a:endParaRPr lang="en-US" sz="3100" kern="1200" dirty="0"/>
        </a:p>
      </dsp:txBody>
      <dsp:txXfrm>
        <a:off x="83216" y="189244"/>
        <a:ext cx="6097208" cy="1538258"/>
      </dsp:txXfrm>
    </dsp:sp>
    <dsp:sp modelId="{E9B85430-800C-4E79-8388-7DA82F7B7EF6}">
      <dsp:nvSpPr>
        <dsp:cNvPr id="0" name=""/>
        <dsp:cNvSpPr/>
      </dsp:nvSpPr>
      <dsp:spPr>
        <a:xfrm>
          <a:off x="0" y="1899998"/>
          <a:ext cx="6263640" cy="170469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Below is a video link that talks more about this topic and will help your child for next weeks topic insh’Allah.</a:t>
          </a:r>
          <a:endParaRPr lang="en-US" sz="3100" kern="1200"/>
        </a:p>
      </dsp:txBody>
      <dsp:txXfrm>
        <a:off x="83216" y="1983214"/>
        <a:ext cx="6097208" cy="1538258"/>
      </dsp:txXfrm>
    </dsp:sp>
    <dsp:sp modelId="{1D96B821-1B6B-4191-B8E0-2E40162E5C79}">
      <dsp:nvSpPr>
        <dsp:cNvPr id="0" name=""/>
        <dsp:cNvSpPr/>
      </dsp:nvSpPr>
      <dsp:spPr>
        <a:xfrm>
          <a:off x="0" y="3693969"/>
          <a:ext cx="6263640" cy="17046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>
              <a:hlinkClick xmlns:r="http://schemas.openxmlformats.org/officeDocument/2006/relationships" r:id="rId1"/>
            </a:rPr>
            <a:t>Comparing Numbers - Greater Than Less Than – YouTube</a:t>
          </a:r>
          <a:r>
            <a:rPr lang="en-GB" sz="3100" kern="1200"/>
            <a:t> </a:t>
          </a:r>
          <a:endParaRPr lang="en-US" sz="3100" kern="1200"/>
        </a:p>
      </dsp:txBody>
      <dsp:txXfrm>
        <a:off x="83216" y="3777185"/>
        <a:ext cx="6097208" cy="1538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32FC3-5F6A-46A5-948F-104EE608FB4D}">
      <dsp:nvSpPr>
        <dsp:cNvPr id="0" name=""/>
        <dsp:cNvSpPr/>
      </dsp:nvSpPr>
      <dsp:spPr>
        <a:xfrm>
          <a:off x="0" y="3968"/>
          <a:ext cx="6263640" cy="17842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Year 2 are looking at ordering objects and numbers as well as comparing numbers. The video links below will allow the children be prepared for next weeks lesson </a:t>
          </a:r>
          <a:r>
            <a:rPr lang="en-GB" sz="2500" kern="1200" dirty="0" err="1"/>
            <a:t>insh’Allah</a:t>
          </a:r>
          <a:r>
            <a:rPr lang="en-GB" sz="2500" kern="1200" dirty="0"/>
            <a:t>.</a:t>
          </a:r>
          <a:endParaRPr lang="en-US" sz="2500" kern="1200" dirty="0"/>
        </a:p>
      </dsp:txBody>
      <dsp:txXfrm>
        <a:off x="87100" y="91068"/>
        <a:ext cx="6089440" cy="1610050"/>
      </dsp:txXfrm>
    </dsp:sp>
    <dsp:sp modelId="{700BA745-06C3-4537-9526-33DDC4E1CE95}">
      <dsp:nvSpPr>
        <dsp:cNvPr id="0" name=""/>
        <dsp:cNvSpPr/>
      </dsp:nvSpPr>
      <dsp:spPr>
        <a:xfrm>
          <a:off x="0" y="1860218"/>
          <a:ext cx="6263640" cy="178425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hlinkClick xmlns:r="http://schemas.openxmlformats.org/officeDocument/2006/relationships" r:id="rId1"/>
            </a:rPr>
            <a:t>Adding on a Number Line – YouTube</a:t>
          </a:r>
          <a:endParaRPr lang="en-US" sz="2500" kern="1200"/>
        </a:p>
      </dsp:txBody>
      <dsp:txXfrm>
        <a:off x="87100" y="1947318"/>
        <a:ext cx="6089440" cy="1610050"/>
      </dsp:txXfrm>
    </dsp:sp>
    <dsp:sp modelId="{FF85406B-A08C-49D4-B5A9-FE7B980EE8E8}">
      <dsp:nvSpPr>
        <dsp:cNvPr id="0" name=""/>
        <dsp:cNvSpPr/>
      </dsp:nvSpPr>
      <dsp:spPr>
        <a:xfrm>
          <a:off x="0" y="3716469"/>
          <a:ext cx="6263640" cy="17842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hlinkClick xmlns:r="http://schemas.openxmlformats.org/officeDocument/2006/relationships" r:id="rId2"/>
            </a:rPr>
            <a:t>Compare Numbers up to 100 - Year 1 / Year 2 - KS1 Maths - - YouTube</a:t>
          </a:r>
          <a:r>
            <a:rPr lang="en-GB" sz="2500" kern="1200"/>
            <a:t> </a:t>
          </a:r>
          <a:endParaRPr lang="en-US" sz="2500" kern="1200"/>
        </a:p>
      </dsp:txBody>
      <dsp:txXfrm>
        <a:off x="87100" y="3803569"/>
        <a:ext cx="6089440" cy="1610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1621-1F2E-C53C-8AE8-C3CEE20D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CE434-0320-A01A-8856-5BF8E81FE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0868D-C0DF-B1BE-FA9F-C9D990104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BA3D9-B38F-D765-FFF9-A9A43761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EAC95-BA39-2133-AF74-15E0EFA3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4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D958-7AB1-1D87-4E38-4E92066F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B6EDD-1B1C-C42F-AF17-DB34B536B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2C67-85C5-25C3-5A52-C0F174BA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BB45C-4C12-945B-90BC-BE86FFCF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B45EE-66DF-792B-6C4B-64C00B5D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96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AF4944-3726-CD26-A807-27B8574EF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5B6FFF-1309-77A1-E5E2-3800C67A0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704FA-D98C-C6C0-7F93-2E9992275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F8F42-C8E9-A33C-DB01-969E431D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5512A-8D2E-D010-6B1E-94A03691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1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05FE-6671-CD1D-156F-DA55FFF6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1C7AB-AA8C-A85D-355D-2EC3062B7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1C842-9404-5F19-F776-36CA4E45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D703A-FE2E-9EDB-1E08-1416D35AD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31861-8D11-A719-A252-6ABEDF61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43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F4D38-6EF8-5C9D-8428-858046B0D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E87CD-723A-B2B0-9538-E6DD8B8DB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A9EE2-4DAE-0CFE-297C-2A1513A7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344DB-BF31-C7E3-F73E-6836A872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E423-118A-06AE-6974-538E173A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9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8CA00-8106-7B3F-5986-AC50FF25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62FD1-E03A-8C9A-EA34-B5C22E580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01905-BA2F-EED1-3034-91DE4DE6A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E09C-1C6F-9200-2712-C8E3BEFF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E385C-0B69-CC1A-957E-5DE88125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F796C-924D-6AD2-B07C-3FE7E81C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5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9A72A-46B8-4176-35CC-5FA6B3317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C79B6-2045-C443-AE24-82AB0FF8F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C21FED-E11F-6A15-1D95-181E98935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779BC-40AF-5D99-2F05-6206279056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D67E68-C686-5F2C-F539-0517F4983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0C614-4DAD-73EF-2D2C-A64AD2B0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7317E-32BB-E98D-A900-3DA2B46C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CFDDB-357C-202B-06DD-B7C93B1A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08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930B6-FE89-5B27-AA81-2EE29E85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BD13B-B654-679A-A492-BAE873F9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A48AE-5132-1D1E-C272-E2075B92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F9357-99A2-C535-8863-84F48A0D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92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4B8DB2-C9C6-4033-97C6-BD025658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90211-2954-B602-D2FA-8EAB2C5A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EFB68-E84D-1356-2782-BA2F3E82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7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CAFC-F3ED-5DB4-EC05-E9795CB8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AAF38-D376-AFC8-F3EA-34528C79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8025B-4A05-EBB4-7AA6-DDEBC8C72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5185C-6E38-C348-7B9B-390A9DBB0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640B8-B2D4-7B18-9FA6-1643D7E4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75DD5-83AC-ACC4-7C66-E8DC7EA2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26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DFCC-3D4C-CB62-2297-3C06F99D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90E3D-3BAB-D848-BFEF-883754784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9F082-A533-7468-D4E8-B3A95B519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93612-9C3C-B559-BCA5-679ACB73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C423-6662-C23B-030A-D64047D1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58BF3-766D-86B6-2E2A-84AA665E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53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756F8C-5237-BA84-9A43-B862785AC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0BF3B-DDF3-6A22-748C-4CA80DEEB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21BA9-D4D1-DAF4-D865-C7848FACE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5078D-E29F-4FB5-872C-F75D8FD0397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C449F-0AD3-B614-B7E3-10B14B263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A81B1-35F6-26C6-EBAC-EB2B3655E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77BC7-01C6-4B3E-8F84-86683682A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15172-F8C4-DB4A-DB71-2577DC445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n-GB" sz="200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A45EB-9277-B56E-6DA4-7AED8E430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080808"/>
                </a:solidFill>
              </a:rPr>
              <a:t>FLIP Learning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7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4456DC-E614-0B99-A7B6-CEE8EEA4F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Year 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F334A6-607E-7C7C-DFD1-460C92922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24752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55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7111E-E357-D149-05F6-84E247AD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Year 2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6CE5765-9916-2869-A2CF-EC21F3D9A6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42033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272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110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FLIP Learning</vt:lpstr>
      <vt:lpstr>Year 1</vt:lpstr>
      <vt:lpstr>Year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 Learning</dc:title>
  <dc:creator>License</dc:creator>
  <cp:lastModifiedBy>License</cp:lastModifiedBy>
  <cp:revision>1</cp:revision>
  <dcterms:created xsi:type="dcterms:W3CDTF">2022-09-22T14:48:24Z</dcterms:created>
  <dcterms:modified xsi:type="dcterms:W3CDTF">2022-09-22T14:58:53Z</dcterms:modified>
</cp:coreProperties>
</file>