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5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07600-3E5E-46FF-AF22-B1CE8F99C53F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FD1A7-9ED7-4934-BD4D-AB687D352D0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FD1A7-9ED7-4934-BD4D-AB687D352D00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55775" y="1229867"/>
            <a:ext cx="9672828" cy="439064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1999" cy="653491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307591" y="1267967"/>
            <a:ext cx="9577070" cy="4308475"/>
          </a:xfrm>
          <a:custGeom>
            <a:avLst/>
            <a:gdLst/>
            <a:ahLst/>
            <a:cxnLst/>
            <a:rect l="l" t="t" r="r" b="b"/>
            <a:pathLst>
              <a:path w="9577070" h="4308475">
                <a:moveTo>
                  <a:pt x="9576562" y="0"/>
                </a:moveTo>
                <a:lnTo>
                  <a:pt x="0" y="0"/>
                </a:lnTo>
                <a:lnTo>
                  <a:pt x="0" y="4308094"/>
                </a:lnTo>
                <a:lnTo>
                  <a:pt x="9576562" y="4308094"/>
                </a:lnTo>
                <a:lnTo>
                  <a:pt x="9576562" y="0"/>
                </a:lnTo>
                <a:close/>
              </a:path>
            </a:pathLst>
          </a:custGeom>
          <a:solidFill>
            <a:srgbClr val="242424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47799" y="1412747"/>
            <a:ext cx="9296400" cy="4034154"/>
          </a:xfrm>
          <a:custGeom>
            <a:avLst/>
            <a:gdLst/>
            <a:ahLst/>
            <a:cxnLst/>
            <a:rect l="l" t="t" r="r" b="b"/>
            <a:pathLst>
              <a:path w="9296400" h="4034154">
                <a:moveTo>
                  <a:pt x="0" y="4033901"/>
                </a:moveTo>
                <a:lnTo>
                  <a:pt x="9296400" y="4033901"/>
                </a:lnTo>
                <a:lnTo>
                  <a:pt x="9296400" y="0"/>
                </a:lnTo>
                <a:lnTo>
                  <a:pt x="0" y="0"/>
                </a:lnTo>
                <a:lnTo>
                  <a:pt x="0" y="4033901"/>
                </a:lnTo>
                <a:close/>
              </a:path>
            </a:pathLst>
          </a:custGeom>
          <a:ln w="6348">
            <a:solidFill>
              <a:srgbClr val="E9E3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28415" y="1846910"/>
            <a:ext cx="4300220" cy="955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85388" y="2739182"/>
            <a:ext cx="5393055" cy="1847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axUcsDtV-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Ttdzw_350Z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70" dirty="0"/>
              <a:t>F</a:t>
            </a:r>
            <a:r>
              <a:rPr spc="-565" dirty="0"/>
              <a:t>li</a:t>
            </a:r>
            <a:r>
              <a:rPr spc="-5" dirty="0"/>
              <a:t>p</a:t>
            </a:r>
            <a:r>
              <a:rPr spc="-270" dirty="0"/>
              <a:t> </a:t>
            </a:r>
            <a:r>
              <a:rPr spc="-565" dirty="0"/>
              <a:t>l</a:t>
            </a:r>
            <a:r>
              <a:rPr spc="225" dirty="0"/>
              <a:t>e</a:t>
            </a:r>
            <a:r>
              <a:rPr spc="385" dirty="0"/>
              <a:t>a</a:t>
            </a:r>
            <a:r>
              <a:rPr spc="-880" dirty="0"/>
              <a:t>r</a:t>
            </a:r>
            <a:r>
              <a:rPr spc="-254" dirty="0"/>
              <a:t>n</a:t>
            </a:r>
            <a:r>
              <a:rPr spc="-565" dirty="0"/>
              <a:t>i</a:t>
            </a:r>
            <a:r>
              <a:rPr spc="-254" dirty="0"/>
              <a:t>n</a:t>
            </a:r>
            <a:r>
              <a:rPr spc="-5" dirty="0"/>
              <a:t>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485388" y="2739182"/>
            <a:ext cx="5582412" cy="2165336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lang="en-GB" spc="-40" dirty="0" smtClean="0"/>
              <a:t>To Watch and be ready for: MONDAY 3</a:t>
            </a:r>
            <a:r>
              <a:rPr lang="en-GB" spc="-40" baseline="30000" dirty="0" smtClean="0"/>
              <a:t>RD</a:t>
            </a:r>
            <a:r>
              <a:rPr lang="en-GB" spc="-40" dirty="0" smtClean="0"/>
              <a:t> OCTOBER 2022</a:t>
            </a:r>
          </a:p>
          <a:p>
            <a:pPr algn="ctr">
              <a:lnSpc>
                <a:spcPct val="100000"/>
              </a:lnSpc>
              <a:spcBef>
                <a:spcPts val="705"/>
              </a:spcBef>
            </a:pPr>
            <a:endParaRPr sz="1600" dirty="0"/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lang="en-GB" sz="1200" spc="-35" dirty="0" smtClean="0"/>
              <a:t>Year 3 and 4 - Please watch both videos below to prepare for next week In </a:t>
            </a:r>
            <a:r>
              <a:rPr lang="en-GB" sz="1200" spc="-35" dirty="0" err="1" smtClean="0"/>
              <a:t>sha</a:t>
            </a:r>
            <a:r>
              <a:rPr lang="en-GB" sz="1200" spc="-35" dirty="0" smtClean="0"/>
              <a:t> Allah</a:t>
            </a:r>
            <a:endParaRPr lang="en-GB" sz="1200" spc="-35" dirty="0" smtClean="0"/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lang="en-GB" sz="1200" spc="-35" dirty="0" smtClean="0">
                <a:hlinkClick r:id="rId3"/>
              </a:rPr>
              <a:t>https</a:t>
            </a:r>
            <a:r>
              <a:rPr lang="en-GB" sz="1200" spc="-35" dirty="0" smtClean="0">
                <a:hlinkClick r:id="rId3"/>
              </a:rPr>
              <a:t>://</a:t>
            </a:r>
            <a:r>
              <a:rPr lang="en-GB" sz="1200" spc="-35" dirty="0" smtClean="0">
                <a:hlinkClick r:id="rId3"/>
              </a:rPr>
              <a:t>youtu.be/vaxUcsDtV-Q</a:t>
            </a:r>
            <a:endParaRPr lang="en-GB" sz="1200" spc="-35" dirty="0" smtClean="0"/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lang="en-GB" sz="1200" spc="-35" dirty="0" smtClean="0">
                <a:hlinkClick r:id="rId4"/>
              </a:rPr>
              <a:t>https://</a:t>
            </a:r>
            <a:r>
              <a:rPr lang="en-GB" sz="1200" spc="-35" dirty="0" smtClean="0">
                <a:hlinkClick r:id="rId4"/>
              </a:rPr>
              <a:t>youtu.be/Ttdzw_350ZI</a:t>
            </a:r>
            <a:endParaRPr lang="en-GB" sz="1200" spc="-35" dirty="0" smtClean="0"/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endParaRPr lang="en-GB" sz="1200" spc="-35" dirty="0" smtClean="0"/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lang="en-GB" sz="1200" spc="-35" dirty="0" smtClean="0"/>
              <a:t>Challenge: Try some of your own adding and subtractions using the column method</a:t>
            </a: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endParaRPr lang="en-GB" sz="1200" spc="-35" dirty="0" smtClean="0"/>
          </a:p>
        </p:txBody>
      </p:sp>
      <p:grpSp>
        <p:nvGrpSpPr>
          <p:cNvPr id="4" name="object 4"/>
          <p:cNvGrpSpPr/>
          <p:nvPr/>
        </p:nvGrpSpPr>
        <p:grpSpPr>
          <a:xfrm>
            <a:off x="5135879" y="1267967"/>
            <a:ext cx="1920239" cy="731520"/>
            <a:chOff x="5135879" y="1267967"/>
            <a:chExt cx="1920239" cy="731520"/>
          </a:xfrm>
        </p:grpSpPr>
        <p:sp>
          <p:nvSpPr>
            <p:cNvPr id="5" name="object 5"/>
            <p:cNvSpPr/>
            <p:nvPr/>
          </p:nvSpPr>
          <p:spPr>
            <a:xfrm>
              <a:off x="5135879" y="1267967"/>
              <a:ext cx="1920239" cy="731520"/>
            </a:xfrm>
            <a:custGeom>
              <a:avLst/>
              <a:gdLst/>
              <a:ahLst/>
              <a:cxnLst/>
              <a:rect l="l" t="t" r="r" b="b"/>
              <a:pathLst>
                <a:path w="1920240" h="731519">
                  <a:moveTo>
                    <a:pt x="1920239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1920239" y="731520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94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50179" y="1267967"/>
              <a:ext cx="1691639" cy="645795"/>
            </a:xfrm>
            <a:custGeom>
              <a:avLst/>
              <a:gdLst/>
              <a:ahLst/>
              <a:cxnLst/>
              <a:rect l="l" t="t" r="r" b="b"/>
              <a:pathLst>
                <a:path w="1691640" h="645794">
                  <a:moveTo>
                    <a:pt x="0" y="0"/>
                  </a:moveTo>
                  <a:lnTo>
                    <a:pt x="0" y="640461"/>
                  </a:lnTo>
                </a:path>
                <a:path w="1691640" h="645794">
                  <a:moveTo>
                    <a:pt x="1691640" y="0"/>
                  </a:moveTo>
                  <a:lnTo>
                    <a:pt x="1691640" y="640461"/>
                  </a:lnTo>
                </a:path>
                <a:path w="1691640" h="645794">
                  <a:moveTo>
                    <a:pt x="0" y="645795"/>
                  </a:moveTo>
                  <a:lnTo>
                    <a:pt x="1691640" y="645795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0690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52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Flip learning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Reza.M</cp:lastModifiedBy>
  <cp:revision>4</cp:revision>
  <dcterms:created xsi:type="dcterms:W3CDTF">2022-09-30T16:44:10Z</dcterms:created>
  <dcterms:modified xsi:type="dcterms:W3CDTF">2022-09-30T17:01:41Z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2022-09-30T00:00:00Z</vt:filetime>
  </property>
</Properties>
</file>