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1C6159-FEAF-4E12-B03A-F81322009D6C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EF5DB9-70E2-4A5E-ABCC-55B1C6947EB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RADC5kggaM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92888" cy="1224136"/>
          </a:xfrm>
        </p:spPr>
        <p:txBody>
          <a:bodyPr>
            <a:normAutofit fontScale="90000"/>
          </a:bodyPr>
          <a:lstStyle/>
          <a:p>
            <a:r>
              <a:rPr lang="en-GB" sz="3100" dirty="0" smtClean="0">
                <a:hlinkClick r:id="rId2"/>
              </a:rPr>
              <a:t>        </a:t>
            </a:r>
            <a:r>
              <a:rPr lang="en-GB" sz="3100" dirty="0" smtClean="0">
                <a:solidFill>
                  <a:srgbClr val="FF0000"/>
                </a:solidFill>
                <a:hlinkClick r:id="rId2"/>
              </a:rPr>
              <a:t>www.youtube.com/watch?v=RADC5kggaM4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632848" cy="115212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1800" dirty="0" smtClean="0">
                <a:latin typeface="Arial Rounded MT Bold" pitchFamily="34" charset="0"/>
              </a:rPr>
              <a:t>Monday 12</a:t>
            </a:r>
            <a:r>
              <a:rPr lang="en-GB" sz="1800" baseline="30000" dirty="0" smtClean="0">
                <a:latin typeface="Arial Rounded MT Bold" pitchFamily="34" charset="0"/>
              </a:rPr>
              <a:t>th</a:t>
            </a:r>
            <a:r>
              <a:rPr lang="en-GB" sz="1800" dirty="0" smtClean="0">
                <a:latin typeface="Arial Rounded MT Bold" pitchFamily="34" charset="0"/>
              </a:rPr>
              <a:t> September 2022</a:t>
            </a:r>
          </a:p>
          <a:p>
            <a:pPr algn="ctr"/>
            <a:endParaRPr lang="en-GB" sz="1800" dirty="0" smtClean="0">
              <a:latin typeface="Arial Rounded MT Bold" pitchFamily="34" charset="0"/>
            </a:endParaRPr>
          </a:p>
          <a:p>
            <a:pPr algn="ctr"/>
            <a:r>
              <a:rPr lang="en-GB" sz="1800" dirty="0" smtClean="0">
                <a:latin typeface="Arial Rounded MT Bold" pitchFamily="34" charset="0"/>
              </a:rPr>
              <a:t>This week Year 3 and 4 will continue to learn about :</a:t>
            </a:r>
          </a:p>
          <a:p>
            <a:pPr algn="ctr"/>
            <a:r>
              <a:rPr lang="en-GB" sz="1800" dirty="0" smtClean="0">
                <a:latin typeface="Arial Rounded MT Bold" pitchFamily="34" charset="0"/>
              </a:rPr>
              <a:t> Partitioning Numbers </a:t>
            </a:r>
            <a:endParaRPr lang="en-GB" sz="1800" dirty="0">
              <a:latin typeface="Arial Rounded MT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0"/>
            <a:ext cx="8280920" cy="156966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9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FLIP</a:t>
            </a:r>
            <a:r>
              <a:rPr lang="en-GB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GB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LEARNING</a:t>
            </a:r>
            <a:endParaRPr lang="en-GB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8" name="Picture 4" descr="C:\Users\reza.m\AppData\Local\Microsoft\Windows\Temporary Internet Files\Content.IE5\PI9F5X6K\cubes-156905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429000"/>
            <a:ext cx="1714500" cy="3284984"/>
          </a:xfrm>
          <a:prstGeom prst="rect">
            <a:avLst/>
          </a:prstGeom>
          <a:noFill/>
        </p:spPr>
      </p:pic>
      <p:pic>
        <p:nvPicPr>
          <p:cNvPr id="1029" name="Picture 5" descr="C:\Users\reza.m\AppData\Local\Microsoft\Windows\Temporary Internet Files\Content.IE5\PI9F5X6K\cubes-156905_960_72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40568" y="3356992"/>
            <a:ext cx="1895028" cy="328498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187624" y="3429000"/>
            <a:ext cx="62751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 Rounded MT Bold" pitchFamily="34" charset="0"/>
              </a:rPr>
              <a:t>Please follow  the link above and watch the video. </a:t>
            </a:r>
          </a:p>
          <a:p>
            <a:r>
              <a:rPr lang="en-GB" dirty="0" smtClean="0">
                <a:latin typeface="Arial Rounded MT Bold" pitchFamily="34" charset="0"/>
              </a:rPr>
              <a:t> </a:t>
            </a:r>
            <a:endParaRPr lang="en-GB" dirty="0">
              <a:latin typeface="Arial Rounded MT Bold" pitchFamily="34" charset="0"/>
            </a:endParaRPr>
          </a:p>
          <a:p>
            <a:r>
              <a:rPr lang="en-GB" dirty="0" smtClean="0">
                <a:latin typeface="Arial Rounded MT Bold" pitchFamily="34" charset="0"/>
              </a:rPr>
              <a:t>Try the PRACTICE QUESTIONS  at the end of the video.</a:t>
            </a:r>
          </a:p>
        </p:txBody>
      </p:sp>
      <p:pic>
        <p:nvPicPr>
          <p:cNvPr id="1031" name="Picture 7" descr="C:\Users\reza.m\AppData\Local\Microsoft\Windows\Temporary Internet Files\Content.IE5\A00EPGLY\Captura_de_pantalla_2018-02-07_a_las_22.10.2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509120"/>
            <a:ext cx="6912768" cy="2238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45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        www.youtube.com/watch?v=RADC5kggaM4    </vt:lpstr>
    </vt:vector>
  </TitlesOfParts>
  <Company>Al Muntada Primary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</dc:title>
  <dc:creator>Reza.M</dc:creator>
  <cp:lastModifiedBy>Reza.M</cp:lastModifiedBy>
  <cp:revision>7</cp:revision>
  <dcterms:created xsi:type="dcterms:W3CDTF">2022-09-08T16:18:52Z</dcterms:created>
  <dcterms:modified xsi:type="dcterms:W3CDTF">2022-09-08T17:39:37Z</dcterms:modified>
</cp:coreProperties>
</file>