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35F76-6571-D6F0-5F51-B8AF4E00B0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B984583-6D9F-D52A-F8BD-8AD8345576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6B682C-12BA-9DA8-BD91-D233F6145B98}"/>
              </a:ext>
            </a:extLst>
          </p:cNvPr>
          <p:cNvSpPr>
            <a:spLocks noGrp="1"/>
          </p:cNvSpPr>
          <p:nvPr>
            <p:ph type="dt" sz="half" idx="10"/>
          </p:nvPr>
        </p:nvSpPr>
        <p:spPr/>
        <p:txBody>
          <a:bodyPr/>
          <a:lstStyle/>
          <a:p>
            <a:fld id="{047FA430-1C25-4DE3-8887-38E2B18D297E}" type="datetimeFigureOut">
              <a:rPr lang="en-GB" smtClean="0"/>
              <a:t>07/09/2022</a:t>
            </a:fld>
            <a:endParaRPr lang="en-GB"/>
          </a:p>
        </p:txBody>
      </p:sp>
      <p:sp>
        <p:nvSpPr>
          <p:cNvPr id="5" name="Footer Placeholder 4">
            <a:extLst>
              <a:ext uri="{FF2B5EF4-FFF2-40B4-BE49-F238E27FC236}">
                <a16:creationId xmlns:a16="http://schemas.microsoft.com/office/drawing/2014/main" id="{EC37098D-7B9A-4BA6-B697-E0939FFF38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2FDCB6-1749-A813-1B2C-B4F8433BDCCB}"/>
              </a:ext>
            </a:extLst>
          </p:cNvPr>
          <p:cNvSpPr>
            <a:spLocks noGrp="1"/>
          </p:cNvSpPr>
          <p:nvPr>
            <p:ph type="sldNum" sz="quarter" idx="12"/>
          </p:nvPr>
        </p:nvSpPr>
        <p:spPr/>
        <p:txBody>
          <a:bodyPr/>
          <a:lstStyle/>
          <a:p>
            <a:fld id="{00DE719D-6C5C-4174-8CCD-E327545FCA4E}" type="slidenum">
              <a:rPr lang="en-GB" smtClean="0"/>
              <a:t>‹#›</a:t>
            </a:fld>
            <a:endParaRPr lang="en-GB"/>
          </a:p>
        </p:txBody>
      </p:sp>
    </p:spTree>
    <p:extLst>
      <p:ext uri="{BB962C8B-B14F-4D97-AF65-F5344CB8AC3E}">
        <p14:creationId xmlns:p14="http://schemas.microsoft.com/office/powerpoint/2010/main" val="541161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D37FC-29F9-078B-BA86-B0C8293319C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F1B2F0A-AE89-84F4-2E5A-F024832742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8D4E93-47C2-B615-3914-B9B8CA58FB34}"/>
              </a:ext>
            </a:extLst>
          </p:cNvPr>
          <p:cNvSpPr>
            <a:spLocks noGrp="1"/>
          </p:cNvSpPr>
          <p:nvPr>
            <p:ph type="dt" sz="half" idx="10"/>
          </p:nvPr>
        </p:nvSpPr>
        <p:spPr/>
        <p:txBody>
          <a:bodyPr/>
          <a:lstStyle/>
          <a:p>
            <a:fld id="{047FA430-1C25-4DE3-8887-38E2B18D297E}" type="datetimeFigureOut">
              <a:rPr lang="en-GB" smtClean="0"/>
              <a:t>07/09/2022</a:t>
            </a:fld>
            <a:endParaRPr lang="en-GB"/>
          </a:p>
        </p:txBody>
      </p:sp>
      <p:sp>
        <p:nvSpPr>
          <p:cNvPr id="5" name="Footer Placeholder 4">
            <a:extLst>
              <a:ext uri="{FF2B5EF4-FFF2-40B4-BE49-F238E27FC236}">
                <a16:creationId xmlns:a16="http://schemas.microsoft.com/office/drawing/2014/main" id="{AD9F72D2-52AA-358D-9CB2-058E609B0C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FF8DD4-1489-C782-EC44-A3E8B922FC0A}"/>
              </a:ext>
            </a:extLst>
          </p:cNvPr>
          <p:cNvSpPr>
            <a:spLocks noGrp="1"/>
          </p:cNvSpPr>
          <p:nvPr>
            <p:ph type="sldNum" sz="quarter" idx="12"/>
          </p:nvPr>
        </p:nvSpPr>
        <p:spPr/>
        <p:txBody>
          <a:bodyPr/>
          <a:lstStyle/>
          <a:p>
            <a:fld id="{00DE719D-6C5C-4174-8CCD-E327545FCA4E}" type="slidenum">
              <a:rPr lang="en-GB" smtClean="0"/>
              <a:t>‹#›</a:t>
            </a:fld>
            <a:endParaRPr lang="en-GB"/>
          </a:p>
        </p:txBody>
      </p:sp>
    </p:spTree>
    <p:extLst>
      <p:ext uri="{BB962C8B-B14F-4D97-AF65-F5344CB8AC3E}">
        <p14:creationId xmlns:p14="http://schemas.microsoft.com/office/powerpoint/2010/main" val="2998749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D48CC8-AD15-3EA7-EFE0-659B0513C3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AA2DC50-1270-BDFE-5F75-2D091A7353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1DEB2C-53F7-BF9E-CE7B-3F4BC0180977}"/>
              </a:ext>
            </a:extLst>
          </p:cNvPr>
          <p:cNvSpPr>
            <a:spLocks noGrp="1"/>
          </p:cNvSpPr>
          <p:nvPr>
            <p:ph type="dt" sz="half" idx="10"/>
          </p:nvPr>
        </p:nvSpPr>
        <p:spPr/>
        <p:txBody>
          <a:bodyPr/>
          <a:lstStyle/>
          <a:p>
            <a:fld id="{047FA430-1C25-4DE3-8887-38E2B18D297E}" type="datetimeFigureOut">
              <a:rPr lang="en-GB" smtClean="0"/>
              <a:t>07/09/2022</a:t>
            </a:fld>
            <a:endParaRPr lang="en-GB"/>
          </a:p>
        </p:txBody>
      </p:sp>
      <p:sp>
        <p:nvSpPr>
          <p:cNvPr id="5" name="Footer Placeholder 4">
            <a:extLst>
              <a:ext uri="{FF2B5EF4-FFF2-40B4-BE49-F238E27FC236}">
                <a16:creationId xmlns:a16="http://schemas.microsoft.com/office/drawing/2014/main" id="{AB8BCDBF-0812-547B-9C8E-AB8B698FA5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9E597A-2BAA-AAC4-4DFD-4DB163E9344E}"/>
              </a:ext>
            </a:extLst>
          </p:cNvPr>
          <p:cNvSpPr>
            <a:spLocks noGrp="1"/>
          </p:cNvSpPr>
          <p:nvPr>
            <p:ph type="sldNum" sz="quarter" idx="12"/>
          </p:nvPr>
        </p:nvSpPr>
        <p:spPr/>
        <p:txBody>
          <a:bodyPr/>
          <a:lstStyle/>
          <a:p>
            <a:fld id="{00DE719D-6C5C-4174-8CCD-E327545FCA4E}" type="slidenum">
              <a:rPr lang="en-GB" smtClean="0"/>
              <a:t>‹#›</a:t>
            </a:fld>
            <a:endParaRPr lang="en-GB"/>
          </a:p>
        </p:txBody>
      </p:sp>
    </p:spTree>
    <p:extLst>
      <p:ext uri="{BB962C8B-B14F-4D97-AF65-F5344CB8AC3E}">
        <p14:creationId xmlns:p14="http://schemas.microsoft.com/office/powerpoint/2010/main" val="2348863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EF12F-22A2-64B4-BAAE-E357F5E575F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107ED79-BB2E-5FF4-5F90-C10705E915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945E94-892B-5C12-1F17-EDDA4168C0BA}"/>
              </a:ext>
            </a:extLst>
          </p:cNvPr>
          <p:cNvSpPr>
            <a:spLocks noGrp="1"/>
          </p:cNvSpPr>
          <p:nvPr>
            <p:ph type="dt" sz="half" idx="10"/>
          </p:nvPr>
        </p:nvSpPr>
        <p:spPr/>
        <p:txBody>
          <a:bodyPr/>
          <a:lstStyle/>
          <a:p>
            <a:fld id="{047FA430-1C25-4DE3-8887-38E2B18D297E}" type="datetimeFigureOut">
              <a:rPr lang="en-GB" smtClean="0"/>
              <a:t>07/09/2022</a:t>
            </a:fld>
            <a:endParaRPr lang="en-GB"/>
          </a:p>
        </p:txBody>
      </p:sp>
      <p:sp>
        <p:nvSpPr>
          <p:cNvPr id="5" name="Footer Placeholder 4">
            <a:extLst>
              <a:ext uri="{FF2B5EF4-FFF2-40B4-BE49-F238E27FC236}">
                <a16:creationId xmlns:a16="http://schemas.microsoft.com/office/drawing/2014/main" id="{3104B290-B2F4-5690-2AA5-7417F86E3C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B48270-D65B-0E6F-EE80-DF19987E92D8}"/>
              </a:ext>
            </a:extLst>
          </p:cNvPr>
          <p:cNvSpPr>
            <a:spLocks noGrp="1"/>
          </p:cNvSpPr>
          <p:nvPr>
            <p:ph type="sldNum" sz="quarter" idx="12"/>
          </p:nvPr>
        </p:nvSpPr>
        <p:spPr/>
        <p:txBody>
          <a:bodyPr/>
          <a:lstStyle/>
          <a:p>
            <a:fld id="{00DE719D-6C5C-4174-8CCD-E327545FCA4E}" type="slidenum">
              <a:rPr lang="en-GB" smtClean="0"/>
              <a:t>‹#›</a:t>
            </a:fld>
            <a:endParaRPr lang="en-GB"/>
          </a:p>
        </p:txBody>
      </p:sp>
    </p:spTree>
    <p:extLst>
      <p:ext uri="{BB962C8B-B14F-4D97-AF65-F5344CB8AC3E}">
        <p14:creationId xmlns:p14="http://schemas.microsoft.com/office/powerpoint/2010/main" val="2993904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D558E-325B-A23C-4F01-D6557FD465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A88406-F7FD-1EE5-44B5-79776ACD61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4B8DD2-2734-6428-0E98-B923A70082B9}"/>
              </a:ext>
            </a:extLst>
          </p:cNvPr>
          <p:cNvSpPr>
            <a:spLocks noGrp="1"/>
          </p:cNvSpPr>
          <p:nvPr>
            <p:ph type="dt" sz="half" idx="10"/>
          </p:nvPr>
        </p:nvSpPr>
        <p:spPr/>
        <p:txBody>
          <a:bodyPr/>
          <a:lstStyle/>
          <a:p>
            <a:fld id="{047FA430-1C25-4DE3-8887-38E2B18D297E}" type="datetimeFigureOut">
              <a:rPr lang="en-GB" smtClean="0"/>
              <a:t>07/09/2022</a:t>
            </a:fld>
            <a:endParaRPr lang="en-GB"/>
          </a:p>
        </p:txBody>
      </p:sp>
      <p:sp>
        <p:nvSpPr>
          <p:cNvPr id="5" name="Footer Placeholder 4">
            <a:extLst>
              <a:ext uri="{FF2B5EF4-FFF2-40B4-BE49-F238E27FC236}">
                <a16:creationId xmlns:a16="http://schemas.microsoft.com/office/drawing/2014/main" id="{894F3E06-D97C-2CEC-B777-76746E4F95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E15853-FBBE-0BC6-4B17-3831D6F065DF}"/>
              </a:ext>
            </a:extLst>
          </p:cNvPr>
          <p:cNvSpPr>
            <a:spLocks noGrp="1"/>
          </p:cNvSpPr>
          <p:nvPr>
            <p:ph type="sldNum" sz="quarter" idx="12"/>
          </p:nvPr>
        </p:nvSpPr>
        <p:spPr/>
        <p:txBody>
          <a:bodyPr/>
          <a:lstStyle/>
          <a:p>
            <a:fld id="{00DE719D-6C5C-4174-8CCD-E327545FCA4E}" type="slidenum">
              <a:rPr lang="en-GB" smtClean="0"/>
              <a:t>‹#›</a:t>
            </a:fld>
            <a:endParaRPr lang="en-GB"/>
          </a:p>
        </p:txBody>
      </p:sp>
    </p:spTree>
    <p:extLst>
      <p:ext uri="{BB962C8B-B14F-4D97-AF65-F5344CB8AC3E}">
        <p14:creationId xmlns:p14="http://schemas.microsoft.com/office/powerpoint/2010/main" val="2941556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4837A-630E-66CB-4BD8-B5BE929354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3F05EE-F470-344B-2804-006255A266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EEA1D2B-346B-0449-6F23-7B010877A2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A95B6BB-06A8-6B02-B3B6-AC398EA1CE51}"/>
              </a:ext>
            </a:extLst>
          </p:cNvPr>
          <p:cNvSpPr>
            <a:spLocks noGrp="1"/>
          </p:cNvSpPr>
          <p:nvPr>
            <p:ph type="dt" sz="half" idx="10"/>
          </p:nvPr>
        </p:nvSpPr>
        <p:spPr/>
        <p:txBody>
          <a:bodyPr/>
          <a:lstStyle/>
          <a:p>
            <a:fld id="{047FA430-1C25-4DE3-8887-38E2B18D297E}" type="datetimeFigureOut">
              <a:rPr lang="en-GB" smtClean="0"/>
              <a:t>07/09/2022</a:t>
            </a:fld>
            <a:endParaRPr lang="en-GB"/>
          </a:p>
        </p:txBody>
      </p:sp>
      <p:sp>
        <p:nvSpPr>
          <p:cNvPr id="6" name="Footer Placeholder 5">
            <a:extLst>
              <a:ext uri="{FF2B5EF4-FFF2-40B4-BE49-F238E27FC236}">
                <a16:creationId xmlns:a16="http://schemas.microsoft.com/office/drawing/2014/main" id="{589180F7-3A77-A8EF-A60E-2EB8AE9639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40B61B-DE40-EF82-E909-BEB317028F7F}"/>
              </a:ext>
            </a:extLst>
          </p:cNvPr>
          <p:cNvSpPr>
            <a:spLocks noGrp="1"/>
          </p:cNvSpPr>
          <p:nvPr>
            <p:ph type="sldNum" sz="quarter" idx="12"/>
          </p:nvPr>
        </p:nvSpPr>
        <p:spPr/>
        <p:txBody>
          <a:bodyPr/>
          <a:lstStyle/>
          <a:p>
            <a:fld id="{00DE719D-6C5C-4174-8CCD-E327545FCA4E}" type="slidenum">
              <a:rPr lang="en-GB" smtClean="0"/>
              <a:t>‹#›</a:t>
            </a:fld>
            <a:endParaRPr lang="en-GB"/>
          </a:p>
        </p:txBody>
      </p:sp>
    </p:spTree>
    <p:extLst>
      <p:ext uri="{BB962C8B-B14F-4D97-AF65-F5344CB8AC3E}">
        <p14:creationId xmlns:p14="http://schemas.microsoft.com/office/powerpoint/2010/main" val="2520260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0CAD5-A59F-F2BD-53F0-139C76DABD1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E0FA95A-0BF5-F358-D3E5-EA352983D4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6C59CD-3F01-597A-F373-D4C16505E9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7DBB831-F5B2-04CD-3F04-23378958B1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E9EB26-740D-AD6A-041B-665101D672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A50572F-0E6B-85F0-D71A-6CB0417AD573}"/>
              </a:ext>
            </a:extLst>
          </p:cNvPr>
          <p:cNvSpPr>
            <a:spLocks noGrp="1"/>
          </p:cNvSpPr>
          <p:nvPr>
            <p:ph type="dt" sz="half" idx="10"/>
          </p:nvPr>
        </p:nvSpPr>
        <p:spPr/>
        <p:txBody>
          <a:bodyPr/>
          <a:lstStyle/>
          <a:p>
            <a:fld id="{047FA430-1C25-4DE3-8887-38E2B18D297E}" type="datetimeFigureOut">
              <a:rPr lang="en-GB" smtClean="0"/>
              <a:t>07/09/2022</a:t>
            </a:fld>
            <a:endParaRPr lang="en-GB"/>
          </a:p>
        </p:txBody>
      </p:sp>
      <p:sp>
        <p:nvSpPr>
          <p:cNvPr id="8" name="Footer Placeholder 7">
            <a:extLst>
              <a:ext uri="{FF2B5EF4-FFF2-40B4-BE49-F238E27FC236}">
                <a16:creationId xmlns:a16="http://schemas.microsoft.com/office/drawing/2014/main" id="{9CDEEEB3-F393-B227-D716-9A67DF27A75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CBC3B32-AB8E-6147-9058-2E38B3DA4674}"/>
              </a:ext>
            </a:extLst>
          </p:cNvPr>
          <p:cNvSpPr>
            <a:spLocks noGrp="1"/>
          </p:cNvSpPr>
          <p:nvPr>
            <p:ph type="sldNum" sz="quarter" idx="12"/>
          </p:nvPr>
        </p:nvSpPr>
        <p:spPr/>
        <p:txBody>
          <a:bodyPr/>
          <a:lstStyle/>
          <a:p>
            <a:fld id="{00DE719D-6C5C-4174-8CCD-E327545FCA4E}" type="slidenum">
              <a:rPr lang="en-GB" smtClean="0"/>
              <a:t>‹#›</a:t>
            </a:fld>
            <a:endParaRPr lang="en-GB"/>
          </a:p>
        </p:txBody>
      </p:sp>
    </p:spTree>
    <p:extLst>
      <p:ext uri="{BB962C8B-B14F-4D97-AF65-F5344CB8AC3E}">
        <p14:creationId xmlns:p14="http://schemas.microsoft.com/office/powerpoint/2010/main" val="3160513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61A3F-8806-32F0-1871-AB688E98214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465BBE3-68B9-1120-9E05-939D650DE9ED}"/>
              </a:ext>
            </a:extLst>
          </p:cNvPr>
          <p:cNvSpPr>
            <a:spLocks noGrp="1"/>
          </p:cNvSpPr>
          <p:nvPr>
            <p:ph type="dt" sz="half" idx="10"/>
          </p:nvPr>
        </p:nvSpPr>
        <p:spPr/>
        <p:txBody>
          <a:bodyPr/>
          <a:lstStyle/>
          <a:p>
            <a:fld id="{047FA430-1C25-4DE3-8887-38E2B18D297E}" type="datetimeFigureOut">
              <a:rPr lang="en-GB" smtClean="0"/>
              <a:t>07/09/2022</a:t>
            </a:fld>
            <a:endParaRPr lang="en-GB"/>
          </a:p>
        </p:txBody>
      </p:sp>
      <p:sp>
        <p:nvSpPr>
          <p:cNvPr id="4" name="Footer Placeholder 3">
            <a:extLst>
              <a:ext uri="{FF2B5EF4-FFF2-40B4-BE49-F238E27FC236}">
                <a16:creationId xmlns:a16="http://schemas.microsoft.com/office/drawing/2014/main" id="{E7D5DA16-B25B-5547-D727-3AA7106B7AE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212A90-C46C-C87C-DC5B-90BDD2542A7B}"/>
              </a:ext>
            </a:extLst>
          </p:cNvPr>
          <p:cNvSpPr>
            <a:spLocks noGrp="1"/>
          </p:cNvSpPr>
          <p:nvPr>
            <p:ph type="sldNum" sz="quarter" idx="12"/>
          </p:nvPr>
        </p:nvSpPr>
        <p:spPr/>
        <p:txBody>
          <a:bodyPr/>
          <a:lstStyle/>
          <a:p>
            <a:fld id="{00DE719D-6C5C-4174-8CCD-E327545FCA4E}" type="slidenum">
              <a:rPr lang="en-GB" smtClean="0"/>
              <a:t>‹#›</a:t>
            </a:fld>
            <a:endParaRPr lang="en-GB"/>
          </a:p>
        </p:txBody>
      </p:sp>
    </p:spTree>
    <p:extLst>
      <p:ext uri="{BB962C8B-B14F-4D97-AF65-F5344CB8AC3E}">
        <p14:creationId xmlns:p14="http://schemas.microsoft.com/office/powerpoint/2010/main" val="120677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F91778-BE1D-241C-0DBD-B8A62320892F}"/>
              </a:ext>
            </a:extLst>
          </p:cNvPr>
          <p:cNvSpPr>
            <a:spLocks noGrp="1"/>
          </p:cNvSpPr>
          <p:nvPr>
            <p:ph type="dt" sz="half" idx="10"/>
          </p:nvPr>
        </p:nvSpPr>
        <p:spPr/>
        <p:txBody>
          <a:bodyPr/>
          <a:lstStyle/>
          <a:p>
            <a:fld id="{047FA430-1C25-4DE3-8887-38E2B18D297E}" type="datetimeFigureOut">
              <a:rPr lang="en-GB" smtClean="0"/>
              <a:t>07/09/2022</a:t>
            </a:fld>
            <a:endParaRPr lang="en-GB"/>
          </a:p>
        </p:txBody>
      </p:sp>
      <p:sp>
        <p:nvSpPr>
          <p:cNvPr id="3" name="Footer Placeholder 2">
            <a:extLst>
              <a:ext uri="{FF2B5EF4-FFF2-40B4-BE49-F238E27FC236}">
                <a16:creationId xmlns:a16="http://schemas.microsoft.com/office/drawing/2014/main" id="{5ADC0B42-69DD-6E73-F2F4-F9D31662711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989A5C1-27B4-B96A-1A5C-C5193577950E}"/>
              </a:ext>
            </a:extLst>
          </p:cNvPr>
          <p:cNvSpPr>
            <a:spLocks noGrp="1"/>
          </p:cNvSpPr>
          <p:nvPr>
            <p:ph type="sldNum" sz="quarter" idx="12"/>
          </p:nvPr>
        </p:nvSpPr>
        <p:spPr/>
        <p:txBody>
          <a:bodyPr/>
          <a:lstStyle/>
          <a:p>
            <a:fld id="{00DE719D-6C5C-4174-8CCD-E327545FCA4E}" type="slidenum">
              <a:rPr lang="en-GB" smtClean="0"/>
              <a:t>‹#›</a:t>
            </a:fld>
            <a:endParaRPr lang="en-GB"/>
          </a:p>
        </p:txBody>
      </p:sp>
    </p:spTree>
    <p:extLst>
      <p:ext uri="{BB962C8B-B14F-4D97-AF65-F5344CB8AC3E}">
        <p14:creationId xmlns:p14="http://schemas.microsoft.com/office/powerpoint/2010/main" val="3520047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5F174-8844-787E-21A1-244A5E1205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E35457A-7027-AF83-6961-F9DEF58FC1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BF872BD-0E50-8754-B63D-35BA4453B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AD62D1-DC93-4752-9A0D-CFCC3C26F057}"/>
              </a:ext>
            </a:extLst>
          </p:cNvPr>
          <p:cNvSpPr>
            <a:spLocks noGrp="1"/>
          </p:cNvSpPr>
          <p:nvPr>
            <p:ph type="dt" sz="half" idx="10"/>
          </p:nvPr>
        </p:nvSpPr>
        <p:spPr/>
        <p:txBody>
          <a:bodyPr/>
          <a:lstStyle/>
          <a:p>
            <a:fld id="{047FA430-1C25-4DE3-8887-38E2B18D297E}" type="datetimeFigureOut">
              <a:rPr lang="en-GB" smtClean="0"/>
              <a:t>07/09/2022</a:t>
            </a:fld>
            <a:endParaRPr lang="en-GB"/>
          </a:p>
        </p:txBody>
      </p:sp>
      <p:sp>
        <p:nvSpPr>
          <p:cNvPr id="6" name="Footer Placeholder 5">
            <a:extLst>
              <a:ext uri="{FF2B5EF4-FFF2-40B4-BE49-F238E27FC236}">
                <a16:creationId xmlns:a16="http://schemas.microsoft.com/office/drawing/2014/main" id="{E9D38780-62CE-69A4-C183-E2FC7CA102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C20AA8-68A8-3DF3-68FD-E693E175E56E}"/>
              </a:ext>
            </a:extLst>
          </p:cNvPr>
          <p:cNvSpPr>
            <a:spLocks noGrp="1"/>
          </p:cNvSpPr>
          <p:nvPr>
            <p:ph type="sldNum" sz="quarter" idx="12"/>
          </p:nvPr>
        </p:nvSpPr>
        <p:spPr/>
        <p:txBody>
          <a:bodyPr/>
          <a:lstStyle/>
          <a:p>
            <a:fld id="{00DE719D-6C5C-4174-8CCD-E327545FCA4E}" type="slidenum">
              <a:rPr lang="en-GB" smtClean="0"/>
              <a:t>‹#›</a:t>
            </a:fld>
            <a:endParaRPr lang="en-GB"/>
          </a:p>
        </p:txBody>
      </p:sp>
    </p:spTree>
    <p:extLst>
      <p:ext uri="{BB962C8B-B14F-4D97-AF65-F5344CB8AC3E}">
        <p14:creationId xmlns:p14="http://schemas.microsoft.com/office/powerpoint/2010/main" val="471032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088C0-3359-C851-75BF-C051A12EA8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A57117D-DEA2-28CD-DA49-EAE32FA034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AF4B2A-969F-9802-11CB-843D4B3F84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EAEAA6-A578-8508-AD84-E711F9DA62D1}"/>
              </a:ext>
            </a:extLst>
          </p:cNvPr>
          <p:cNvSpPr>
            <a:spLocks noGrp="1"/>
          </p:cNvSpPr>
          <p:nvPr>
            <p:ph type="dt" sz="half" idx="10"/>
          </p:nvPr>
        </p:nvSpPr>
        <p:spPr/>
        <p:txBody>
          <a:bodyPr/>
          <a:lstStyle/>
          <a:p>
            <a:fld id="{047FA430-1C25-4DE3-8887-38E2B18D297E}" type="datetimeFigureOut">
              <a:rPr lang="en-GB" smtClean="0"/>
              <a:t>07/09/2022</a:t>
            </a:fld>
            <a:endParaRPr lang="en-GB"/>
          </a:p>
        </p:txBody>
      </p:sp>
      <p:sp>
        <p:nvSpPr>
          <p:cNvPr id="6" name="Footer Placeholder 5">
            <a:extLst>
              <a:ext uri="{FF2B5EF4-FFF2-40B4-BE49-F238E27FC236}">
                <a16:creationId xmlns:a16="http://schemas.microsoft.com/office/drawing/2014/main" id="{FF68E254-CD9D-5D65-ED07-59134879FF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EBA419-D6D6-AC7C-8F9C-D53CA54F10A0}"/>
              </a:ext>
            </a:extLst>
          </p:cNvPr>
          <p:cNvSpPr>
            <a:spLocks noGrp="1"/>
          </p:cNvSpPr>
          <p:nvPr>
            <p:ph type="sldNum" sz="quarter" idx="12"/>
          </p:nvPr>
        </p:nvSpPr>
        <p:spPr/>
        <p:txBody>
          <a:bodyPr/>
          <a:lstStyle/>
          <a:p>
            <a:fld id="{00DE719D-6C5C-4174-8CCD-E327545FCA4E}" type="slidenum">
              <a:rPr lang="en-GB" smtClean="0"/>
              <a:t>‹#›</a:t>
            </a:fld>
            <a:endParaRPr lang="en-GB"/>
          </a:p>
        </p:txBody>
      </p:sp>
    </p:spTree>
    <p:extLst>
      <p:ext uri="{BB962C8B-B14F-4D97-AF65-F5344CB8AC3E}">
        <p14:creationId xmlns:p14="http://schemas.microsoft.com/office/powerpoint/2010/main" val="2282887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A5C017-62BA-1CD0-64B9-4FEFE04FD6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C1C13B9-8542-1CD9-704F-CA7C709F2E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493873-B153-C12C-2CD7-77D4574E8B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FA430-1C25-4DE3-8887-38E2B18D297E}" type="datetimeFigureOut">
              <a:rPr lang="en-GB" smtClean="0"/>
              <a:t>07/09/2022</a:t>
            </a:fld>
            <a:endParaRPr lang="en-GB"/>
          </a:p>
        </p:txBody>
      </p:sp>
      <p:sp>
        <p:nvSpPr>
          <p:cNvPr id="5" name="Footer Placeholder 4">
            <a:extLst>
              <a:ext uri="{FF2B5EF4-FFF2-40B4-BE49-F238E27FC236}">
                <a16:creationId xmlns:a16="http://schemas.microsoft.com/office/drawing/2014/main" id="{D6E95A3F-A2F3-3AC5-12B9-0DF5116227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FD052B3-8F96-765D-6B90-F51AEAC27E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DE719D-6C5C-4174-8CCD-E327545FCA4E}" type="slidenum">
              <a:rPr lang="en-GB" smtClean="0"/>
              <a:t>‹#›</a:t>
            </a:fld>
            <a:endParaRPr lang="en-GB"/>
          </a:p>
        </p:txBody>
      </p:sp>
    </p:spTree>
    <p:extLst>
      <p:ext uri="{BB962C8B-B14F-4D97-AF65-F5344CB8AC3E}">
        <p14:creationId xmlns:p14="http://schemas.microsoft.com/office/powerpoint/2010/main" val="3103574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6-YFmLctwD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33F4B-6BED-5908-C65F-9F21BD16176D}"/>
              </a:ext>
            </a:extLst>
          </p:cNvPr>
          <p:cNvSpPr>
            <a:spLocks noGrp="1"/>
          </p:cNvSpPr>
          <p:nvPr>
            <p:ph type="ctrTitle"/>
          </p:nvPr>
        </p:nvSpPr>
        <p:spPr>
          <a:xfrm>
            <a:off x="1219200" y="2095501"/>
            <a:ext cx="10058400" cy="3048000"/>
          </a:xfrm>
        </p:spPr>
        <p:txBody>
          <a:bodyPr>
            <a:noAutofit/>
          </a:bodyPr>
          <a:lstStyle/>
          <a:p>
            <a:r>
              <a:rPr lang="en-GB" sz="7200" b="1" dirty="0"/>
              <a:t>Flip Learning</a:t>
            </a:r>
            <a:br>
              <a:rPr lang="en-GB" sz="7200" b="1" dirty="0"/>
            </a:br>
            <a:br>
              <a:rPr lang="en-GB" sz="2400" b="1" dirty="0"/>
            </a:br>
            <a:r>
              <a:rPr lang="en-GB" sz="2400" b="0" i="0" dirty="0">
                <a:solidFill>
                  <a:srgbClr val="666666"/>
                </a:solidFill>
                <a:effectLst/>
                <a:latin typeface="open sans" panose="020B0604020202020204" pitchFamily="34" charset="0"/>
              </a:rPr>
              <a:t>Flip Learning is a new approach where children learn core content online, outside of class time and then participate in activities in class to </a:t>
            </a:r>
            <a:r>
              <a:rPr lang="en-GB" sz="2400" b="0" i="0" dirty="0">
                <a:effectLst/>
                <a:latin typeface="open sans" panose="020B0604020202020204" pitchFamily="34" charset="0"/>
              </a:rPr>
              <a:t>reinforce their learning</a:t>
            </a:r>
            <a:r>
              <a:rPr lang="en-GB" sz="2400" b="0" i="0" dirty="0">
                <a:solidFill>
                  <a:srgbClr val="666666"/>
                </a:solidFill>
                <a:effectLst/>
                <a:latin typeface="open sans" panose="020B0604020202020204" pitchFamily="34" charset="0"/>
              </a:rPr>
              <a:t>. The aim is to </a:t>
            </a:r>
            <a:r>
              <a:rPr lang="en-GB" sz="2400" b="0" i="0" dirty="0">
                <a:effectLst/>
                <a:latin typeface="open sans" panose="020B0604020202020204" pitchFamily="34" charset="0"/>
              </a:rPr>
              <a:t>improve achievements</a:t>
            </a:r>
            <a:r>
              <a:rPr lang="en-GB" sz="2400" b="0" i="0" dirty="0">
                <a:solidFill>
                  <a:srgbClr val="666666"/>
                </a:solidFill>
                <a:effectLst/>
                <a:latin typeface="open sans" panose="020B0604020202020204" pitchFamily="34" charset="0"/>
              </a:rPr>
              <a:t> by allowing pupils to be </a:t>
            </a:r>
            <a:r>
              <a:rPr lang="en-GB" sz="2400" b="0" i="0" dirty="0">
                <a:effectLst/>
                <a:latin typeface="open sans" panose="020B0604020202020204" pitchFamily="34" charset="0"/>
              </a:rPr>
              <a:t>better prepared </a:t>
            </a:r>
            <a:r>
              <a:rPr lang="en-GB" sz="2400" b="0" i="0" dirty="0">
                <a:solidFill>
                  <a:srgbClr val="666666"/>
                </a:solidFill>
                <a:effectLst/>
                <a:latin typeface="open sans" panose="020B0604020202020204" pitchFamily="34" charset="0"/>
              </a:rPr>
              <a:t>for lessons, and teachers to have more information about their pupils and more classroom time to devote to in-depth, complex learning activities.</a:t>
            </a:r>
            <a:endParaRPr lang="en-GB" sz="2400" b="1" dirty="0"/>
          </a:p>
        </p:txBody>
      </p:sp>
    </p:spTree>
    <p:extLst>
      <p:ext uri="{BB962C8B-B14F-4D97-AF65-F5344CB8AC3E}">
        <p14:creationId xmlns:p14="http://schemas.microsoft.com/office/powerpoint/2010/main" val="798834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017157-06B3-0629-25EA-888CA1F2D711}"/>
              </a:ext>
            </a:extLst>
          </p:cNvPr>
          <p:cNvSpPr>
            <a:spLocks noGrp="1"/>
          </p:cNvSpPr>
          <p:nvPr>
            <p:ph type="title"/>
          </p:nvPr>
        </p:nvSpPr>
        <p:spPr>
          <a:xfrm>
            <a:off x="838200" y="365125"/>
            <a:ext cx="11125200" cy="6302375"/>
          </a:xfrm>
        </p:spPr>
        <p:txBody>
          <a:bodyPr>
            <a:normAutofit/>
          </a:bodyPr>
          <a:lstStyle/>
          <a:p>
            <a:r>
              <a:rPr lang="en-GB" b="1" u="sng" dirty="0">
                <a:solidFill>
                  <a:srgbClr val="FF0000"/>
                </a:solidFill>
              </a:rPr>
              <a:t>English Flip : Inverted Commas “…”</a:t>
            </a:r>
            <a:br>
              <a:rPr lang="en-GB" dirty="0"/>
            </a:br>
            <a:br>
              <a:rPr lang="en-GB" dirty="0"/>
            </a:br>
            <a:r>
              <a:rPr lang="en-GB" b="1" dirty="0"/>
              <a:t>Inverted commas are also called Speech marks</a:t>
            </a:r>
            <a:br>
              <a:rPr lang="en-GB" b="1" dirty="0"/>
            </a:br>
            <a:br>
              <a:rPr lang="en-GB" b="1" dirty="0"/>
            </a:br>
            <a:r>
              <a:rPr lang="en-GB" b="1" dirty="0">
                <a:hlinkClick r:id="rId2"/>
              </a:rPr>
              <a:t>https://www.youtube.com/watch?v=6-YFmLctwDY</a:t>
            </a:r>
            <a:br>
              <a:rPr lang="en-GB" b="1" dirty="0"/>
            </a:br>
            <a:endParaRPr lang="en-GB" dirty="0"/>
          </a:p>
        </p:txBody>
      </p:sp>
    </p:spTree>
    <p:extLst>
      <p:ext uri="{BB962C8B-B14F-4D97-AF65-F5344CB8AC3E}">
        <p14:creationId xmlns:p14="http://schemas.microsoft.com/office/powerpoint/2010/main" val="2293230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102</Words>
  <Application>Microsoft Office PowerPoint</Application>
  <PresentationFormat>Widescreen</PresentationFormat>
  <Paragraphs>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open sans</vt:lpstr>
      <vt:lpstr>Office Theme</vt:lpstr>
      <vt:lpstr>Flip Learning  Flip Learning is a new approach where children learn core content online, outside of class time and then participate in activities in class to reinforce their learning. The aim is to improve achievements by allowing pupils to be better prepared for lessons, and teachers to have more information about their pupils and more classroom time to devote to in-depth, complex learning activities.</vt:lpstr>
      <vt:lpstr>English Flip : Inverted Commas “…”  Inverted commas are also called Speech marks  https://www.youtube.com/watch?v=6-YFmLctwDY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Flip Learning  Flip Learning is a new approach where children learn core content online, outside of class time and then participate in activities in class to reinforce their learning. The aim is to improve achievements by allowing pupils to be better prepared for lessons, and teachers to have more information about their pupils and more classroom time to devote to in-depth, complex learning activities.</dc:title>
  <dc:creator>Computer</dc:creator>
  <cp:lastModifiedBy>Computer</cp:lastModifiedBy>
  <cp:revision>2</cp:revision>
  <dcterms:created xsi:type="dcterms:W3CDTF">2022-08-24T08:51:11Z</dcterms:created>
  <dcterms:modified xsi:type="dcterms:W3CDTF">2022-09-07T19:33:18Z</dcterms:modified>
</cp:coreProperties>
</file>