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3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88" r:id="rId5"/>
    <p:sldLayoutId id="2147483794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drR2nC3Ey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aA_mqSzbkM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0B427-9DCF-45E1-B289-5A9FB3ECA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0396" b="14605"/>
          <a:stretch/>
        </p:blipFill>
        <p:spPr>
          <a:xfrm>
            <a:off x="0" y="11"/>
            <a:ext cx="12191999" cy="6857989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GB" dirty="0"/>
              <a:t>Flip learning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515" y="3867510"/>
            <a:ext cx="8936846" cy="141470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  <a:cs typeface="Arial"/>
              </a:rPr>
              <a:t>Thursday 2</a:t>
            </a:r>
            <a:r>
              <a:rPr lang="en-GB" baseline="30000" dirty="0">
                <a:solidFill>
                  <a:schemeClr val="tx1"/>
                </a:solidFill>
                <a:cs typeface="Arial"/>
              </a:rPr>
              <a:t>nd</a:t>
            </a:r>
            <a:r>
              <a:rPr lang="en-GB" dirty="0">
                <a:solidFill>
                  <a:schemeClr val="tx1"/>
                </a:solidFill>
                <a:cs typeface="Arial"/>
              </a:rPr>
              <a:t> September 2021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  <a:cs typeface="Arial"/>
              </a:rPr>
              <a:t>Next week, – Year 5-6 will be learning about  </a:t>
            </a:r>
            <a:r>
              <a:rPr lang="en-GB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Newton's 3 Laws of Motion for Science </a:t>
            </a:r>
            <a:endParaRPr lang="en-GB" b="0" i="0" dirty="0">
              <a:solidFill>
                <a:schemeClr val="tx1"/>
              </a:solidFill>
              <a:effectLst/>
              <a:latin typeface="Roboto"/>
            </a:endParaRP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GB" dirty="0">
                <a:solidFill>
                  <a:srgbClr val="D0690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(4) Newton's 3 Laws of Motion for Kids: Three Physical Laws of Mechanics for Children - </a:t>
            </a:r>
            <a:r>
              <a:rPr lang="en-GB" dirty="0" err="1">
                <a:solidFill>
                  <a:srgbClr val="D0690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FreeSchool</a:t>
            </a:r>
            <a:r>
              <a:rPr lang="en-GB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YouTube</a:t>
            </a:r>
            <a:endParaRPr lang="en-GB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  <a:cs typeface="Arial"/>
              </a:rPr>
              <a:t>Please click the above video and listen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52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Garamond</vt:lpstr>
      <vt:lpstr>Gill Sans MT</vt:lpstr>
      <vt:lpstr>Roboto</vt:lpstr>
      <vt:lpstr>SavonVTI</vt:lpstr>
      <vt:lpstr>Flip learning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Zainab Ali</dc:creator>
  <cp:lastModifiedBy>License2</cp:lastModifiedBy>
  <cp:revision>79</cp:revision>
  <dcterms:created xsi:type="dcterms:W3CDTF">2020-10-21T15:20:37Z</dcterms:created>
  <dcterms:modified xsi:type="dcterms:W3CDTF">2021-09-02T13:19:31Z</dcterms:modified>
</cp:coreProperties>
</file>