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drR2nC3Ey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aA_mqSzbkM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41470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  <a:cs typeface="Arial"/>
              </a:rPr>
              <a:t>Thursday 2</a:t>
            </a:r>
            <a:r>
              <a:rPr lang="en-GB" baseline="30000" dirty="0">
                <a:solidFill>
                  <a:schemeClr val="tx1"/>
                </a:solidFill>
                <a:cs typeface="Arial"/>
              </a:rPr>
              <a:t>nd</a:t>
            </a:r>
            <a:r>
              <a:rPr lang="en-GB" dirty="0">
                <a:solidFill>
                  <a:schemeClr val="tx1"/>
                </a:solidFill>
                <a:cs typeface="Arial"/>
              </a:rPr>
              <a:t> September 2021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  <a:cs typeface="Arial"/>
              </a:rPr>
              <a:t>Next week, – Year 5-6 will be learning about  </a:t>
            </a:r>
            <a:r>
              <a:rPr lang="en-GB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Newton's 3 Laws of Motion for Science </a:t>
            </a:r>
            <a:endParaRPr lang="en-GB" b="0" i="0" dirty="0">
              <a:solidFill>
                <a:schemeClr val="tx1"/>
              </a:solidFill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en-GB" dirty="0">
                <a:solidFill>
                  <a:srgbClr val="D0690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(4) Newton's 3 Laws of Motion for Kids: Three Physical Laws of Mechanics for Children - </a:t>
            </a:r>
            <a:r>
              <a:rPr lang="en-GB" dirty="0" err="1">
                <a:solidFill>
                  <a:srgbClr val="D0690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FreeSchool</a:t>
            </a:r>
            <a:r>
              <a:rPr lang="en-GB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YouTube</a:t>
            </a:r>
            <a:endParaRPr lang="en-GB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  <a:cs typeface="Arial"/>
              </a:rPr>
              <a:t>Please click the above video and listen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52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Century Gothic</vt:lpstr>
      <vt:lpstr>Garamond</vt:lpstr>
      <vt:lpstr>Gill Sans MT</vt:lpstr>
      <vt:lpstr>Roboto</vt:lpstr>
      <vt:lpstr>SavonVTI</vt:lpstr>
      <vt:lpstr>Flip learning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License2</cp:lastModifiedBy>
  <cp:revision>79</cp:revision>
  <dcterms:created xsi:type="dcterms:W3CDTF">2020-10-21T15:20:37Z</dcterms:created>
  <dcterms:modified xsi:type="dcterms:W3CDTF">2021-09-02T13:19:31Z</dcterms:modified>
</cp:coreProperties>
</file>