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C9F666-34C2-4441-A052-A094EADC482E}" v="204" dt="2021-04-08T20:21:54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hrujahan Begum" userId="S::mehrujahan.b@evergreenprimary.org.uk::f946c477-4f8c-43b1-b7bd-d5a7d88e5902" providerId="AD" clId="Web-{61C9F666-34C2-4441-A052-A094EADC482E}"/>
    <pc:docChg chg="addSld modSld addMainMaster delMainMaster">
      <pc:chgData name="Mehrujahan Begum" userId="S::mehrujahan.b@evergreenprimary.org.uk::f946c477-4f8c-43b1-b7bd-d5a7d88e5902" providerId="AD" clId="Web-{61C9F666-34C2-4441-A052-A094EADC482E}" dt="2021-04-08T20:21:51.427" v="96" actId="20577"/>
      <pc:docMkLst>
        <pc:docMk/>
      </pc:docMkLst>
      <pc:sldChg chg="addSp modSp mod setBg modClrScheme chgLayout">
        <pc:chgData name="Mehrujahan Begum" userId="S::mehrujahan.b@evergreenprimary.org.uk::f946c477-4f8c-43b1-b7bd-d5a7d88e5902" providerId="AD" clId="Web-{61C9F666-34C2-4441-A052-A094EADC482E}" dt="2021-04-08T20:19:01.656" v="23" actId="20577"/>
        <pc:sldMkLst>
          <pc:docMk/>
          <pc:sldMk cId="109857222" sldId="256"/>
        </pc:sldMkLst>
        <pc:spChg chg="mod">
          <ac:chgData name="Mehrujahan Begum" userId="S::mehrujahan.b@evergreenprimary.org.uk::f946c477-4f8c-43b1-b7bd-d5a7d88e5902" providerId="AD" clId="Web-{61C9F666-34C2-4441-A052-A094EADC482E}" dt="2021-04-08T20:19:01.656" v="23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ehrujahan Begum" userId="S::mehrujahan.b@evergreenprimary.org.uk::f946c477-4f8c-43b1-b7bd-d5a7d88e5902" providerId="AD" clId="Web-{61C9F666-34C2-4441-A052-A094EADC482E}" dt="2021-04-08T20:18:59.984" v="22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Mehrujahan Begum" userId="S::mehrujahan.b@evergreenprimary.org.uk::f946c477-4f8c-43b1-b7bd-d5a7d88e5902" providerId="AD" clId="Web-{61C9F666-34C2-4441-A052-A094EADC482E}" dt="2021-04-08T20:18:35.624" v="0"/>
          <ac:spMkLst>
            <pc:docMk/>
            <pc:sldMk cId="109857222" sldId="256"/>
            <ac:spMk id="9" creationId="{9F8A656C-0806-4677-A38B-DA5DF0F3C406}"/>
          </ac:spMkLst>
        </pc:spChg>
        <pc:spChg chg="add">
          <ac:chgData name="Mehrujahan Begum" userId="S::mehrujahan.b@evergreenprimary.org.uk::f946c477-4f8c-43b1-b7bd-d5a7d88e5902" providerId="AD" clId="Web-{61C9F666-34C2-4441-A052-A094EADC482E}" dt="2021-04-08T20:18:35.624" v="0"/>
          <ac:spMkLst>
            <pc:docMk/>
            <pc:sldMk cId="109857222" sldId="256"/>
            <ac:spMk id="11" creationId="{9BEF8C6D-8BB3-473A-9607-D7381CC5C0A5}"/>
          </ac:spMkLst>
        </pc:spChg>
        <pc:spChg chg="add">
          <ac:chgData name="Mehrujahan Begum" userId="S::mehrujahan.b@evergreenprimary.org.uk::f946c477-4f8c-43b1-b7bd-d5a7d88e5902" providerId="AD" clId="Web-{61C9F666-34C2-4441-A052-A094EADC482E}" dt="2021-04-08T20:18:35.624" v="0"/>
          <ac:spMkLst>
            <pc:docMk/>
            <pc:sldMk cId="109857222" sldId="256"/>
            <ac:spMk id="13" creationId="{DCFDFFB9-D302-4A05-A770-D33232254722}"/>
          </ac:spMkLst>
        </pc:spChg>
        <pc:picChg chg="add">
          <ac:chgData name="Mehrujahan Begum" userId="S::mehrujahan.b@evergreenprimary.org.uk::f946c477-4f8c-43b1-b7bd-d5a7d88e5902" providerId="AD" clId="Web-{61C9F666-34C2-4441-A052-A094EADC482E}" dt="2021-04-08T20:18:35.624" v="0"/>
          <ac:picMkLst>
            <pc:docMk/>
            <pc:sldMk cId="109857222" sldId="256"/>
            <ac:picMk id="4" creationId="{9759AB37-DE4C-414A-BEDD-B5C6894C02A2}"/>
          </ac:picMkLst>
        </pc:picChg>
      </pc:sldChg>
      <pc:sldChg chg="modSp new">
        <pc:chgData name="Mehrujahan Begum" userId="S::mehrujahan.b@evergreenprimary.org.uk::f946c477-4f8c-43b1-b7bd-d5a7d88e5902" providerId="AD" clId="Web-{61C9F666-34C2-4441-A052-A094EADC482E}" dt="2021-04-08T20:21:51.427" v="96" actId="20577"/>
        <pc:sldMkLst>
          <pc:docMk/>
          <pc:sldMk cId="1460660152" sldId="257"/>
        </pc:sldMkLst>
        <pc:spChg chg="mod">
          <ac:chgData name="Mehrujahan Begum" userId="S::mehrujahan.b@evergreenprimary.org.uk::f946c477-4f8c-43b1-b7bd-d5a7d88e5902" providerId="AD" clId="Web-{61C9F666-34C2-4441-A052-A094EADC482E}" dt="2021-04-08T20:19:23.376" v="43" actId="20577"/>
          <ac:spMkLst>
            <pc:docMk/>
            <pc:sldMk cId="1460660152" sldId="257"/>
            <ac:spMk id="2" creationId="{6085A5DF-8966-4464-AD36-38AADC75B57A}"/>
          </ac:spMkLst>
        </pc:spChg>
        <pc:spChg chg="mod">
          <ac:chgData name="Mehrujahan Begum" userId="S::mehrujahan.b@evergreenprimary.org.uk::f946c477-4f8c-43b1-b7bd-d5a7d88e5902" providerId="AD" clId="Web-{61C9F666-34C2-4441-A052-A094EADC482E}" dt="2021-04-08T20:21:51.427" v="96" actId="20577"/>
          <ac:spMkLst>
            <pc:docMk/>
            <pc:sldMk cId="1460660152" sldId="257"/>
            <ac:spMk id="3" creationId="{E87A1C3F-73C9-4548-9489-8168A57533EB}"/>
          </ac:spMkLst>
        </pc:spChg>
      </pc:sldChg>
      <pc:sldMasterChg chg="del delSldLayout">
        <pc:chgData name="Mehrujahan Begum" userId="S::mehrujahan.b@evergreenprimary.org.uk::f946c477-4f8c-43b1-b7bd-d5a7d88e5902" providerId="AD" clId="Web-{61C9F666-34C2-4441-A052-A094EADC482E}" dt="2021-04-08T20:18:35.624" v="0"/>
        <pc:sldMasterMkLst>
          <pc:docMk/>
          <pc:sldMasterMk cId="2460954070" sldId="2147483660"/>
        </pc:sldMasterMkLst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Mehrujahan Begum" userId="S::mehrujahan.b@evergreenprimary.org.uk::f946c477-4f8c-43b1-b7bd-d5a7d88e5902" providerId="AD" clId="Web-{61C9F666-34C2-4441-A052-A094EADC482E}" dt="2021-04-08T20:18:35.624" v="0"/>
        <pc:sldMasterMkLst>
          <pc:docMk/>
          <pc:sldMasterMk cId="3002108455" sldId="2147483699"/>
        </pc:sldMasterMkLst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72733469" sldId="2147483688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1455791630" sldId="2147483689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1352524400" sldId="2147483690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2418679866" sldId="2147483691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361193926" sldId="2147483692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3142924201" sldId="2147483693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1712286004" sldId="2147483694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1437525440" sldId="2147483695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2200072110" sldId="2147483696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2579456494" sldId="2147483697"/>
          </pc:sldLayoutMkLst>
        </pc:sldLayoutChg>
        <pc:sldLayoutChg chg="add">
          <pc:chgData name="Mehrujahan Begum" userId="S::mehrujahan.b@evergreenprimary.org.uk::f946c477-4f8c-43b1-b7bd-d5a7d88e5902" providerId="AD" clId="Web-{61C9F666-34C2-4441-A052-A094EADC482E}" dt="2021-04-08T20:18:35.624" v="0"/>
          <pc:sldLayoutMkLst>
            <pc:docMk/>
            <pc:sldMasterMk cId="3002108455" sldId="2147483699"/>
            <pc:sldLayoutMk cId="16614543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752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193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28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0072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945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4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73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292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791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524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67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08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articles/z4j83j6" TargetMode="External"/><Relationship Id="rId2" Type="http://schemas.openxmlformats.org/officeDocument/2006/relationships/hyperlink" Target="https://www.bbc.co.uk/bitesize/articles/zd8mt3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8A656C-0806-4677-A38B-DA5DF0F3C4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8467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Triangular abstract background">
            <a:extLst>
              <a:ext uri="{FF2B5EF4-FFF2-40B4-BE49-F238E27FC236}">
                <a16:creationId xmlns:a16="http://schemas.microsoft.com/office/drawing/2014/main" id="{9759AB37-DE4C-414A-BEDD-B5C6894C02A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BEF8C6D-8BB3-473A-9607-D7381CC5C0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7537" y="643467"/>
            <a:ext cx="5520995" cy="5215839"/>
          </a:xfrm>
          <a:prstGeom prst="roundRect">
            <a:avLst>
              <a:gd name="adj" fmla="val 265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7047" y="795509"/>
            <a:ext cx="5037616" cy="3011340"/>
          </a:xfrm>
        </p:spPr>
        <p:txBody>
          <a:bodyPr>
            <a:normAutofit/>
          </a:bodyPr>
          <a:lstStyle/>
          <a:p>
            <a:r>
              <a:rPr lang="en-GB" dirty="0">
                <a:cs typeface="Aharoni"/>
              </a:rPr>
              <a:t>W6 Maths Flip learning 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7047" y="3898924"/>
            <a:ext cx="5037616" cy="17778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Due: Monday 19th April 2021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DCFDFFB9-D302-4A05-A770-D33232254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6764" y="906791"/>
            <a:ext cx="2987899" cy="2987899"/>
          </a:xfrm>
          <a:prstGeom prst="arc">
            <a:avLst>
              <a:gd name="adj1" fmla="val 16200000"/>
              <a:gd name="adj2" fmla="val 114657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5A5DF-8966-4464-AD36-38AADC75B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u="sng" dirty="0">
                <a:cs typeface="Aharoni"/>
              </a:rPr>
              <a:t>This term we will be looking at Fractions...</a:t>
            </a:r>
            <a:endParaRPr lang="en-GB" i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A1C3F-73C9-4548-9489-8168A5753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ea typeface="+mn-lt"/>
                <a:cs typeface="+mn-lt"/>
              </a:rPr>
              <a:t>Please watch the following videos:</a:t>
            </a:r>
          </a:p>
          <a:p>
            <a:pPr marL="0" indent="0">
              <a:buNone/>
            </a:pPr>
            <a:endParaRPr lang="en-GB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i="1" dirty="0">
                <a:ea typeface="+mn-lt"/>
                <a:cs typeface="+mn-lt"/>
                <a:hlinkClick r:id="rId2"/>
              </a:rPr>
              <a:t>Introduction to fractions - Year 3 - P4 - Maths - Home Learning with BBC Bitesize - BBC Bitesize</a:t>
            </a:r>
            <a:endParaRPr lang="en-GB" i="1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>
                <a:ea typeface="+mn-lt"/>
                <a:cs typeface="+mn-lt"/>
                <a:hlinkClick r:id="rId3"/>
              </a:rPr>
              <a:t>Unit fractions - Year 4 - P5 - Maths - Home Learning with BBC Bitesize - BBC Bitesize</a:t>
            </a:r>
            <a:endParaRPr lang="en-GB" i="1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660152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_2SEEDS">
      <a:dk1>
        <a:srgbClr val="000000"/>
      </a:dk1>
      <a:lt1>
        <a:srgbClr val="FFFFFF"/>
      </a:lt1>
      <a:dk2>
        <a:srgbClr val="412429"/>
      </a:dk2>
      <a:lt2>
        <a:srgbClr val="E2E8E7"/>
      </a:lt2>
      <a:accent1>
        <a:srgbClr val="BB7E89"/>
      </a:accent1>
      <a:accent2>
        <a:srgbClr val="C795B3"/>
      </a:accent2>
      <a:accent3>
        <a:srgbClr val="C49B8F"/>
      </a:accent3>
      <a:accent4>
        <a:srgbClr val="75ADA1"/>
      </a:accent4>
      <a:accent5>
        <a:srgbClr val="7AA9B5"/>
      </a:accent5>
      <a:accent6>
        <a:srgbClr val="7E95BB"/>
      </a:accent6>
      <a:hlink>
        <a:srgbClr val="568E84"/>
      </a:hlink>
      <a:folHlink>
        <a:srgbClr val="7F7F7F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ShapesVTI</vt:lpstr>
      <vt:lpstr>W6 Maths Flip learning </vt:lpstr>
      <vt:lpstr>This term we will be looking at Fractions...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17</cp:revision>
  <dcterms:created xsi:type="dcterms:W3CDTF">2021-04-08T20:17:40Z</dcterms:created>
  <dcterms:modified xsi:type="dcterms:W3CDTF">2021-04-08T20:21:59Z</dcterms:modified>
</cp:coreProperties>
</file>