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5D440D-3701-48A7-AFE4-662B8115BEDD}" v="231" dt="2021-03-24T16:07:37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hrujahan Begum" userId="S::mehrujahan.b@evergreenprimary.org.uk::f946c477-4f8c-43b1-b7bd-d5a7d88e5902" providerId="AD" clId="Web-{6A5D440D-3701-48A7-AFE4-662B8115BEDD}"/>
    <pc:docChg chg="addSld delSld modSld">
      <pc:chgData name="Mehrujahan Begum" userId="S::mehrujahan.b@evergreenprimary.org.uk::f946c477-4f8c-43b1-b7bd-d5a7d88e5902" providerId="AD" clId="Web-{6A5D440D-3701-48A7-AFE4-662B8115BEDD}" dt="2021-03-24T16:07:37.157" v="117" actId="20577"/>
      <pc:docMkLst>
        <pc:docMk/>
      </pc:docMkLst>
      <pc:sldChg chg="delSp del mod modClrScheme chgLayout">
        <pc:chgData name="Mehrujahan Begum" userId="S::mehrujahan.b@evergreenprimary.org.uk::f946c477-4f8c-43b1-b7bd-d5a7d88e5902" providerId="AD" clId="Web-{6A5D440D-3701-48A7-AFE4-662B8115BEDD}" dt="2021-03-24T16:00:19.180" v="8"/>
        <pc:sldMkLst>
          <pc:docMk/>
          <pc:sldMk cId="109857222" sldId="256"/>
        </pc:sldMkLst>
        <pc:spChg chg="del">
          <ac:chgData name="Mehrujahan Begum" userId="S::mehrujahan.b@evergreenprimary.org.uk::f946c477-4f8c-43b1-b7bd-d5a7d88e5902" providerId="AD" clId="Web-{6A5D440D-3701-48A7-AFE4-662B8115BEDD}" dt="2021-03-24T13:23:37.604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Mehrujahan Begum" userId="S::mehrujahan.b@evergreenprimary.org.uk::f946c477-4f8c-43b1-b7bd-d5a7d88e5902" providerId="AD" clId="Web-{6A5D440D-3701-48A7-AFE4-662B8115BEDD}" dt="2021-03-24T13:23:37.604" v="0"/>
          <ac:spMkLst>
            <pc:docMk/>
            <pc:sldMk cId="109857222" sldId="256"/>
            <ac:spMk id="3" creationId="{00000000-0000-0000-0000-000000000000}"/>
          </ac:spMkLst>
        </pc:spChg>
      </pc:sldChg>
      <pc:sldChg chg="addSp modSp new mod setBg">
        <pc:chgData name="Mehrujahan Begum" userId="S::mehrujahan.b@evergreenprimary.org.uk::f946c477-4f8c-43b1-b7bd-d5a7d88e5902" providerId="AD" clId="Web-{6A5D440D-3701-48A7-AFE4-662B8115BEDD}" dt="2021-03-24T16:01:37.682" v="38" actId="20577"/>
        <pc:sldMkLst>
          <pc:docMk/>
          <pc:sldMk cId="391764468" sldId="257"/>
        </pc:sldMkLst>
        <pc:spChg chg="mod">
          <ac:chgData name="Mehrujahan Begum" userId="S::mehrujahan.b@evergreenprimary.org.uk::f946c477-4f8c-43b1-b7bd-d5a7d88e5902" providerId="AD" clId="Web-{6A5D440D-3701-48A7-AFE4-662B8115BEDD}" dt="2021-03-24T16:01:29.556" v="34" actId="20577"/>
          <ac:spMkLst>
            <pc:docMk/>
            <pc:sldMk cId="391764468" sldId="257"/>
            <ac:spMk id="2" creationId="{394A0A9D-9C43-4532-8A33-96708EED2D87}"/>
          </ac:spMkLst>
        </pc:spChg>
        <pc:spChg chg="mod">
          <ac:chgData name="Mehrujahan Begum" userId="S::mehrujahan.b@evergreenprimary.org.uk::f946c477-4f8c-43b1-b7bd-d5a7d88e5902" providerId="AD" clId="Web-{6A5D440D-3701-48A7-AFE4-662B8115BEDD}" dt="2021-03-24T16:01:37.682" v="38" actId="20577"/>
          <ac:spMkLst>
            <pc:docMk/>
            <pc:sldMk cId="391764468" sldId="257"/>
            <ac:spMk id="3" creationId="{0A9F7C6D-C784-4832-8A6A-AF2F6CEFA835}"/>
          </ac:spMkLst>
        </pc:spChg>
        <pc:spChg chg="add">
          <ac:chgData name="Mehrujahan Begum" userId="S::mehrujahan.b@evergreenprimary.org.uk::f946c477-4f8c-43b1-b7bd-d5a7d88e5902" providerId="AD" clId="Web-{6A5D440D-3701-48A7-AFE4-662B8115BEDD}" dt="2021-03-24T16:00:33.133" v="9"/>
          <ac:spMkLst>
            <pc:docMk/>
            <pc:sldMk cId="391764468" sldId="257"/>
            <ac:spMk id="8" creationId="{0D7B6173-1D58-48E2-83CF-37350F315F75}"/>
          </ac:spMkLst>
        </pc:spChg>
        <pc:spChg chg="add">
          <ac:chgData name="Mehrujahan Begum" userId="S::mehrujahan.b@evergreenprimary.org.uk::f946c477-4f8c-43b1-b7bd-d5a7d88e5902" providerId="AD" clId="Web-{6A5D440D-3701-48A7-AFE4-662B8115BEDD}" dt="2021-03-24T16:00:33.133" v="9"/>
          <ac:spMkLst>
            <pc:docMk/>
            <pc:sldMk cId="391764468" sldId="257"/>
            <ac:spMk id="10" creationId="{3E4CBDBB-4FBD-4B9E-BD01-054A81D431CC}"/>
          </ac:spMkLst>
        </pc:spChg>
        <pc:spChg chg="add">
          <ac:chgData name="Mehrujahan Begum" userId="S::mehrujahan.b@evergreenprimary.org.uk::f946c477-4f8c-43b1-b7bd-d5a7d88e5902" providerId="AD" clId="Web-{6A5D440D-3701-48A7-AFE4-662B8115BEDD}" dt="2021-03-24T16:00:33.133" v="9"/>
          <ac:spMkLst>
            <pc:docMk/>
            <pc:sldMk cId="391764468" sldId="257"/>
            <ac:spMk id="14" creationId="{72C4834C-B602-4125-8264-BD0D55A5885F}"/>
          </ac:spMkLst>
        </pc:spChg>
        <pc:spChg chg="add">
          <ac:chgData name="Mehrujahan Begum" userId="S::mehrujahan.b@evergreenprimary.org.uk::f946c477-4f8c-43b1-b7bd-d5a7d88e5902" providerId="AD" clId="Web-{6A5D440D-3701-48A7-AFE4-662B8115BEDD}" dt="2021-03-24T16:00:33.133" v="9"/>
          <ac:spMkLst>
            <pc:docMk/>
            <pc:sldMk cId="391764468" sldId="257"/>
            <ac:spMk id="16" creationId="{53172EE5-132F-4DD4-8855-4DBBD9C3465E}"/>
          </ac:spMkLst>
        </pc:spChg>
        <pc:picChg chg="add">
          <ac:chgData name="Mehrujahan Begum" userId="S::mehrujahan.b@evergreenprimary.org.uk::f946c477-4f8c-43b1-b7bd-d5a7d88e5902" providerId="AD" clId="Web-{6A5D440D-3701-48A7-AFE4-662B8115BEDD}" dt="2021-03-24T16:00:33.133" v="9"/>
          <ac:picMkLst>
            <pc:docMk/>
            <pc:sldMk cId="391764468" sldId="257"/>
            <ac:picMk id="12" creationId="{B01A6F03-171F-40B2-8B2C-A061B89241F6}"/>
          </ac:picMkLst>
        </pc:picChg>
      </pc:sldChg>
      <pc:sldChg chg="addSp modSp add del replId">
        <pc:chgData name="Mehrujahan Begum" userId="S::mehrujahan.b@evergreenprimary.org.uk::f946c477-4f8c-43b1-b7bd-d5a7d88e5902" providerId="AD" clId="Web-{6A5D440D-3701-48A7-AFE4-662B8115BEDD}" dt="2021-03-24T16:00:04.570" v="6"/>
        <pc:sldMkLst>
          <pc:docMk/>
          <pc:sldMk cId="1511332919" sldId="257"/>
        </pc:sldMkLst>
        <pc:picChg chg="add mod">
          <ac:chgData name="Mehrujahan Begum" userId="S::mehrujahan.b@evergreenprimary.org.uk::f946c477-4f8c-43b1-b7bd-d5a7d88e5902" providerId="AD" clId="Web-{6A5D440D-3701-48A7-AFE4-662B8115BEDD}" dt="2021-03-24T13:24:37.277" v="5" actId="14100"/>
          <ac:picMkLst>
            <pc:docMk/>
            <pc:sldMk cId="1511332919" sldId="257"/>
            <ac:picMk id="2" creationId="{FC7048E4-4768-4DA9-899F-F9BC0BC36F81}"/>
          </ac:picMkLst>
        </pc:picChg>
      </pc:sldChg>
      <pc:sldChg chg="modSp new">
        <pc:chgData name="Mehrujahan Begum" userId="S::mehrujahan.b@evergreenprimary.org.uk::f946c477-4f8c-43b1-b7bd-d5a7d88e5902" providerId="AD" clId="Web-{6A5D440D-3701-48A7-AFE4-662B8115BEDD}" dt="2021-03-24T16:07:37.157" v="117" actId="20577"/>
        <pc:sldMkLst>
          <pc:docMk/>
          <pc:sldMk cId="1947306034" sldId="258"/>
        </pc:sldMkLst>
        <pc:spChg chg="mod">
          <ac:chgData name="Mehrujahan Begum" userId="S::mehrujahan.b@evergreenprimary.org.uk::f946c477-4f8c-43b1-b7bd-d5a7d88e5902" providerId="AD" clId="Web-{6A5D440D-3701-48A7-AFE4-662B8115BEDD}" dt="2021-03-24T16:05:55.359" v="92" actId="20577"/>
          <ac:spMkLst>
            <pc:docMk/>
            <pc:sldMk cId="1947306034" sldId="258"/>
            <ac:spMk id="2" creationId="{F05C3C20-9470-4961-B1C0-3485F8B6C81E}"/>
          </ac:spMkLst>
        </pc:spChg>
        <pc:spChg chg="mod">
          <ac:chgData name="Mehrujahan Begum" userId="S::mehrujahan.b@evergreenprimary.org.uk::f946c477-4f8c-43b1-b7bd-d5a7d88e5902" providerId="AD" clId="Web-{6A5D440D-3701-48A7-AFE4-662B8115BEDD}" dt="2021-03-24T16:07:37.157" v="117" actId="20577"/>
          <ac:spMkLst>
            <pc:docMk/>
            <pc:sldMk cId="1947306034" sldId="258"/>
            <ac:spMk id="3" creationId="{9A54A986-BBC8-425E-AD0F-92DA1ED5EE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topics/z2yycdm/articles/zgfhcj6" TargetMode="External"/><Relationship Id="rId2" Type="http://schemas.openxmlformats.org/officeDocument/2006/relationships/hyperlink" Target="https://www.youtube.com/watch?v=vJywEVLHVp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4CBDBB-4FBD-4B9E-BD01-054A81D43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1A6F03-171F-40B2-8B2C-A061B8924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2C4834C-B602-4125-8264-BD0D55A58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172EE5-132F-4DD4-8855-4DBBD9C34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4A0A9D-9C43-4532-8A33-96708EED2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875" y="1302871"/>
            <a:ext cx="8188026" cy="2044650"/>
          </a:xfrm>
        </p:spPr>
        <p:txBody>
          <a:bodyPr anchor="b">
            <a:normAutofit/>
          </a:bodyPr>
          <a:lstStyle/>
          <a:p>
            <a:pPr algn="ctr"/>
            <a:r>
              <a:rPr lang="en-GB" sz="4800" b="1" u="sng">
                <a:cs typeface="Calibri Light"/>
              </a:rPr>
              <a:t>W4 </a:t>
            </a:r>
            <a:br>
              <a:rPr lang="en-GB" sz="4800" b="1" u="sng" dirty="0">
                <a:cs typeface="Calibri Light"/>
              </a:rPr>
            </a:br>
            <a:r>
              <a:rPr lang="en-GB" sz="4800" b="1" u="sng">
                <a:cs typeface="Calibri Light"/>
              </a:rPr>
              <a:t>English Flip Learning </a:t>
            </a:r>
            <a:endParaRPr lang="en-GB" sz="4800" b="1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F7C6D-C784-4832-8A6A-AF2F6CEFA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3641" y="3519236"/>
            <a:ext cx="8192843" cy="2057046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GB" sz="1800" b="1">
                <a:cs typeface="Calibri"/>
              </a:rPr>
              <a:t>Y3-4</a:t>
            </a:r>
            <a:endParaRPr lang="en-GB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764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C3C20-9470-4961-B1C0-3485F8B6C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cs typeface="Calibri Light"/>
              </a:rPr>
              <a:t>This week for english we will be starting our Non-fiction. For our Non-fiction we will be writing a </a:t>
            </a:r>
            <a:r>
              <a:rPr lang="en-GB" i="1" u="sng">
                <a:cs typeface="Calibri Light"/>
              </a:rPr>
              <a:t>Recount. </a:t>
            </a:r>
            <a:endParaRPr lang="en-GB" i="1" u="sng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4A986-BBC8-425E-AD0F-92DA1ED5E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>
                <a:ea typeface="+mn-lt"/>
                <a:cs typeface="+mn-lt"/>
              </a:rPr>
              <a:t>Please watch the following videos to find out what Recount writing is. </a:t>
            </a:r>
            <a:endParaRPr lang="en-GB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dirty="0">
                <a:ea typeface="+mn-lt"/>
                <a:cs typeface="+mn-lt"/>
              </a:rPr>
              <a:t> </a:t>
            </a:r>
            <a:r>
              <a:rPr lang="en-GB" dirty="0">
                <a:ea typeface="+mn-lt"/>
                <a:cs typeface="+mn-lt"/>
                <a:hlinkClick r:id="rId2"/>
              </a:rPr>
              <a:t>https://www.youtube.com/watch?v=vJywEVLHVp8</a:t>
            </a:r>
            <a:r>
              <a:rPr lang="en-GB" dirty="0"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endParaRPr lang="en-GB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dirty="0">
                <a:ea typeface="+mn-lt"/>
                <a:cs typeface="+mn-lt"/>
                <a:hlinkClick r:id="rId3"/>
              </a:rPr>
              <a:t>https://www.bbc.co.uk/bitesize/topics/z2yycdm/articles/zgfhcj6</a:t>
            </a:r>
            <a:r>
              <a:rPr lang="en-GB" dirty="0">
                <a:ea typeface="+mn-lt"/>
                <a:cs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4730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W4  English Flip Learning </vt:lpstr>
      <vt:lpstr>This week for english we will be starting our Non-fiction. For our Non-fiction we will be writing a Recount.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34</cp:revision>
  <dcterms:created xsi:type="dcterms:W3CDTF">2021-03-24T13:23:30Z</dcterms:created>
  <dcterms:modified xsi:type="dcterms:W3CDTF">2021-03-24T16:07:38Z</dcterms:modified>
</cp:coreProperties>
</file>