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3/17/2021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92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0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0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7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3/17/2021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4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211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5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4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3/17/2021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1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3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4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88" r:id="rId5"/>
    <p:sldLayoutId id="2147483794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-7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imeo.com/413668726" TargetMode="External"/><Relationship Id="rId5" Type="http://schemas.openxmlformats.org/officeDocument/2006/relationships/hyperlink" Target="https://vimeo.com/489844871" TargetMode="External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0B427-9DCF-45E1-B289-5A9FB3ECA9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10396" b="14605"/>
          <a:stretch/>
        </p:blipFill>
        <p:spPr>
          <a:xfrm>
            <a:off x="0" y="11"/>
            <a:ext cx="12191999" cy="6857989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n-GB" dirty="0"/>
              <a:t>Flip learning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515" y="3867510"/>
            <a:ext cx="8936846" cy="114037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Wednesday 17</a:t>
            </a:r>
            <a:r>
              <a:rPr lang="en-GB" baseline="30000" dirty="0">
                <a:cs typeface="Arial"/>
              </a:rPr>
              <a:t>th</a:t>
            </a:r>
            <a:r>
              <a:rPr lang="en-GB" dirty="0">
                <a:cs typeface="Arial"/>
              </a:rPr>
              <a:t> March 2020</a:t>
            </a: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Next week, – Year 3-4 will be learning about dividing 2-digits by 1-digit</a:t>
            </a:r>
            <a:endParaRPr lang="en-GB" b="0" i="0" dirty="0">
              <a:effectLst/>
              <a:latin typeface="Roboto"/>
            </a:endParaRPr>
          </a:p>
          <a:p>
            <a:pPr>
              <a:spcAft>
                <a:spcPts val="600"/>
              </a:spcAft>
            </a:pPr>
            <a:r>
              <a:rPr lang="en-GB" dirty="0">
                <a:cs typeface="Arial"/>
              </a:rPr>
              <a:t>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04DB13E-F722-4ED6-BB00-556651E95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8D93C5-28EB-42D0-86CE-D80495565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1B1E7D-F76D-4744-AF85-239E6998A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BB65211-00DB-45B6-A223-033B2D19C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26428D7-C6F3-473D-A360-A3F5C3E872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4DF524F-3FEF-4236-90C6-820E876A9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400A003-1BE9-49C2-8E57-DCD9B870F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3BF0991-F9A1-4282-99DB-92D70239F6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A4E4267-CAF0-4C38-8DC6-CD3B1A9F0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3ACC5-126D-4BA4-8B45-7F0B5B839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2868F7-FE10-4289-A5BD-90763C7A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D94142C-10EE-487C-A327-404FDF358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7FAC2D-7A74-4939-A917-A1A5AF935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3E2B7A-7B0D-46CC-89B2-661FCB17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400" cap="all" spc="-100" dirty="0">
                <a:solidFill>
                  <a:schemeClr val="bg1"/>
                </a:solidFill>
              </a:rPr>
              <a:t>Click the link and watch the video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A53A868-C420-4BAE-9244-EC162AF05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2686EF3-81CC-419F-96C3-002A7588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8D93CCA-A85E-4529-A6F0-8BB54D27B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ECFA516-C18C-41AE-AFF2-A0D0A59C9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Footer">
            <a:extLst>
              <a:ext uri="{FF2B5EF4-FFF2-40B4-BE49-F238E27FC236}">
                <a16:creationId xmlns:a16="http://schemas.microsoft.com/office/drawing/2014/main" id="{7F09F660-193B-4394-BCEF-DCE041876E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35737" y="646668"/>
            <a:ext cx="5564663" cy="556466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73429AE-D59A-49C5-85C1-9950C91C09C7}"/>
              </a:ext>
            </a:extLst>
          </p:cNvPr>
          <p:cNvSpPr txBox="1"/>
          <p:nvPr/>
        </p:nvSpPr>
        <p:spPr>
          <a:xfrm>
            <a:off x="7214895" y="1409231"/>
            <a:ext cx="287693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Spr3.2.3 - Divide 2-digits by 1 digit (1) on Vimeo</a:t>
            </a:r>
            <a:endParaRPr lang="en-GB" dirty="0"/>
          </a:p>
          <a:p>
            <a:endParaRPr lang="en-GB" dirty="0"/>
          </a:p>
          <a:p>
            <a:r>
              <a:rPr lang="en-GB" dirty="0">
                <a:hlinkClick r:id="rId6"/>
              </a:rPr>
              <a:t>Year 4 - Week 3 - Lesson 4 - Divide 3 digit by 1-digit number on Vimeo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6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Gothic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57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Garamond</vt:lpstr>
      <vt:lpstr>Gill Sans MT</vt:lpstr>
      <vt:lpstr>Roboto</vt:lpstr>
      <vt:lpstr>SavonVTI</vt:lpstr>
      <vt:lpstr>Flip learning </vt:lpstr>
      <vt:lpstr>Click the link and watch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Zainab Ali</dc:creator>
  <cp:lastModifiedBy>Zainab Ali</cp:lastModifiedBy>
  <cp:revision>65</cp:revision>
  <dcterms:created xsi:type="dcterms:W3CDTF">2020-10-21T15:20:37Z</dcterms:created>
  <dcterms:modified xsi:type="dcterms:W3CDTF">2021-03-17T09:10:32Z</dcterms:modified>
</cp:coreProperties>
</file>