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1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BF6D20-3891-406B-9180-487E6BC36B16}" v="556" dt="2021-03-09T23:55:07.6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hrujahan Begum" userId="S::mehrujahan.b@evergreenprimary.org.uk::f946c477-4f8c-43b1-b7bd-d5a7d88e5902" providerId="AD" clId="Web-{22BF6D20-3891-406B-9180-487E6BC36B16}"/>
    <pc:docChg chg="addSld delSld modSld addMainMaster delMainMaster">
      <pc:chgData name="Mehrujahan Begum" userId="S::mehrujahan.b@evergreenprimary.org.uk::f946c477-4f8c-43b1-b7bd-d5a7d88e5902" providerId="AD" clId="Web-{22BF6D20-3891-406B-9180-487E6BC36B16}" dt="2021-03-09T23:55:07.638" v="339" actId="14100"/>
      <pc:docMkLst>
        <pc:docMk/>
      </pc:docMkLst>
      <pc:sldChg chg="addSp delSp modSp mod setBg modClrScheme setClrOvrMap chgLayout">
        <pc:chgData name="Mehrujahan Begum" userId="S::mehrujahan.b@evergreenprimary.org.uk::f946c477-4f8c-43b1-b7bd-d5a7d88e5902" providerId="AD" clId="Web-{22BF6D20-3891-406B-9180-487E6BC36B16}" dt="2021-03-09T23:36:45.715" v="38" actId="20577"/>
        <pc:sldMkLst>
          <pc:docMk/>
          <pc:sldMk cId="109857222" sldId="256"/>
        </pc:sldMkLst>
        <pc:spChg chg="mod">
          <ac:chgData name="Mehrujahan Begum" userId="S::mehrujahan.b@evergreenprimary.org.uk::f946c477-4f8c-43b1-b7bd-d5a7d88e5902" providerId="AD" clId="Web-{22BF6D20-3891-406B-9180-487E6BC36B16}" dt="2021-03-09T23:36:13.261" v="15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Mehrujahan Begum" userId="S::mehrujahan.b@evergreenprimary.org.uk::f946c477-4f8c-43b1-b7bd-d5a7d88e5902" providerId="AD" clId="Web-{22BF6D20-3891-406B-9180-487E6BC36B16}" dt="2021-03-09T23:36:45.715" v="38" actId="20577"/>
          <ac:spMkLst>
            <pc:docMk/>
            <pc:sldMk cId="109857222" sldId="256"/>
            <ac:spMk id="3" creationId="{00000000-0000-0000-0000-000000000000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35:49.213" v="1"/>
          <ac:spMkLst>
            <pc:docMk/>
            <pc:sldMk cId="109857222" sldId="256"/>
            <ac:spMk id="8" creationId="{B66F8A2C-B8CF-4B20-9A73-2ADCF6302755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36:13.261" v="15"/>
          <ac:spMkLst>
            <pc:docMk/>
            <pc:sldMk cId="109857222" sldId="256"/>
            <ac:spMk id="9" creationId="{2FDF0794-1B86-42B2-B8C7-F60123E638ED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35:49.213" v="1"/>
          <ac:spMkLst>
            <pc:docMk/>
            <pc:sldMk cId="109857222" sldId="256"/>
            <ac:spMk id="10" creationId="{B5DD78E9-DE0D-47AF-A0DB-F475221E3DC7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36:13.261" v="15"/>
          <ac:spMkLst>
            <pc:docMk/>
            <pc:sldMk cId="109857222" sldId="256"/>
            <ac:spMk id="11" creationId="{C5373426-E26E-431D-959C-5DB96C0B6208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35:49.213" v="1"/>
          <ac:spMkLst>
            <pc:docMk/>
            <pc:sldMk cId="109857222" sldId="256"/>
            <ac:spMk id="12" creationId="{A118D329-2010-4A15-B57C-429FFAE35B11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36:13.261" v="15"/>
          <ac:spMkLst>
            <pc:docMk/>
            <pc:sldMk cId="109857222" sldId="256"/>
            <ac:spMk id="15" creationId="{EDC90921-9082-491B-940E-827D679F3478}"/>
          </ac:spMkLst>
        </pc:spChg>
        <pc:spChg chg="add">
          <ac:chgData name="Mehrujahan Begum" userId="S::mehrujahan.b@evergreenprimary.org.uk::f946c477-4f8c-43b1-b7bd-d5a7d88e5902" providerId="AD" clId="Web-{22BF6D20-3891-406B-9180-487E6BC36B16}" dt="2021-03-09T23:36:13.261" v="15"/>
          <ac:spMkLst>
            <pc:docMk/>
            <pc:sldMk cId="109857222" sldId="256"/>
            <ac:spMk id="17" creationId="{AD35AE2F-5E3A-49D9-8DE1-8A333BA4088E}"/>
          </ac:spMkLst>
        </pc:spChg>
        <pc:spChg chg="add">
          <ac:chgData name="Mehrujahan Begum" userId="S::mehrujahan.b@evergreenprimary.org.uk::f946c477-4f8c-43b1-b7bd-d5a7d88e5902" providerId="AD" clId="Web-{22BF6D20-3891-406B-9180-487E6BC36B16}" dt="2021-03-09T23:36:13.261" v="15"/>
          <ac:spMkLst>
            <pc:docMk/>
            <pc:sldMk cId="109857222" sldId="256"/>
            <ac:spMk id="18" creationId="{04D8AD8F-EF7F-481F-B99A-B8513897050A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36:13.183" v="14"/>
          <ac:spMkLst>
            <pc:docMk/>
            <pc:sldMk cId="109857222" sldId="256"/>
            <ac:spMk id="20" creationId="{3D99578A-5517-4361-8249-598D1C9FB256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36:13.183" v="14"/>
          <ac:spMkLst>
            <pc:docMk/>
            <pc:sldMk cId="109857222" sldId="256"/>
            <ac:spMk id="22" creationId="{088C0414-4070-42B4-B359-C995754D7F8D}"/>
          </ac:spMkLst>
        </pc:spChg>
        <pc:spChg chg="add">
          <ac:chgData name="Mehrujahan Begum" userId="S::mehrujahan.b@evergreenprimary.org.uk::f946c477-4f8c-43b1-b7bd-d5a7d88e5902" providerId="AD" clId="Web-{22BF6D20-3891-406B-9180-487E6BC36B16}" dt="2021-03-09T23:36:13.261" v="15"/>
          <ac:spMkLst>
            <pc:docMk/>
            <pc:sldMk cId="109857222" sldId="256"/>
            <ac:spMk id="24" creationId="{79EB4626-023C-436D-9F57-9EB46080909D}"/>
          </ac:spMkLst>
        </pc:spChg>
        <pc:picChg chg="add mod">
          <ac:chgData name="Mehrujahan Begum" userId="S::mehrujahan.b@evergreenprimary.org.uk::f946c477-4f8c-43b1-b7bd-d5a7d88e5902" providerId="AD" clId="Web-{22BF6D20-3891-406B-9180-487E6BC36B16}" dt="2021-03-09T23:36:13.261" v="15"/>
          <ac:picMkLst>
            <pc:docMk/>
            <pc:sldMk cId="109857222" sldId="256"/>
            <ac:picMk id="4" creationId="{2E92B6A6-F848-4FBF-A26A-2C4BD617AD23}"/>
          </ac:picMkLst>
        </pc:picChg>
        <pc:cxnChg chg="add del">
          <ac:chgData name="Mehrujahan Begum" userId="S::mehrujahan.b@evergreenprimary.org.uk::f946c477-4f8c-43b1-b7bd-d5a7d88e5902" providerId="AD" clId="Web-{22BF6D20-3891-406B-9180-487E6BC36B16}" dt="2021-03-09T23:36:13.261" v="15"/>
          <ac:cxnSpMkLst>
            <pc:docMk/>
            <pc:sldMk cId="109857222" sldId="256"/>
            <ac:cxnSpMk id="13" creationId="{96D07482-83A3-4451-943C-B46961082957}"/>
          </ac:cxnSpMkLst>
        </pc:cxnChg>
        <pc:cxnChg chg="add del">
          <ac:chgData name="Mehrujahan Begum" userId="S::mehrujahan.b@evergreenprimary.org.uk::f946c477-4f8c-43b1-b7bd-d5a7d88e5902" providerId="AD" clId="Web-{22BF6D20-3891-406B-9180-487E6BC36B16}" dt="2021-03-09T23:35:49.213" v="1"/>
          <ac:cxnSpMkLst>
            <pc:docMk/>
            <pc:sldMk cId="109857222" sldId="256"/>
            <ac:cxnSpMk id="14" creationId="{994262BC-EE98-4BD6-82DB-4955E8DCC290}"/>
          </ac:cxnSpMkLst>
        </pc:cxnChg>
      </pc:sldChg>
      <pc:sldChg chg="addSp delSp modSp new mod setBg setClrOvrMap">
        <pc:chgData name="Mehrujahan Begum" userId="S::mehrujahan.b@evergreenprimary.org.uk::f946c477-4f8c-43b1-b7bd-d5a7d88e5902" providerId="AD" clId="Web-{22BF6D20-3891-406B-9180-487E6BC36B16}" dt="2021-03-09T23:41:14.067" v="160" actId="20577"/>
        <pc:sldMkLst>
          <pc:docMk/>
          <pc:sldMk cId="2441077736" sldId="257"/>
        </pc:sldMkLst>
        <pc:spChg chg="mod">
          <ac:chgData name="Mehrujahan Begum" userId="S::mehrujahan.b@evergreenprimary.org.uk::f946c477-4f8c-43b1-b7bd-d5a7d88e5902" providerId="AD" clId="Web-{22BF6D20-3891-406B-9180-487E6BC36B16}" dt="2021-03-09T23:41:00.301" v="157"/>
          <ac:spMkLst>
            <pc:docMk/>
            <pc:sldMk cId="2441077736" sldId="257"/>
            <ac:spMk id="2" creationId="{026FE5F9-7598-49E4-AB9E-4B6D65E419F9}"/>
          </ac:spMkLst>
        </pc:spChg>
        <pc:spChg chg="del mod">
          <ac:chgData name="Mehrujahan Begum" userId="S::mehrujahan.b@evergreenprimary.org.uk::f946c477-4f8c-43b1-b7bd-d5a7d88e5902" providerId="AD" clId="Web-{22BF6D20-3891-406B-9180-487E6BC36B16}" dt="2021-03-09T23:37:22.700" v="44"/>
          <ac:spMkLst>
            <pc:docMk/>
            <pc:sldMk cId="2441077736" sldId="257"/>
            <ac:spMk id="3" creationId="{C231CFFC-5A7B-48F8-B77E-7F60634343E0}"/>
          </ac:spMkLst>
        </pc:spChg>
        <pc:spChg chg="add mod">
          <ac:chgData name="Mehrujahan Begum" userId="S::mehrujahan.b@evergreenprimary.org.uk::f946c477-4f8c-43b1-b7bd-d5a7d88e5902" providerId="AD" clId="Web-{22BF6D20-3891-406B-9180-487E6BC36B16}" dt="2021-03-09T23:41:14.067" v="160" actId="20577"/>
          <ac:spMkLst>
            <pc:docMk/>
            <pc:sldMk cId="2441077736" sldId="257"/>
            <ac:spMk id="4" creationId="{70C05CBD-0869-43B2-891C-F7344B574736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37:22.700" v="44"/>
          <ac:spMkLst>
            <pc:docMk/>
            <pc:sldMk cId="2441077736" sldId="257"/>
            <ac:spMk id="8" creationId="{100EDD19-6802-4EC3-95CE-CFFAB042CFD6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37:22.700" v="44"/>
          <ac:spMkLst>
            <pc:docMk/>
            <pc:sldMk cId="2441077736" sldId="257"/>
            <ac:spMk id="10" creationId="{DB17E863-922E-4C26-BD64-E8FD41D28661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37:38.076" v="46"/>
          <ac:spMkLst>
            <pc:docMk/>
            <pc:sldMk cId="2441077736" sldId="257"/>
            <ac:spMk id="16" creationId="{DA381740-063A-41A4-836D-85D14980EEF0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37:38.076" v="46"/>
          <ac:spMkLst>
            <pc:docMk/>
            <pc:sldMk cId="2441077736" sldId="257"/>
            <ac:spMk id="18" creationId="{D5B012D8-7F27-4758-9AC6-C889B154BD73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37:38.076" v="46"/>
          <ac:spMkLst>
            <pc:docMk/>
            <pc:sldMk cId="2441077736" sldId="257"/>
            <ac:spMk id="20" creationId="{4063B759-00FC-46D1-9898-8E8625268FAF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38:32.656" v="85"/>
          <ac:spMkLst>
            <pc:docMk/>
            <pc:sldMk cId="2441077736" sldId="257"/>
            <ac:spMk id="25" creationId="{1A9F7B4E-B03D-4F64-BE33-00D074458D45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38:32.656" v="85"/>
          <ac:spMkLst>
            <pc:docMk/>
            <pc:sldMk cId="2441077736" sldId="257"/>
            <ac:spMk id="27" creationId="{1CA8A97F-67F0-4D5F-A850-0C30727D1CE3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41:00.301" v="157"/>
          <ac:spMkLst>
            <pc:docMk/>
            <pc:sldMk cId="2441077736" sldId="257"/>
            <ac:spMk id="32" creationId="{B72DE4C0-EE12-4CAC-98CF-A89349319A3F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41:00.301" v="157"/>
          <ac:spMkLst>
            <pc:docMk/>
            <pc:sldMk cId="2441077736" sldId="257"/>
            <ac:spMk id="34" creationId="{029CF03F-5E6E-4B23-89A5-81548BA4C635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41:00.301" v="157"/>
          <ac:spMkLst>
            <pc:docMk/>
            <pc:sldMk cId="2441077736" sldId="257"/>
            <ac:spMk id="36" creationId="{3FCFB1DE-0B7E-48CC-BA90-B2AB0889F9D6}"/>
          </ac:spMkLst>
        </pc:spChg>
        <pc:spChg chg="add">
          <ac:chgData name="Mehrujahan Begum" userId="S::mehrujahan.b@evergreenprimary.org.uk::f946c477-4f8c-43b1-b7bd-d5a7d88e5902" providerId="AD" clId="Web-{22BF6D20-3891-406B-9180-487E6BC36B16}" dt="2021-03-09T23:41:00.301" v="157"/>
          <ac:spMkLst>
            <pc:docMk/>
            <pc:sldMk cId="2441077736" sldId="257"/>
            <ac:spMk id="41" creationId="{1A9F7B4E-B03D-4F64-BE33-00D074458D45}"/>
          </ac:spMkLst>
        </pc:spChg>
        <pc:spChg chg="add">
          <ac:chgData name="Mehrujahan Begum" userId="S::mehrujahan.b@evergreenprimary.org.uk::f946c477-4f8c-43b1-b7bd-d5a7d88e5902" providerId="AD" clId="Web-{22BF6D20-3891-406B-9180-487E6BC36B16}" dt="2021-03-09T23:41:00.301" v="157"/>
          <ac:spMkLst>
            <pc:docMk/>
            <pc:sldMk cId="2441077736" sldId="257"/>
            <ac:spMk id="43" creationId="{1CA8A97F-67F0-4D5F-A850-0C30727D1CE3}"/>
          </ac:spMkLst>
        </pc:spChg>
        <pc:picChg chg="add mod ord">
          <ac:chgData name="Mehrujahan Begum" userId="S::mehrujahan.b@evergreenprimary.org.uk::f946c477-4f8c-43b1-b7bd-d5a7d88e5902" providerId="AD" clId="Web-{22BF6D20-3891-406B-9180-487E6BC36B16}" dt="2021-03-09T23:41:00.301" v="157"/>
          <ac:picMkLst>
            <pc:docMk/>
            <pc:sldMk cId="2441077736" sldId="257"/>
            <ac:picMk id="12" creationId="{FB71140A-0A5D-4D77-9FD4-95797C47AE08}"/>
          </ac:picMkLst>
        </pc:picChg>
      </pc:sldChg>
      <pc:sldChg chg="addSp delSp modSp new mod setBg">
        <pc:chgData name="Mehrujahan Begum" userId="S::mehrujahan.b@evergreenprimary.org.uk::f946c477-4f8c-43b1-b7bd-d5a7d88e5902" providerId="AD" clId="Web-{22BF6D20-3891-406B-9180-487E6BC36B16}" dt="2021-03-09T23:43:13.195" v="229" actId="20577"/>
        <pc:sldMkLst>
          <pc:docMk/>
          <pc:sldMk cId="2003515185" sldId="258"/>
        </pc:sldMkLst>
        <pc:spChg chg="mod">
          <ac:chgData name="Mehrujahan Begum" userId="S::mehrujahan.b@evergreenprimary.org.uk::f946c477-4f8c-43b1-b7bd-d5a7d88e5902" providerId="AD" clId="Web-{22BF6D20-3891-406B-9180-487E6BC36B16}" dt="2021-03-09T23:43:13.195" v="229" actId="20577"/>
          <ac:spMkLst>
            <pc:docMk/>
            <pc:sldMk cId="2003515185" sldId="258"/>
            <ac:spMk id="2" creationId="{AB4EB9D6-4150-4106-9E1B-40268759FC58}"/>
          </ac:spMkLst>
        </pc:spChg>
        <pc:spChg chg="mod">
          <ac:chgData name="Mehrujahan Begum" userId="S::mehrujahan.b@evergreenprimary.org.uk::f946c477-4f8c-43b1-b7bd-d5a7d88e5902" providerId="AD" clId="Web-{22BF6D20-3891-406B-9180-487E6BC36B16}" dt="2021-03-09T23:43:02.367" v="227"/>
          <ac:spMkLst>
            <pc:docMk/>
            <pc:sldMk cId="2003515185" sldId="258"/>
            <ac:spMk id="3" creationId="{F800FE25-1F2F-44F3-B35A-3A96EDE27F12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43:02.367" v="227"/>
          <ac:spMkLst>
            <pc:docMk/>
            <pc:sldMk cId="2003515185" sldId="258"/>
            <ac:spMk id="8" creationId="{AC17DE74-01C9-4859-B65A-85CF999E8580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43:02.367" v="227"/>
          <ac:spMkLst>
            <pc:docMk/>
            <pc:sldMk cId="2003515185" sldId="258"/>
            <ac:spMk id="10" creationId="{068C0432-0E90-4CC1-8CD3-D44A90DF07EF}"/>
          </ac:spMkLst>
        </pc:spChg>
        <pc:spChg chg="add">
          <ac:chgData name="Mehrujahan Begum" userId="S::mehrujahan.b@evergreenprimary.org.uk::f946c477-4f8c-43b1-b7bd-d5a7d88e5902" providerId="AD" clId="Web-{22BF6D20-3891-406B-9180-487E6BC36B16}" dt="2021-03-09T23:43:02.367" v="227"/>
          <ac:spMkLst>
            <pc:docMk/>
            <pc:sldMk cId="2003515185" sldId="258"/>
            <ac:spMk id="13" creationId="{F13C74B1-5B17-4795-BED0-7140497B445A}"/>
          </ac:spMkLst>
        </pc:spChg>
        <pc:spChg chg="add">
          <ac:chgData name="Mehrujahan Begum" userId="S::mehrujahan.b@evergreenprimary.org.uk::f946c477-4f8c-43b1-b7bd-d5a7d88e5902" providerId="AD" clId="Web-{22BF6D20-3891-406B-9180-487E6BC36B16}" dt="2021-03-09T23:43:02.367" v="227"/>
          <ac:spMkLst>
            <pc:docMk/>
            <pc:sldMk cId="2003515185" sldId="258"/>
            <ac:spMk id="14" creationId="{3FCFB1DE-0B7E-48CC-BA90-B2AB0889F9D6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43:02.335" v="226"/>
          <ac:spMkLst>
            <pc:docMk/>
            <pc:sldMk cId="2003515185" sldId="258"/>
            <ac:spMk id="16" creationId="{F13C74B1-5B17-4795-BED0-7140497B445A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43:02.335" v="226"/>
          <ac:spMkLst>
            <pc:docMk/>
            <pc:sldMk cId="2003515185" sldId="258"/>
            <ac:spMk id="18" creationId="{3FCFB1DE-0B7E-48CC-BA90-B2AB0889F9D6}"/>
          </ac:spMkLst>
        </pc:spChg>
        <pc:picChg chg="add del">
          <ac:chgData name="Mehrujahan Begum" userId="S::mehrujahan.b@evergreenprimary.org.uk::f946c477-4f8c-43b1-b7bd-d5a7d88e5902" providerId="AD" clId="Web-{22BF6D20-3891-406B-9180-487E6BC36B16}" dt="2021-03-09T23:43:02.335" v="226"/>
          <ac:picMkLst>
            <pc:docMk/>
            <pc:sldMk cId="2003515185" sldId="258"/>
            <ac:picMk id="12" creationId="{3F752EC0-C674-43E9-B3CC-858BE3EAFD09}"/>
          </ac:picMkLst>
        </pc:picChg>
        <pc:picChg chg="add">
          <ac:chgData name="Mehrujahan Begum" userId="S::mehrujahan.b@evergreenprimary.org.uk::f946c477-4f8c-43b1-b7bd-d5a7d88e5902" providerId="AD" clId="Web-{22BF6D20-3891-406B-9180-487E6BC36B16}" dt="2021-03-09T23:43:02.367" v="227"/>
          <ac:picMkLst>
            <pc:docMk/>
            <pc:sldMk cId="2003515185" sldId="258"/>
            <ac:picMk id="15" creationId="{415B1F09-623C-4EE1-966B-A3DF9FD743C5}"/>
          </ac:picMkLst>
        </pc:picChg>
      </pc:sldChg>
      <pc:sldChg chg="addSp delSp modSp new mod setBg">
        <pc:chgData name="Mehrujahan Begum" userId="S::mehrujahan.b@evergreenprimary.org.uk::f946c477-4f8c-43b1-b7bd-d5a7d88e5902" providerId="AD" clId="Web-{22BF6D20-3891-406B-9180-487E6BC36B16}" dt="2021-03-09T23:45:59.200" v="252" actId="14100"/>
        <pc:sldMkLst>
          <pc:docMk/>
          <pc:sldMk cId="3255529971" sldId="259"/>
        </pc:sldMkLst>
        <pc:spChg chg="mod">
          <ac:chgData name="Mehrujahan Begum" userId="S::mehrujahan.b@evergreenprimary.org.uk::f946c477-4f8c-43b1-b7bd-d5a7d88e5902" providerId="AD" clId="Web-{22BF6D20-3891-406B-9180-487E6BC36B16}" dt="2021-03-09T23:45:55.622" v="251" actId="20577"/>
          <ac:spMkLst>
            <pc:docMk/>
            <pc:sldMk cId="3255529971" sldId="259"/>
            <ac:spMk id="2" creationId="{0EE5F848-67E9-4499-A328-0137CBC43156}"/>
          </ac:spMkLst>
        </pc:spChg>
        <pc:spChg chg="del mod">
          <ac:chgData name="Mehrujahan Begum" userId="S::mehrujahan.b@evergreenprimary.org.uk::f946c477-4f8c-43b1-b7bd-d5a7d88e5902" providerId="AD" clId="Web-{22BF6D20-3891-406B-9180-487E6BC36B16}" dt="2021-03-09T23:44:43.323" v="235"/>
          <ac:spMkLst>
            <pc:docMk/>
            <pc:sldMk cId="3255529971" sldId="259"/>
            <ac:spMk id="3" creationId="{0C66F7B3-56F7-4B33-80C5-796106E8E700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45:17.621" v="241"/>
          <ac:spMkLst>
            <pc:docMk/>
            <pc:sldMk cId="3255529971" sldId="259"/>
            <ac:spMk id="8" creationId="{AC17DE74-01C9-4859-B65A-85CF999E8580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45:17.621" v="241"/>
          <ac:spMkLst>
            <pc:docMk/>
            <pc:sldMk cId="3255529971" sldId="259"/>
            <ac:spMk id="10" creationId="{068C0432-0E90-4CC1-8CD3-D44A90DF07EF}"/>
          </ac:spMkLst>
        </pc:spChg>
        <pc:spChg chg="add">
          <ac:chgData name="Mehrujahan Begum" userId="S::mehrujahan.b@evergreenprimary.org.uk::f946c477-4f8c-43b1-b7bd-d5a7d88e5902" providerId="AD" clId="Web-{22BF6D20-3891-406B-9180-487E6BC36B16}" dt="2021-03-09T23:45:17.621" v="241"/>
          <ac:spMkLst>
            <pc:docMk/>
            <pc:sldMk cId="3255529971" sldId="259"/>
            <ac:spMk id="15" creationId="{DA381740-063A-41A4-836D-85D14980EEF0}"/>
          </ac:spMkLst>
        </pc:spChg>
        <pc:spChg chg="add">
          <ac:chgData name="Mehrujahan Begum" userId="S::mehrujahan.b@evergreenprimary.org.uk::f946c477-4f8c-43b1-b7bd-d5a7d88e5902" providerId="AD" clId="Web-{22BF6D20-3891-406B-9180-487E6BC36B16}" dt="2021-03-09T23:45:17.621" v="241"/>
          <ac:spMkLst>
            <pc:docMk/>
            <pc:sldMk cId="3255529971" sldId="259"/>
            <ac:spMk id="17" creationId="{76906711-0AFB-47DD-A4B6-4E94B38B8C91}"/>
          </ac:spMkLst>
        </pc:spChg>
        <pc:spChg chg="add">
          <ac:chgData name="Mehrujahan Begum" userId="S::mehrujahan.b@evergreenprimary.org.uk::f946c477-4f8c-43b1-b7bd-d5a7d88e5902" providerId="AD" clId="Web-{22BF6D20-3891-406B-9180-487E6BC36B16}" dt="2021-03-09T23:45:17.621" v="241"/>
          <ac:spMkLst>
            <pc:docMk/>
            <pc:sldMk cId="3255529971" sldId="259"/>
            <ac:spMk id="19" creationId="{AA91F649-894C-41F6-A21D-3D1AC558E934}"/>
          </ac:spMkLst>
        </pc:spChg>
        <pc:spChg chg="add">
          <ac:chgData name="Mehrujahan Begum" userId="S::mehrujahan.b@evergreenprimary.org.uk::f946c477-4f8c-43b1-b7bd-d5a7d88e5902" providerId="AD" clId="Web-{22BF6D20-3891-406B-9180-487E6BC36B16}" dt="2021-03-09T23:45:17.621" v="241"/>
          <ac:spMkLst>
            <pc:docMk/>
            <pc:sldMk cId="3255529971" sldId="259"/>
            <ac:spMk id="21" creationId="{56037404-66BD-46B5-9323-1B531319671A}"/>
          </ac:spMkLst>
        </pc:spChg>
        <pc:picChg chg="add mod ord modCrop">
          <ac:chgData name="Mehrujahan Begum" userId="S::mehrujahan.b@evergreenprimary.org.uk::f946c477-4f8c-43b1-b7bd-d5a7d88e5902" providerId="AD" clId="Web-{22BF6D20-3891-406B-9180-487E6BC36B16}" dt="2021-03-09T23:45:59.200" v="252" actId="14100"/>
          <ac:picMkLst>
            <pc:docMk/>
            <pc:sldMk cId="3255529971" sldId="259"/>
            <ac:picMk id="4" creationId="{C9434730-159F-4095-8774-31AD1D374B06}"/>
          </ac:picMkLst>
        </pc:picChg>
      </pc:sldChg>
      <pc:sldChg chg="new del">
        <pc:chgData name="Mehrujahan Begum" userId="S::mehrujahan.b@evergreenprimary.org.uk::f946c477-4f8c-43b1-b7bd-d5a7d88e5902" providerId="AD" clId="Web-{22BF6D20-3891-406B-9180-487E6BC36B16}" dt="2021-03-09T23:46:10.841" v="255"/>
        <pc:sldMkLst>
          <pc:docMk/>
          <pc:sldMk cId="3274948082" sldId="260"/>
        </pc:sldMkLst>
      </pc:sldChg>
      <pc:sldChg chg="addSp delSp modSp add replId">
        <pc:chgData name="Mehrujahan Begum" userId="S::mehrujahan.b@evergreenprimary.org.uk::f946c477-4f8c-43b1-b7bd-d5a7d88e5902" providerId="AD" clId="Web-{22BF6D20-3891-406B-9180-487E6BC36B16}" dt="2021-03-09T23:46:59.764" v="262" actId="1076"/>
        <pc:sldMkLst>
          <pc:docMk/>
          <pc:sldMk cId="3440451465" sldId="261"/>
        </pc:sldMkLst>
        <pc:spChg chg="add del mod">
          <ac:chgData name="Mehrujahan Begum" userId="S::mehrujahan.b@evergreenprimary.org.uk::f946c477-4f8c-43b1-b7bd-d5a7d88e5902" providerId="AD" clId="Web-{22BF6D20-3891-406B-9180-487E6BC36B16}" dt="2021-03-09T23:46:34.967" v="257"/>
          <ac:spMkLst>
            <pc:docMk/>
            <pc:sldMk cId="3440451465" sldId="261"/>
            <ac:spMk id="5" creationId="{DF8BDDCC-D9E9-4942-93EE-C441A3D45554}"/>
          </ac:spMkLst>
        </pc:spChg>
        <pc:picChg chg="del">
          <ac:chgData name="Mehrujahan Begum" userId="S::mehrujahan.b@evergreenprimary.org.uk::f946c477-4f8c-43b1-b7bd-d5a7d88e5902" providerId="AD" clId="Web-{22BF6D20-3891-406B-9180-487E6BC36B16}" dt="2021-03-09T23:46:13.044" v="256"/>
          <ac:picMkLst>
            <pc:docMk/>
            <pc:sldMk cId="3440451465" sldId="261"/>
            <ac:picMk id="4" creationId="{C9434730-159F-4095-8774-31AD1D374B06}"/>
          </ac:picMkLst>
        </pc:picChg>
        <pc:picChg chg="add mod ord modCrop">
          <ac:chgData name="Mehrujahan Begum" userId="S::mehrujahan.b@evergreenprimary.org.uk::f946c477-4f8c-43b1-b7bd-d5a7d88e5902" providerId="AD" clId="Web-{22BF6D20-3891-406B-9180-487E6BC36B16}" dt="2021-03-09T23:46:59.764" v="262" actId="1076"/>
          <ac:picMkLst>
            <pc:docMk/>
            <pc:sldMk cId="3440451465" sldId="261"/>
            <ac:picMk id="6" creationId="{1D656FA3-D235-4450-9865-686D2541802B}"/>
          </ac:picMkLst>
        </pc:picChg>
      </pc:sldChg>
      <pc:sldChg chg="addSp delSp modSp add replId">
        <pc:chgData name="Mehrujahan Begum" userId="S::mehrujahan.b@evergreenprimary.org.uk::f946c477-4f8c-43b1-b7bd-d5a7d88e5902" providerId="AD" clId="Web-{22BF6D20-3891-406B-9180-487E6BC36B16}" dt="2021-03-09T23:48:04.516" v="272" actId="14100"/>
        <pc:sldMkLst>
          <pc:docMk/>
          <pc:sldMk cId="406437387" sldId="262"/>
        </pc:sldMkLst>
        <pc:spChg chg="add del mod">
          <ac:chgData name="Mehrujahan Begum" userId="S::mehrujahan.b@evergreenprimary.org.uk::f946c477-4f8c-43b1-b7bd-d5a7d88e5902" providerId="AD" clId="Web-{22BF6D20-3891-406B-9180-487E6BC36B16}" dt="2021-03-09T23:47:33.625" v="266"/>
          <ac:spMkLst>
            <pc:docMk/>
            <pc:sldMk cId="406437387" sldId="262"/>
            <ac:spMk id="4" creationId="{8A8FE2A4-49D7-4B58-A723-5A1B9986F7CD}"/>
          </ac:spMkLst>
        </pc:spChg>
        <pc:picChg chg="add mod ord modCrop">
          <ac:chgData name="Mehrujahan Begum" userId="S::mehrujahan.b@evergreenprimary.org.uk::f946c477-4f8c-43b1-b7bd-d5a7d88e5902" providerId="AD" clId="Web-{22BF6D20-3891-406B-9180-487E6BC36B16}" dt="2021-03-09T23:48:04.516" v="272" actId="14100"/>
          <ac:picMkLst>
            <pc:docMk/>
            <pc:sldMk cId="406437387" sldId="262"/>
            <ac:picMk id="5" creationId="{A5B8D4E1-326C-4421-98E9-11C05AEFBBB3}"/>
          </ac:picMkLst>
        </pc:picChg>
        <pc:picChg chg="del">
          <ac:chgData name="Mehrujahan Begum" userId="S::mehrujahan.b@evergreenprimary.org.uk::f946c477-4f8c-43b1-b7bd-d5a7d88e5902" providerId="AD" clId="Web-{22BF6D20-3891-406B-9180-487E6BC36B16}" dt="2021-03-09T23:47:11.515" v="265"/>
          <ac:picMkLst>
            <pc:docMk/>
            <pc:sldMk cId="406437387" sldId="262"/>
            <ac:picMk id="6" creationId="{1D656FA3-D235-4450-9865-686D2541802B}"/>
          </ac:picMkLst>
        </pc:picChg>
      </pc:sldChg>
      <pc:sldChg chg="addSp delSp modSp add replId">
        <pc:chgData name="Mehrujahan Begum" userId="S::mehrujahan.b@evergreenprimary.org.uk::f946c477-4f8c-43b1-b7bd-d5a7d88e5902" providerId="AD" clId="Web-{22BF6D20-3891-406B-9180-487E6BC36B16}" dt="2021-03-09T23:49:27.691" v="281" actId="1076"/>
        <pc:sldMkLst>
          <pc:docMk/>
          <pc:sldMk cId="1125205618" sldId="263"/>
        </pc:sldMkLst>
        <pc:spChg chg="add del mod">
          <ac:chgData name="Mehrujahan Begum" userId="S::mehrujahan.b@evergreenprimary.org.uk::f946c477-4f8c-43b1-b7bd-d5a7d88e5902" providerId="AD" clId="Web-{22BF6D20-3891-406B-9180-487E6BC36B16}" dt="2021-03-09T23:48:36.939" v="274"/>
          <ac:spMkLst>
            <pc:docMk/>
            <pc:sldMk cId="1125205618" sldId="263"/>
            <ac:spMk id="4" creationId="{42BC97B1-B433-4173-B45E-8BE032B9CDD3}"/>
          </ac:spMkLst>
        </pc:spChg>
        <pc:picChg chg="add mod ord modCrop">
          <ac:chgData name="Mehrujahan Begum" userId="S::mehrujahan.b@evergreenprimary.org.uk::f946c477-4f8c-43b1-b7bd-d5a7d88e5902" providerId="AD" clId="Web-{22BF6D20-3891-406B-9180-487E6BC36B16}" dt="2021-03-09T23:49:27.691" v="281" actId="1076"/>
          <ac:picMkLst>
            <pc:docMk/>
            <pc:sldMk cId="1125205618" sldId="263"/>
            <ac:picMk id="5" creationId="{45F72CE1-0701-4FF7-9A4E-8FE8BD699818}"/>
          </ac:picMkLst>
        </pc:picChg>
        <pc:picChg chg="del">
          <ac:chgData name="Mehrujahan Begum" userId="S::mehrujahan.b@evergreenprimary.org.uk::f946c477-4f8c-43b1-b7bd-d5a7d88e5902" providerId="AD" clId="Web-{22BF6D20-3891-406B-9180-487E6BC36B16}" dt="2021-03-09T23:48:08.360" v="273"/>
          <ac:picMkLst>
            <pc:docMk/>
            <pc:sldMk cId="1125205618" sldId="263"/>
            <ac:picMk id="6" creationId="{1D656FA3-D235-4450-9865-686D2541802B}"/>
          </ac:picMkLst>
        </pc:picChg>
      </pc:sldChg>
      <pc:sldChg chg="addSp delSp modSp new mod setBg">
        <pc:chgData name="Mehrujahan Begum" userId="S::mehrujahan.b@evergreenprimary.org.uk::f946c477-4f8c-43b1-b7bd-d5a7d88e5902" providerId="AD" clId="Web-{22BF6D20-3891-406B-9180-487E6BC36B16}" dt="2021-03-09T23:52:35.180" v="316" actId="20577"/>
        <pc:sldMkLst>
          <pc:docMk/>
          <pc:sldMk cId="819235095" sldId="264"/>
        </pc:sldMkLst>
        <pc:spChg chg="mod">
          <ac:chgData name="Mehrujahan Begum" userId="S::mehrujahan.b@evergreenprimary.org.uk::f946c477-4f8c-43b1-b7bd-d5a7d88e5902" providerId="AD" clId="Web-{22BF6D20-3891-406B-9180-487E6BC36B16}" dt="2021-03-09T23:52:35.180" v="316" actId="20577"/>
          <ac:spMkLst>
            <pc:docMk/>
            <pc:sldMk cId="819235095" sldId="264"/>
            <ac:spMk id="2" creationId="{1529A83E-59DF-4568-A2D1-9306F31FD679}"/>
          </ac:spMkLst>
        </pc:spChg>
        <pc:spChg chg="del">
          <ac:chgData name="Mehrujahan Begum" userId="S::mehrujahan.b@evergreenprimary.org.uk::f946c477-4f8c-43b1-b7bd-d5a7d88e5902" providerId="AD" clId="Web-{22BF6D20-3891-406B-9180-487E6BC36B16}" dt="2021-03-09T23:50:42.146" v="283"/>
          <ac:spMkLst>
            <pc:docMk/>
            <pc:sldMk cId="819235095" sldId="264"/>
            <ac:spMk id="3" creationId="{1F834F6F-21B4-4DB7-B631-0DF38D523185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51:01.553" v="288"/>
          <ac:spMkLst>
            <pc:docMk/>
            <pc:sldMk cId="819235095" sldId="264"/>
            <ac:spMk id="8" creationId="{258C82AC-BB07-475D-8140-DC55D7043017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51:06.412" v="289"/>
          <ac:spMkLst>
            <pc:docMk/>
            <pc:sldMk cId="819235095" sldId="264"/>
            <ac:spMk id="11" creationId="{32AEEBC8-9D30-42EF-95F2-386C2653FBF0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51:06.412" v="289"/>
          <ac:spMkLst>
            <pc:docMk/>
            <pc:sldMk cId="819235095" sldId="264"/>
            <ac:spMk id="13" creationId="{3529E97A-97C3-40EA-8A04-5C02398D568F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51:06.412" v="289"/>
          <ac:spMkLst>
            <pc:docMk/>
            <pc:sldMk cId="819235095" sldId="264"/>
            <ac:spMk id="17" creationId="{535742DD-1B16-4E9D-B715-0D74B4574A68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51:47.195" v="300"/>
          <ac:spMkLst>
            <pc:docMk/>
            <pc:sldMk cId="819235095" sldId="264"/>
            <ac:spMk id="22" creationId="{DA381740-063A-41A4-836D-85D14980EEF0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51:47.195" v="300"/>
          <ac:spMkLst>
            <pc:docMk/>
            <pc:sldMk cId="819235095" sldId="264"/>
            <ac:spMk id="24" creationId="{76906711-0AFB-47DD-A4B6-4E94B38B8C91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51:47.195" v="300"/>
          <ac:spMkLst>
            <pc:docMk/>
            <pc:sldMk cId="819235095" sldId="264"/>
            <ac:spMk id="26" creationId="{AA91F649-894C-41F6-A21D-3D1AC558E934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51:47.195" v="300"/>
          <ac:spMkLst>
            <pc:docMk/>
            <pc:sldMk cId="819235095" sldId="264"/>
            <ac:spMk id="28" creationId="{56037404-66BD-46B5-9323-1B531319671A}"/>
          </ac:spMkLst>
        </pc:spChg>
        <pc:spChg chg="add">
          <ac:chgData name="Mehrujahan Begum" userId="S::mehrujahan.b@evergreenprimary.org.uk::f946c477-4f8c-43b1-b7bd-d5a7d88e5902" providerId="AD" clId="Web-{22BF6D20-3891-406B-9180-487E6BC36B16}" dt="2021-03-09T23:51:47.195" v="300"/>
          <ac:spMkLst>
            <pc:docMk/>
            <pc:sldMk cId="819235095" sldId="264"/>
            <ac:spMk id="30" creationId="{DA381740-063A-41A4-836D-85D14980EEF0}"/>
          </ac:spMkLst>
        </pc:spChg>
        <pc:spChg chg="add">
          <ac:chgData name="Mehrujahan Begum" userId="S::mehrujahan.b@evergreenprimary.org.uk::f946c477-4f8c-43b1-b7bd-d5a7d88e5902" providerId="AD" clId="Web-{22BF6D20-3891-406B-9180-487E6BC36B16}" dt="2021-03-09T23:51:47.195" v="300"/>
          <ac:spMkLst>
            <pc:docMk/>
            <pc:sldMk cId="819235095" sldId="264"/>
            <ac:spMk id="31" creationId="{76906711-0AFB-47DD-A4B6-4E94B38B8C91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51:47.179" v="299"/>
          <ac:spMkLst>
            <pc:docMk/>
            <pc:sldMk cId="819235095" sldId="264"/>
            <ac:spMk id="33" creationId="{DA381740-063A-41A4-836D-85D14980EEF0}"/>
          </ac:spMkLst>
        </pc:spChg>
        <pc:spChg chg="add del">
          <ac:chgData name="Mehrujahan Begum" userId="S::mehrujahan.b@evergreenprimary.org.uk::f946c477-4f8c-43b1-b7bd-d5a7d88e5902" providerId="AD" clId="Web-{22BF6D20-3891-406B-9180-487E6BC36B16}" dt="2021-03-09T23:51:47.179" v="299"/>
          <ac:spMkLst>
            <pc:docMk/>
            <pc:sldMk cId="819235095" sldId="264"/>
            <ac:spMk id="35" creationId="{BCED4D40-4B67-4331-AC48-79B82B4A47D8}"/>
          </ac:spMkLst>
        </pc:spChg>
        <pc:spChg chg="add">
          <ac:chgData name="Mehrujahan Begum" userId="S::mehrujahan.b@evergreenprimary.org.uk::f946c477-4f8c-43b1-b7bd-d5a7d88e5902" providerId="AD" clId="Web-{22BF6D20-3891-406B-9180-487E6BC36B16}" dt="2021-03-09T23:51:47.195" v="300"/>
          <ac:spMkLst>
            <pc:docMk/>
            <pc:sldMk cId="819235095" sldId="264"/>
            <ac:spMk id="37" creationId="{AA91F649-894C-41F6-A21D-3D1AC558E934}"/>
          </ac:spMkLst>
        </pc:spChg>
        <pc:spChg chg="add">
          <ac:chgData name="Mehrujahan Begum" userId="S::mehrujahan.b@evergreenprimary.org.uk::f946c477-4f8c-43b1-b7bd-d5a7d88e5902" providerId="AD" clId="Web-{22BF6D20-3891-406B-9180-487E6BC36B16}" dt="2021-03-09T23:51:47.195" v="300"/>
          <ac:spMkLst>
            <pc:docMk/>
            <pc:sldMk cId="819235095" sldId="264"/>
            <ac:spMk id="39" creationId="{56037404-66BD-46B5-9323-1B531319671A}"/>
          </ac:spMkLst>
        </pc:spChg>
        <pc:picChg chg="add del mod ord modCrop">
          <ac:chgData name="Mehrujahan Begum" userId="S::mehrujahan.b@evergreenprimary.org.uk::f946c477-4f8c-43b1-b7bd-d5a7d88e5902" providerId="AD" clId="Web-{22BF6D20-3891-406B-9180-487E6BC36B16}" dt="2021-03-09T23:51:59.508" v="303"/>
          <ac:picMkLst>
            <pc:docMk/>
            <pc:sldMk cId="819235095" sldId="264"/>
            <ac:picMk id="4" creationId="{F27A27E4-B827-4FCC-A78F-42D265C1D704}"/>
          </ac:picMkLst>
        </pc:picChg>
        <pc:picChg chg="add mod">
          <ac:chgData name="Mehrujahan Begum" userId="S::mehrujahan.b@evergreenprimary.org.uk::f946c477-4f8c-43b1-b7bd-d5a7d88e5902" providerId="AD" clId="Web-{22BF6D20-3891-406B-9180-487E6BC36B16}" dt="2021-03-09T23:52:31.352" v="315" actId="14100"/>
          <ac:picMkLst>
            <pc:docMk/>
            <pc:sldMk cId="819235095" sldId="264"/>
            <ac:picMk id="5" creationId="{7E0D25D6-B012-4827-A3FD-966CB7B3664A}"/>
          </ac:picMkLst>
        </pc:picChg>
        <pc:inkChg chg="add del">
          <ac:chgData name="Mehrujahan Begum" userId="S::mehrujahan.b@evergreenprimary.org.uk::f946c477-4f8c-43b1-b7bd-d5a7d88e5902" providerId="AD" clId="Web-{22BF6D20-3891-406B-9180-487E6BC36B16}" dt="2021-03-09T23:51:06.412" v="289"/>
          <ac:inkMkLst>
            <pc:docMk/>
            <pc:sldMk cId="819235095" sldId="264"/>
            <ac:inkMk id="15" creationId="{070477C5-0410-4E4F-97A1-F84C2465C187}"/>
          </ac:inkMkLst>
        </pc:inkChg>
      </pc:sldChg>
      <pc:sldChg chg="addSp delSp modSp add replId">
        <pc:chgData name="Mehrujahan Begum" userId="S::mehrujahan.b@evergreenprimary.org.uk::f946c477-4f8c-43b1-b7bd-d5a7d88e5902" providerId="AD" clId="Web-{22BF6D20-3891-406B-9180-487E6BC36B16}" dt="2021-03-09T23:54:03.667" v="326" actId="1076"/>
        <pc:sldMkLst>
          <pc:docMk/>
          <pc:sldMk cId="2412808700" sldId="265"/>
        </pc:sldMkLst>
        <pc:picChg chg="add mod modCrop">
          <ac:chgData name="Mehrujahan Begum" userId="S::mehrujahan.b@evergreenprimary.org.uk::f946c477-4f8c-43b1-b7bd-d5a7d88e5902" providerId="AD" clId="Web-{22BF6D20-3891-406B-9180-487E6BC36B16}" dt="2021-03-09T23:54:03.667" v="326" actId="1076"/>
          <ac:picMkLst>
            <pc:docMk/>
            <pc:sldMk cId="2412808700" sldId="265"/>
            <ac:picMk id="3" creationId="{6AAEE77F-D9C7-49E7-9F96-9416045C75D8}"/>
          </ac:picMkLst>
        </pc:picChg>
        <pc:picChg chg="del">
          <ac:chgData name="Mehrujahan Begum" userId="S::mehrujahan.b@evergreenprimary.org.uk::f946c477-4f8c-43b1-b7bd-d5a7d88e5902" providerId="AD" clId="Web-{22BF6D20-3891-406B-9180-487E6BC36B16}" dt="2021-03-09T23:52:45.446" v="318"/>
          <ac:picMkLst>
            <pc:docMk/>
            <pc:sldMk cId="2412808700" sldId="265"/>
            <ac:picMk id="5" creationId="{7E0D25D6-B012-4827-A3FD-966CB7B3664A}"/>
          </ac:picMkLst>
        </pc:picChg>
      </pc:sldChg>
      <pc:sldChg chg="addSp delSp modSp add replId">
        <pc:chgData name="Mehrujahan Begum" userId="S::mehrujahan.b@evergreenprimary.org.uk::f946c477-4f8c-43b1-b7bd-d5a7d88e5902" providerId="AD" clId="Web-{22BF6D20-3891-406B-9180-487E6BC36B16}" dt="2021-03-09T23:55:07.638" v="339" actId="14100"/>
        <pc:sldMkLst>
          <pc:docMk/>
          <pc:sldMk cId="1471384524" sldId="266"/>
        </pc:sldMkLst>
        <pc:picChg chg="del">
          <ac:chgData name="Mehrujahan Begum" userId="S::mehrujahan.b@evergreenprimary.org.uk::f946c477-4f8c-43b1-b7bd-d5a7d88e5902" providerId="AD" clId="Web-{22BF6D20-3891-406B-9180-487E6BC36B16}" dt="2021-03-09T23:54:10.355" v="328"/>
          <ac:picMkLst>
            <pc:docMk/>
            <pc:sldMk cId="1471384524" sldId="266"/>
            <ac:picMk id="3" creationId="{6AAEE77F-D9C7-49E7-9F96-9416045C75D8}"/>
          </ac:picMkLst>
        </pc:picChg>
        <pc:picChg chg="add mod modCrop">
          <ac:chgData name="Mehrujahan Begum" userId="S::mehrujahan.b@evergreenprimary.org.uk::f946c477-4f8c-43b1-b7bd-d5a7d88e5902" providerId="AD" clId="Web-{22BF6D20-3891-406B-9180-487E6BC36B16}" dt="2021-03-09T23:55:07.638" v="339" actId="14100"/>
          <ac:picMkLst>
            <pc:docMk/>
            <pc:sldMk cId="1471384524" sldId="266"/>
            <ac:picMk id="4" creationId="{7BD1F63E-9389-4144-9A8B-CD4155AB8A74}"/>
          </ac:picMkLst>
        </pc:picChg>
      </pc:sldChg>
      <pc:sldMasterChg chg="add del addSldLayout delSldLayout">
        <pc:chgData name="Mehrujahan Begum" userId="S::mehrujahan.b@evergreenprimary.org.uk::f946c477-4f8c-43b1-b7bd-d5a7d88e5902" providerId="AD" clId="Web-{22BF6D20-3891-406B-9180-487E6BC36B16}" dt="2021-03-09T23:35:49.276" v="2"/>
        <pc:sldMasterMkLst>
          <pc:docMk/>
          <pc:sldMasterMk cId="2460954070" sldId="2147483660"/>
        </pc:sldMasterMkLst>
        <pc:sldLayoutChg chg="add del">
          <pc:chgData name="Mehrujahan Begum" userId="S::mehrujahan.b@evergreenprimary.org.uk::f946c477-4f8c-43b1-b7bd-d5a7d88e5902" providerId="AD" clId="Web-{22BF6D20-3891-406B-9180-487E6BC36B16}" dt="2021-03-09T23:35:49.276" v="2"/>
          <pc:sldLayoutMkLst>
            <pc:docMk/>
            <pc:sldMasterMk cId="2460954070" sldId="2147483660"/>
            <pc:sldLayoutMk cId="2385387890" sldId="2147483661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5:49.276" v="2"/>
          <pc:sldLayoutMkLst>
            <pc:docMk/>
            <pc:sldMasterMk cId="2460954070" sldId="2147483660"/>
            <pc:sldLayoutMk cId="949138452" sldId="2147483662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5:49.276" v="2"/>
          <pc:sldLayoutMkLst>
            <pc:docMk/>
            <pc:sldMasterMk cId="2460954070" sldId="2147483660"/>
            <pc:sldLayoutMk cId="2591524520" sldId="2147483663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5:49.276" v="2"/>
          <pc:sldLayoutMkLst>
            <pc:docMk/>
            <pc:sldMasterMk cId="2460954070" sldId="2147483660"/>
            <pc:sldLayoutMk cId="1203092039" sldId="2147483664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5:49.276" v="2"/>
          <pc:sldLayoutMkLst>
            <pc:docMk/>
            <pc:sldMasterMk cId="2460954070" sldId="2147483660"/>
            <pc:sldLayoutMk cId="3733172339" sldId="2147483665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5:49.276" v="2"/>
          <pc:sldLayoutMkLst>
            <pc:docMk/>
            <pc:sldMasterMk cId="2460954070" sldId="2147483660"/>
            <pc:sldLayoutMk cId="3210312558" sldId="2147483666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5:49.276" v="2"/>
          <pc:sldLayoutMkLst>
            <pc:docMk/>
            <pc:sldMasterMk cId="2460954070" sldId="2147483660"/>
            <pc:sldLayoutMk cId="3146388984" sldId="2147483667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5:49.276" v="2"/>
          <pc:sldLayoutMkLst>
            <pc:docMk/>
            <pc:sldMasterMk cId="2460954070" sldId="2147483660"/>
            <pc:sldLayoutMk cId="3171841454" sldId="2147483668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5:49.276" v="2"/>
          <pc:sldLayoutMkLst>
            <pc:docMk/>
            <pc:sldMasterMk cId="2460954070" sldId="2147483660"/>
            <pc:sldLayoutMk cId="1718958274" sldId="2147483669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5:49.276" v="2"/>
          <pc:sldLayoutMkLst>
            <pc:docMk/>
            <pc:sldMasterMk cId="2460954070" sldId="2147483660"/>
            <pc:sldLayoutMk cId="2202905451" sldId="2147483670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5:49.276" v="2"/>
          <pc:sldLayoutMkLst>
            <pc:docMk/>
            <pc:sldMasterMk cId="2460954070" sldId="2147483660"/>
            <pc:sldLayoutMk cId="3479445657" sldId="2147483671"/>
          </pc:sldLayoutMkLst>
        </pc:sldLayoutChg>
      </pc:sldMasterChg>
      <pc:sldMasterChg chg="add del addSldLayout delSldLayout">
        <pc:chgData name="Mehrujahan Begum" userId="S::mehrujahan.b@evergreenprimary.org.uk::f946c477-4f8c-43b1-b7bd-d5a7d88e5902" providerId="AD" clId="Web-{22BF6D20-3891-406B-9180-487E6BC36B16}" dt="2021-03-09T23:35:49.213" v="1"/>
        <pc:sldMasterMkLst>
          <pc:docMk/>
          <pc:sldMasterMk cId="1485676250" sldId="2147483685"/>
        </pc:sldMasterMkLst>
        <pc:sldLayoutChg chg="add del">
          <pc:chgData name="Mehrujahan Begum" userId="S::mehrujahan.b@evergreenprimary.org.uk::f946c477-4f8c-43b1-b7bd-d5a7d88e5902" providerId="AD" clId="Web-{22BF6D20-3891-406B-9180-487E6BC36B16}" dt="2021-03-09T23:35:49.213" v="1"/>
          <pc:sldLayoutMkLst>
            <pc:docMk/>
            <pc:sldMasterMk cId="1485676250" sldId="2147483685"/>
            <pc:sldLayoutMk cId="837089669" sldId="2147483674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5:49.213" v="1"/>
          <pc:sldLayoutMkLst>
            <pc:docMk/>
            <pc:sldMasterMk cId="1485676250" sldId="2147483685"/>
            <pc:sldLayoutMk cId="3965103200" sldId="2147483675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5:49.213" v="1"/>
          <pc:sldLayoutMkLst>
            <pc:docMk/>
            <pc:sldMasterMk cId="1485676250" sldId="2147483685"/>
            <pc:sldLayoutMk cId="604840269" sldId="2147483676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5:49.213" v="1"/>
          <pc:sldLayoutMkLst>
            <pc:docMk/>
            <pc:sldMasterMk cId="1485676250" sldId="2147483685"/>
            <pc:sldLayoutMk cId="2913533379" sldId="2147483677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5:49.213" v="1"/>
          <pc:sldLayoutMkLst>
            <pc:docMk/>
            <pc:sldMasterMk cId="1485676250" sldId="2147483685"/>
            <pc:sldLayoutMk cId="1571798090" sldId="2147483678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5:49.213" v="1"/>
          <pc:sldLayoutMkLst>
            <pc:docMk/>
            <pc:sldMasterMk cId="1485676250" sldId="2147483685"/>
            <pc:sldLayoutMk cId="1537383650" sldId="2147483679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5:49.213" v="1"/>
          <pc:sldLayoutMkLst>
            <pc:docMk/>
            <pc:sldMasterMk cId="1485676250" sldId="2147483685"/>
            <pc:sldLayoutMk cId="4198374234" sldId="2147483680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5:49.213" v="1"/>
          <pc:sldLayoutMkLst>
            <pc:docMk/>
            <pc:sldMasterMk cId="1485676250" sldId="2147483685"/>
            <pc:sldLayoutMk cId="2312581277" sldId="2147483681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5:49.213" v="1"/>
          <pc:sldLayoutMkLst>
            <pc:docMk/>
            <pc:sldMasterMk cId="1485676250" sldId="2147483685"/>
            <pc:sldLayoutMk cId="1607925718" sldId="2147483682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5:49.213" v="1"/>
          <pc:sldLayoutMkLst>
            <pc:docMk/>
            <pc:sldMasterMk cId="1485676250" sldId="2147483685"/>
            <pc:sldLayoutMk cId="3357972675" sldId="2147483683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5:49.213" v="1"/>
          <pc:sldLayoutMkLst>
            <pc:docMk/>
            <pc:sldMasterMk cId="1485676250" sldId="2147483685"/>
            <pc:sldLayoutMk cId="2010356811" sldId="2147483684"/>
          </pc:sldLayoutMkLst>
        </pc:sldLayoutChg>
      </pc:sldMasterChg>
      <pc:sldMasterChg chg="add del addSldLayout delSldLayout">
        <pc:chgData name="Mehrujahan Begum" userId="S::mehrujahan.b@evergreenprimary.org.uk::f946c477-4f8c-43b1-b7bd-d5a7d88e5902" providerId="AD" clId="Web-{22BF6D20-3891-406B-9180-487E6BC36B16}" dt="2021-03-09T23:36:13.261" v="15"/>
        <pc:sldMasterMkLst>
          <pc:docMk/>
          <pc:sldMasterMk cId="3687594128" sldId="2147483724"/>
        </pc:sldMasterMkLst>
        <pc:sldLayoutChg chg="add del">
          <pc:chgData name="Mehrujahan Begum" userId="S::mehrujahan.b@evergreenprimary.org.uk::f946c477-4f8c-43b1-b7bd-d5a7d88e5902" providerId="AD" clId="Web-{22BF6D20-3891-406B-9180-487E6BC36B16}" dt="2021-03-09T23:36:13.261" v="15"/>
          <pc:sldLayoutMkLst>
            <pc:docMk/>
            <pc:sldMasterMk cId="3687594128" sldId="2147483724"/>
            <pc:sldLayoutMk cId="2515945384" sldId="2147483713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6:13.261" v="15"/>
          <pc:sldLayoutMkLst>
            <pc:docMk/>
            <pc:sldMasterMk cId="3687594128" sldId="2147483724"/>
            <pc:sldLayoutMk cId="437159523" sldId="2147483714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6:13.261" v="15"/>
          <pc:sldLayoutMkLst>
            <pc:docMk/>
            <pc:sldMasterMk cId="3687594128" sldId="2147483724"/>
            <pc:sldLayoutMk cId="1908681081" sldId="2147483715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6:13.261" v="15"/>
          <pc:sldLayoutMkLst>
            <pc:docMk/>
            <pc:sldMasterMk cId="3687594128" sldId="2147483724"/>
            <pc:sldLayoutMk cId="3686154749" sldId="2147483716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6:13.261" v="15"/>
          <pc:sldLayoutMkLst>
            <pc:docMk/>
            <pc:sldMasterMk cId="3687594128" sldId="2147483724"/>
            <pc:sldLayoutMk cId="1807607636" sldId="2147483717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6:13.261" v="15"/>
          <pc:sldLayoutMkLst>
            <pc:docMk/>
            <pc:sldMasterMk cId="3687594128" sldId="2147483724"/>
            <pc:sldLayoutMk cId="2812524392" sldId="2147483718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6:13.261" v="15"/>
          <pc:sldLayoutMkLst>
            <pc:docMk/>
            <pc:sldMasterMk cId="3687594128" sldId="2147483724"/>
            <pc:sldLayoutMk cId="3429350845" sldId="2147483719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6:13.261" v="15"/>
          <pc:sldLayoutMkLst>
            <pc:docMk/>
            <pc:sldMasterMk cId="3687594128" sldId="2147483724"/>
            <pc:sldLayoutMk cId="3376387611" sldId="2147483720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6:13.261" v="15"/>
          <pc:sldLayoutMkLst>
            <pc:docMk/>
            <pc:sldMasterMk cId="3687594128" sldId="2147483724"/>
            <pc:sldLayoutMk cId="1259112006" sldId="2147483721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6:13.261" v="15"/>
          <pc:sldLayoutMkLst>
            <pc:docMk/>
            <pc:sldMasterMk cId="3687594128" sldId="2147483724"/>
            <pc:sldLayoutMk cId="2617610137" sldId="2147483722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6:13.261" v="15"/>
          <pc:sldLayoutMkLst>
            <pc:docMk/>
            <pc:sldMasterMk cId="3687594128" sldId="2147483724"/>
            <pc:sldLayoutMk cId="2190859286" sldId="2147483723"/>
          </pc:sldLayoutMkLst>
        </pc:sldLayoutChg>
      </pc:sldMasterChg>
      <pc:sldMasterChg chg="add del addSldLayout delSldLayout">
        <pc:chgData name="Mehrujahan Begum" userId="S::mehrujahan.b@evergreenprimary.org.uk::f946c477-4f8c-43b1-b7bd-d5a7d88e5902" providerId="AD" clId="Web-{22BF6D20-3891-406B-9180-487E6BC36B16}" dt="2021-03-09T23:36:13.183" v="14"/>
        <pc:sldMasterMkLst>
          <pc:docMk/>
          <pc:sldMasterMk cId="4173864046" sldId="2147483725"/>
        </pc:sldMasterMkLst>
        <pc:sldLayoutChg chg="add del">
          <pc:chgData name="Mehrujahan Begum" userId="S::mehrujahan.b@evergreenprimary.org.uk::f946c477-4f8c-43b1-b7bd-d5a7d88e5902" providerId="AD" clId="Web-{22BF6D20-3891-406B-9180-487E6BC36B16}" dt="2021-03-09T23:36:13.183" v="14"/>
          <pc:sldLayoutMkLst>
            <pc:docMk/>
            <pc:sldMasterMk cId="4173864046" sldId="2147483725"/>
            <pc:sldLayoutMk cId="251442881" sldId="2147483726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6:13.183" v="14"/>
          <pc:sldLayoutMkLst>
            <pc:docMk/>
            <pc:sldMasterMk cId="4173864046" sldId="2147483725"/>
            <pc:sldLayoutMk cId="455525318" sldId="2147483727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6:13.183" v="14"/>
          <pc:sldLayoutMkLst>
            <pc:docMk/>
            <pc:sldMasterMk cId="4173864046" sldId="2147483725"/>
            <pc:sldLayoutMk cId="1731940151" sldId="2147483728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6:13.183" v="14"/>
          <pc:sldLayoutMkLst>
            <pc:docMk/>
            <pc:sldMasterMk cId="4173864046" sldId="2147483725"/>
            <pc:sldLayoutMk cId="3809545431" sldId="2147483729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6:13.183" v="14"/>
          <pc:sldLayoutMkLst>
            <pc:docMk/>
            <pc:sldMasterMk cId="4173864046" sldId="2147483725"/>
            <pc:sldLayoutMk cId="1207690318" sldId="2147483730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6:13.183" v="14"/>
          <pc:sldLayoutMkLst>
            <pc:docMk/>
            <pc:sldMasterMk cId="4173864046" sldId="2147483725"/>
            <pc:sldLayoutMk cId="2255304244" sldId="2147483731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6:13.183" v="14"/>
          <pc:sldLayoutMkLst>
            <pc:docMk/>
            <pc:sldMasterMk cId="4173864046" sldId="2147483725"/>
            <pc:sldLayoutMk cId="3219011104" sldId="2147483732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6:13.183" v="14"/>
          <pc:sldLayoutMkLst>
            <pc:docMk/>
            <pc:sldMasterMk cId="4173864046" sldId="2147483725"/>
            <pc:sldLayoutMk cId="3704607997" sldId="2147483733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6:13.183" v="14"/>
          <pc:sldLayoutMkLst>
            <pc:docMk/>
            <pc:sldMasterMk cId="4173864046" sldId="2147483725"/>
            <pc:sldLayoutMk cId="1239450707" sldId="2147483734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6:13.183" v="14"/>
          <pc:sldLayoutMkLst>
            <pc:docMk/>
            <pc:sldMasterMk cId="4173864046" sldId="2147483725"/>
            <pc:sldLayoutMk cId="3020877443" sldId="2147483735"/>
          </pc:sldLayoutMkLst>
        </pc:sldLayoutChg>
        <pc:sldLayoutChg chg="add del">
          <pc:chgData name="Mehrujahan Begum" userId="S::mehrujahan.b@evergreenprimary.org.uk::f946c477-4f8c-43b1-b7bd-d5a7d88e5902" providerId="AD" clId="Web-{22BF6D20-3891-406B-9180-487E6BC36B16}" dt="2021-03-09T23:36:13.183" v="14"/>
          <pc:sldLayoutMkLst>
            <pc:docMk/>
            <pc:sldMasterMk cId="4173864046" sldId="2147483725"/>
            <pc:sldLayoutMk cId="1236139643" sldId="2147483736"/>
          </pc:sldLayoutMkLst>
        </pc:sldLayoutChg>
      </pc:sldMasterChg>
      <pc:sldMasterChg chg="add addSldLayout">
        <pc:chgData name="Mehrujahan Begum" userId="S::mehrujahan.b@evergreenprimary.org.uk::f946c477-4f8c-43b1-b7bd-d5a7d88e5902" providerId="AD" clId="Web-{22BF6D20-3891-406B-9180-487E6BC36B16}" dt="2021-03-09T23:36:13.261" v="15"/>
        <pc:sldMasterMkLst>
          <pc:docMk/>
          <pc:sldMasterMk cId="896269407" sldId="2147483761"/>
        </pc:sldMasterMkLst>
        <pc:sldLayoutChg chg="add">
          <pc:chgData name="Mehrujahan Begum" userId="S::mehrujahan.b@evergreenprimary.org.uk::f946c477-4f8c-43b1-b7bd-d5a7d88e5902" providerId="AD" clId="Web-{22BF6D20-3891-406B-9180-487E6BC36B16}" dt="2021-03-09T23:36:13.261" v="15"/>
          <pc:sldLayoutMkLst>
            <pc:docMk/>
            <pc:sldMasterMk cId="896269407" sldId="2147483761"/>
            <pc:sldLayoutMk cId="875824766" sldId="2147483750"/>
          </pc:sldLayoutMkLst>
        </pc:sldLayoutChg>
        <pc:sldLayoutChg chg="add">
          <pc:chgData name="Mehrujahan Begum" userId="S::mehrujahan.b@evergreenprimary.org.uk::f946c477-4f8c-43b1-b7bd-d5a7d88e5902" providerId="AD" clId="Web-{22BF6D20-3891-406B-9180-487E6BC36B16}" dt="2021-03-09T23:36:13.261" v="15"/>
          <pc:sldLayoutMkLst>
            <pc:docMk/>
            <pc:sldMasterMk cId="896269407" sldId="2147483761"/>
            <pc:sldLayoutMk cId="3171531336" sldId="2147483751"/>
          </pc:sldLayoutMkLst>
        </pc:sldLayoutChg>
        <pc:sldLayoutChg chg="add">
          <pc:chgData name="Mehrujahan Begum" userId="S::mehrujahan.b@evergreenprimary.org.uk::f946c477-4f8c-43b1-b7bd-d5a7d88e5902" providerId="AD" clId="Web-{22BF6D20-3891-406B-9180-487E6BC36B16}" dt="2021-03-09T23:36:13.261" v="15"/>
          <pc:sldLayoutMkLst>
            <pc:docMk/>
            <pc:sldMasterMk cId="896269407" sldId="2147483761"/>
            <pc:sldLayoutMk cId="1767844681" sldId="2147483752"/>
          </pc:sldLayoutMkLst>
        </pc:sldLayoutChg>
        <pc:sldLayoutChg chg="add">
          <pc:chgData name="Mehrujahan Begum" userId="S::mehrujahan.b@evergreenprimary.org.uk::f946c477-4f8c-43b1-b7bd-d5a7d88e5902" providerId="AD" clId="Web-{22BF6D20-3891-406B-9180-487E6BC36B16}" dt="2021-03-09T23:36:13.261" v="15"/>
          <pc:sldLayoutMkLst>
            <pc:docMk/>
            <pc:sldMasterMk cId="896269407" sldId="2147483761"/>
            <pc:sldLayoutMk cId="352964075" sldId="2147483753"/>
          </pc:sldLayoutMkLst>
        </pc:sldLayoutChg>
        <pc:sldLayoutChg chg="add">
          <pc:chgData name="Mehrujahan Begum" userId="S::mehrujahan.b@evergreenprimary.org.uk::f946c477-4f8c-43b1-b7bd-d5a7d88e5902" providerId="AD" clId="Web-{22BF6D20-3891-406B-9180-487E6BC36B16}" dt="2021-03-09T23:36:13.261" v="15"/>
          <pc:sldLayoutMkLst>
            <pc:docMk/>
            <pc:sldMasterMk cId="896269407" sldId="2147483761"/>
            <pc:sldLayoutMk cId="3267846247" sldId="2147483754"/>
          </pc:sldLayoutMkLst>
        </pc:sldLayoutChg>
        <pc:sldLayoutChg chg="add">
          <pc:chgData name="Mehrujahan Begum" userId="S::mehrujahan.b@evergreenprimary.org.uk::f946c477-4f8c-43b1-b7bd-d5a7d88e5902" providerId="AD" clId="Web-{22BF6D20-3891-406B-9180-487E6BC36B16}" dt="2021-03-09T23:36:13.261" v="15"/>
          <pc:sldLayoutMkLst>
            <pc:docMk/>
            <pc:sldMasterMk cId="896269407" sldId="2147483761"/>
            <pc:sldLayoutMk cId="1117973680" sldId="2147483755"/>
          </pc:sldLayoutMkLst>
        </pc:sldLayoutChg>
        <pc:sldLayoutChg chg="add">
          <pc:chgData name="Mehrujahan Begum" userId="S::mehrujahan.b@evergreenprimary.org.uk::f946c477-4f8c-43b1-b7bd-d5a7d88e5902" providerId="AD" clId="Web-{22BF6D20-3891-406B-9180-487E6BC36B16}" dt="2021-03-09T23:36:13.261" v="15"/>
          <pc:sldLayoutMkLst>
            <pc:docMk/>
            <pc:sldMasterMk cId="896269407" sldId="2147483761"/>
            <pc:sldLayoutMk cId="795104431" sldId="2147483756"/>
          </pc:sldLayoutMkLst>
        </pc:sldLayoutChg>
        <pc:sldLayoutChg chg="add">
          <pc:chgData name="Mehrujahan Begum" userId="S::mehrujahan.b@evergreenprimary.org.uk::f946c477-4f8c-43b1-b7bd-d5a7d88e5902" providerId="AD" clId="Web-{22BF6D20-3891-406B-9180-487E6BC36B16}" dt="2021-03-09T23:36:13.261" v="15"/>
          <pc:sldLayoutMkLst>
            <pc:docMk/>
            <pc:sldMasterMk cId="896269407" sldId="2147483761"/>
            <pc:sldLayoutMk cId="2624538552" sldId="2147483757"/>
          </pc:sldLayoutMkLst>
        </pc:sldLayoutChg>
        <pc:sldLayoutChg chg="add">
          <pc:chgData name="Mehrujahan Begum" userId="S::mehrujahan.b@evergreenprimary.org.uk::f946c477-4f8c-43b1-b7bd-d5a7d88e5902" providerId="AD" clId="Web-{22BF6D20-3891-406B-9180-487E6BC36B16}" dt="2021-03-09T23:36:13.261" v="15"/>
          <pc:sldLayoutMkLst>
            <pc:docMk/>
            <pc:sldMasterMk cId="896269407" sldId="2147483761"/>
            <pc:sldLayoutMk cId="1489107969" sldId="2147483758"/>
          </pc:sldLayoutMkLst>
        </pc:sldLayoutChg>
        <pc:sldLayoutChg chg="add">
          <pc:chgData name="Mehrujahan Begum" userId="S::mehrujahan.b@evergreenprimary.org.uk::f946c477-4f8c-43b1-b7bd-d5a7d88e5902" providerId="AD" clId="Web-{22BF6D20-3891-406B-9180-487E6BC36B16}" dt="2021-03-09T23:36:13.261" v="15"/>
          <pc:sldLayoutMkLst>
            <pc:docMk/>
            <pc:sldMasterMk cId="896269407" sldId="2147483761"/>
            <pc:sldLayoutMk cId="1830911590" sldId="2147483759"/>
          </pc:sldLayoutMkLst>
        </pc:sldLayoutChg>
        <pc:sldLayoutChg chg="add">
          <pc:chgData name="Mehrujahan Begum" userId="S::mehrujahan.b@evergreenprimary.org.uk::f946c477-4f8c-43b1-b7bd-d5a7d88e5902" providerId="AD" clId="Web-{22BF6D20-3891-406B-9180-487E6BC36B16}" dt="2021-03-09T23:36:13.261" v="15"/>
          <pc:sldLayoutMkLst>
            <pc:docMk/>
            <pc:sldMasterMk cId="896269407" sldId="2147483761"/>
            <pc:sldLayoutMk cId="884288640" sldId="2147483760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04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64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973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538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107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9115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88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8462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24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531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7844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3/9/2021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6269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54" r:id="rId6"/>
    <p:sldLayoutId id="2147483750" r:id="rId7"/>
    <p:sldLayoutId id="2147483751" r:id="rId8"/>
    <p:sldLayoutId id="2147483752" r:id="rId9"/>
    <p:sldLayoutId id="2147483753" r:id="rId10"/>
    <p:sldLayoutId id="2147483755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5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9">
            <a:extLst>
              <a:ext uri="{FF2B5EF4-FFF2-40B4-BE49-F238E27FC236}">
                <a16:creationId xmlns:a16="http://schemas.microsoft.com/office/drawing/2014/main" id="{AD35AE2F-5E3A-49D9-8DE1-8A333BA408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92B6A6-F848-4FBF-A26A-2C4BD617AD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697" r="-1" b="11"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pPr algn="ctr"/>
            <a:r>
              <a:rPr lang="en-GB"/>
              <a:t>W2 - Homework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99432"/>
            <a:ext cx="9144000" cy="1225296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en-GB" sz="3200" b="1" u="sng" dirty="0"/>
              <a:t>Due: Tuesday 16th March 2021</a:t>
            </a:r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04D8AD8F-EF7F-481F-B99A-B85138970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41942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6">
            <a:extLst>
              <a:ext uri="{FF2B5EF4-FFF2-40B4-BE49-F238E27FC236}">
                <a16:creationId xmlns:a16="http://schemas.microsoft.com/office/drawing/2014/main" id="{79EB4626-023C-436D-9F57-9EB4608090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38200" y="720953"/>
            <a:ext cx="10515600" cy="5416094"/>
          </a:xfrm>
          <a:custGeom>
            <a:avLst/>
            <a:gdLst>
              <a:gd name="connsiteX0" fmla="*/ 0 w 10515600"/>
              <a:gd name="connsiteY0" fmla="*/ 902700 h 5416094"/>
              <a:gd name="connsiteX1" fmla="*/ 902700 w 10515600"/>
              <a:gd name="connsiteY1" fmla="*/ 0 h 5416094"/>
              <a:gd name="connsiteX2" fmla="*/ 1746919 w 10515600"/>
              <a:gd name="connsiteY2" fmla="*/ 0 h 5416094"/>
              <a:gd name="connsiteX3" fmla="*/ 2329833 w 10515600"/>
              <a:gd name="connsiteY3" fmla="*/ 0 h 5416094"/>
              <a:gd name="connsiteX4" fmla="*/ 2825644 w 10515600"/>
              <a:gd name="connsiteY4" fmla="*/ 0 h 5416094"/>
              <a:gd name="connsiteX5" fmla="*/ 3582762 w 10515600"/>
              <a:gd name="connsiteY5" fmla="*/ 0 h 5416094"/>
              <a:gd name="connsiteX6" fmla="*/ 4165675 w 10515600"/>
              <a:gd name="connsiteY6" fmla="*/ 0 h 5416094"/>
              <a:gd name="connsiteX7" fmla="*/ 5009894 w 10515600"/>
              <a:gd name="connsiteY7" fmla="*/ 0 h 5416094"/>
              <a:gd name="connsiteX8" fmla="*/ 5505706 w 10515600"/>
              <a:gd name="connsiteY8" fmla="*/ 0 h 5416094"/>
              <a:gd name="connsiteX9" fmla="*/ 6349925 w 10515600"/>
              <a:gd name="connsiteY9" fmla="*/ 0 h 5416094"/>
              <a:gd name="connsiteX10" fmla="*/ 6758634 w 10515600"/>
              <a:gd name="connsiteY10" fmla="*/ 0 h 5416094"/>
              <a:gd name="connsiteX11" fmla="*/ 7428650 w 10515600"/>
              <a:gd name="connsiteY11" fmla="*/ 0 h 5416094"/>
              <a:gd name="connsiteX12" fmla="*/ 8098665 w 10515600"/>
              <a:gd name="connsiteY12" fmla="*/ 0 h 5416094"/>
              <a:gd name="connsiteX13" fmla="*/ 8681579 w 10515600"/>
              <a:gd name="connsiteY13" fmla="*/ 0 h 5416094"/>
              <a:gd name="connsiteX14" fmla="*/ 9612900 w 10515600"/>
              <a:gd name="connsiteY14" fmla="*/ 0 h 5416094"/>
              <a:gd name="connsiteX15" fmla="*/ 10515600 w 10515600"/>
              <a:gd name="connsiteY15" fmla="*/ 902700 h 5416094"/>
              <a:gd name="connsiteX16" fmla="*/ 10515600 w 10515600"/>
              <a:gd name="connsiteY16" fmla="*/ 1504482 h 5416094"/>
              <a:gd name="connsiteX17" fmla="*/ 10515600 w 10515600"/>
              <a:gd name="connsiteY17" fmla="*/ 2178479 h 5416094"/>
              <a:gd name="connsiteX18" fmla="*/ 10515600 w 10515600"/>
              <a:gd name="connsiteY18" fmla="*/ 2780261 h 5416094"/>
              <a:gd name="connsiteX19" fmla="*/ 10515600 w 10515600"/>
              <a:gd name="connsiteY19" fmla="*/ 3273722 h 5416094"/>
              <a:gd name="connsiteX20" fmla="*/ 10515600 w 10515600"/>
              <a:gd name="connsiteY20" fmla="*/ 3803291 h 5416094"/>
              <a:gd name="connsiteX21" fmla="*/ 10515600 w 10515600"/>
              <a:gd name="connsiteY21" fmla="*/ 4513394 h 5416094"/>
              <a:gd name="connsiteX22" fmla="*/ 9612900 w 10515600"/>
              <a:gd name="connsiteY22" fmla="*/ 5416094 h 5416094"/>
              <a:gd name="connsiteX23" fmla="*/ 9117089 w 10515600"/>
              <a:gd name="connsiteY23" fmla="*/ 5416094 h 5416094"/>
              <a:gd name="connsiteX24" fmla="*/ 8708379 w 10515600"/>
              <a:gd name="connsiteY24" fmla="*/ 5416094 h 5416094"/>
              <a:gd name="connsiteX25" fmla="*/ 8299670 w 10515600"/>
              <a:gd name="connsiteY25" fmla="*/ 5416094 h 5416094"/>
              <a:gd name="connsiteX26" fmla="*/ 7629654 w 10515600"/>
              <a:gd name="connsiteY26" fmla="*/ 5416094 h 5416094"/>
              <a:gd name="connsiteX27" fmla="*/ 7133843 w 10515600"/>
              <a:gd name="connsiteY27" fmla="*/ 5416094 h 5416094"/>
              <a:gd name="connsiteX28" fmla="*/ 6376726 w 10515600"/>
              <a:gd name="connsiteY28" fmla="*/ 5416094 h 5416094"/>
              <a:gd name="connsiteX29" fmla="*/ 5880914 w 10515600"/>
              <a:gd name="connsiteY29" fmla="*/ 5416094 h 5416094"/>
              <a:gd name="connsiteX30" fmla="*/ 5123797 w 10515600"/>
              <a:gd name="connsiteY30" fmla="*/ 5416094 h 5416094"/>
              <a:gd name="connsiteX31" fmla="*/ 4715088 w 10515600"/>
              <a:gd name="connsiteY31" fmla="*/ 5416094 h 5416094"/>
              <a:gd name="connsiteX32" fmla="*/ 3957970 w 10515600"/>
              <a:gd name="connsiteY32" fmla="*/ 5416094 h 5416094"/>
              <a:gd name="connsiteX33" fmla="*/ 3462159 w 10515600"/>
              <a:gd name="connsiteY33" fmla="*/ 5416094 h 5416094"/>
              <a:gd name="connsiteX34" fmla="*/ 3053449 w 10515600"/>
              <a:gd name="connsiteY34" fmla="*/ 5416094 h 5416094"/>
              <a:gd name="connsiteX35" fmla="*/ 2557638 w 10515600"/>
              <a:gd name="connsiteY35" fmla="*/ 5416094 h 5416094"/>
              <a:gd name="connsiteX36" fmla="*/ 1800521 w 10515600"/>
              <a:gd name="connsiteY36" fmla="*/ 5416094 h 5416094"/>
              <a:gd name="connsiteX37" fmla="*/ 902700 w 10515600"/>
              <a:gd name="connsiteY37" fmla="*/ 5416094 h 5416094"/>
              <a:gd name="connsiteX38" fmla="*/ 0 w 10515600"/>
              <a:gd name="connsiteY38" fmla="*/ 4513394 h 5416094"/>
              <a:gd name="connsiteX39" fmla="*/ 0 w 10515600"/>
              <a:gd name="connsiteY39" fmla="*/ 3911612 h 5416094"/>
              <a:gd name="connsiteX40" fmla="*/ 0 w 10515600"/>
              <a:gd name="connsiteY40" fmla="*/ 3309829 h 5416094"/>
              <a:gd name="connsiteX41" fmla="*/ 0 w 10515600"/>
              <a:gd name="connsiteY41" fmla="*/ 2780261 h 5416094"/>
              <a:gd name="connsiteX42" fmla="*/ 0 w 10515600"/>
              <a:gd name="connsiteY42" fmla="*/ 2106265 h 5416094"/>
              <a:gd name="connsiteX43" fmla="*/ 0 w 10515600"/>
              <a:gd name="connsiteY43" fmla="*/ 1504482 h 5416094"/>
              <a:gd name="connsiteX44" fmla="*/ 0 w 10515600"/>
              <a:gd name="connsiteY44" fmla="*/ 902700 h 5416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10515600" h="5416094" extrusionOk="0">
                <a:moveTo>
                  <a:pt x="0" y="902700"/>
                </a:moveTo>
                <a:cubicBezTo>
                  <a:pt x="-57306" y="368805"/>
                  <a:pt x="305054" y="37193"/>
                  <a:pt x="902700" y="0"/>
                </a:cubicBezTo>
                <a:cubicBezTo>
                  <a:pt x="1280419" y="-35006"/>
                  <a:pt x="1407743" y="-35339"/>
                  <a:pt x="1746919" y="0"/>
                </a:cubicBezTo>
                <a:cubicBezTo>
                  <a:pt x="2086095" y="35339"/>
                  <a:pt x="2146539" y="-12333"/>
                  <a:pt x="2329833" y="0"/>
                </a:cubicBezTo>
                <a:cubicBezTo>
                  <a:pt x="2513127" y="12333"/>
                  <a:pt x="2706706" y="12952"/>
                  <a:pt x="2825644" y="0"/>
                </a:cubicBezTo>
                <a:cubicBezTo>
                  <a:pt x="2944582" y="-12952"/>
                  <a:pt x="3420817" y="-27100"/>
                  <a:pt x="3582762" y="0"/>
                </a:cubicBezTo>
                <a:cubicBezTo>
                  <a:pt x="3744707" y="27100"/>
                  <a:pt x="4023584" y="-9167"/>
                  <a:pt x="4165675" y="0"/>
                </a:cubicBezTo>
                <a:cubicBezTo>
                  <a:pt x="4307766" y="9167"/>
                  <a:pt x="4770188" y="27031"/>
                  <a:pt x="5009894" y="0"/>
                </a:cubicBezTo>
                <a:cubicBezTo>
                  <a:pt x="5249600" y="-27031"/>
                  <a:pt x="5349881" y="-194"/>
                  <a:pt x="5505706" y="0"/>
                </a:cubicBezTo>
                <a:cubicBezTo>
                  <a:pt x="5661531" y="194"/>
                  <a:pt x="6129254" y="-29363"/>
                  <a:pt x="6349925" y="0"/>
                </a:cubicBezTo>
                <a:cubicBezTo>
                  <a:pt x="6570596" y="29363"/>
                  <a:pt x="6581199" y="-14617"/>
                  <a:pt x="6758634" y="0"/>
                </a:cubicBezTo>
                <a:cubicBezTo>
                  <a:pt x="6936069" y="14617"/>
                  <a:pt x="7246491" y="25675"/>
                  <a:pt x="7428650" y="0"/>
                </a:cubicBezTo>
                <a:cubicBezTo>
                  <a:pt x="7610809" y="-25675"/>
                  <a:pt x="7825190" y="-17078"/>
                  <a:pt x="8098665" y="0"/>
                </a:cubicBezTo>
                <a:cubicBezTo>
                  <a:pt x="8372141" y="17078"/>
                  <a:pt x="8559625" y="-21568"/>
                  <a:pt x="8681579" y="0"/>
                </a:cubicBezTo>
                <a:cubicBezTo>
                  <a:pt x="8803533" y="21568"/>
                  <a:pt x="9307226" y="-46066"/>
                  <a:pt x="9612900" y="0"/>
                </a:cubicBezTo>
                <a:cubicBezTo>
                  <a:pt x="10119954" y="-10560"/>
                  <a:pt x="10418674" y="366684"/>
                  <a:pt x="10515600" y="902700"/>
                </a:cubicBezTo>
                <a:cubicBezTo>
                  <a:pt x="10494548" y="1140809"/>
                  <a:pt x="10524881" y="1252168"/>
                  <a:pt x="10515600" y="1504482"/>
                </a:cubicBezTo>
                <a:cubicBezTo>
                  <a:pt x="10506319" y="1756796"/>
                  <a:pt x="10494309" y="1995078"/>
                  <a:pt x="10515600" y="2178479"/>
                </a:cubicBezTo>
                <a:cubicBezTo>
                  <a:pt x="10536891" y="2361880"/>
                  <a:pt x="10522845" y="2487483"/>
                  <a:pt x="10515600" y="2780261"/>
                </a:cubicBezTo>
                <a:cubicBezTo>
                  <a:pt x="10508355" y="3073039"/>
                  <a:pt x="10533694" y="3138252"/>
                  <a:pt x="10515600" y="3273722"/>
                </a:cubicBezTo>
                <a:cubicBezTo>
                  <a:pt x="10497506" y="3409192"/>
                  <a:pt x="10514952" y="3569910"/>
                  <a:pt x="10515600" y="3803291"/>
                </a:cubicBezTo>
                <a:cubicBezTo>
                  <a:pt x="10516248" y="4036672"/>
                  <a:pt x="10499126" y="4317688"/>
                  <a:pt x="10515600" y="4513394"/>
                </a:cubicBezTo>
                <a:cubicBezTo>
                  <a:pt x="10585499" y="4997151"/>
                  <a:pt x="10115437" y="5453981"/>
                  <a:pt x="9612900" y="5416094"/>
                </a:cubicBezTo>
                <a:cubicBezTo>
                  <a:pt x="9473271" y="5418358"/>
                  <a:pt x="9316384" y="5423764"/>
                  <a:pt x="9117089" y="5416094"/>
                </a:cubicBezTo>
                <a:cubicBezTo>
                  <a:pt x="8917794" y="5408424"/>
                  <a:pt x="8902141" y="5433256"/>
                  <a:pt x="8708379" y="5416094"/>
                </a:cubicBezTo>
                <a:cubicBezTo>
                  <a:pt x="8514617" y="5398933"/>
                  <a:pt x="8454700" y="5422387"/>
                  <a:pt x="8299670" y="5416094"/>
                </a:cubicBezTo>
                <a:cubicBezTo>
                  <a:pt x="8144640" y="5409801"/>
                  <a:pt x="7907022" y="5398388"/>
                  <a:pt x="7629654" y="5416094"/>
                </a:cubicBezTo>
                <a:cubicBezTo>
                  <a:pt x="7352286" y="5433800"/>
                  <a:pt x="7244777" y="5409877"/>
                  <a:pt x="7133843" y="5416094"/>
                </a:cubicBezTo>
                <a:cubicBezTo>
                  <a:pt x="7022909" y="5422311"/>
                  <a:pt x="6748865" y="5379753"/>
                  <a:pt x="6376726" y="5416094"/>
                </a:cubicBezTo>
                <a:cubicBezTo>
                  <a:pt x="6004587" y="5452435"/>
                  <a:pt x="5991442" y="5438860"/>
                  <a:pt x="5880914" y="5416094"/>
                </a:cubicBezTo>
                <a:cubicBezTo>
                  <a:pt x="5770386" y="5393328"/>
                  <a:pt x="5294303" y="5440618"/>
                  <a:pt x="5123797" y="5416094"/>
                </a:cubicBezTo>
                <a:cubicBezTo>
                  <a:pt x="4953291" y="5391570"/>
                  <a:pt x="4828705" y="5430421"/>
                  <a:pt x="4715088" y="5416094"/>
                </a:cubicBezTo>
                <a:cubicBezTo>
                  <a:pt x="4601471" y="5401767"/>
                  <a:pt x="4227806" y="5381491"/>
                  <a:pt x="3957970" y="5416094"/>
                </a:cubicBezTo>
                <a:cubicBezTo>
                  <a:pt x="3688134" y="5450697"/>
                  <a:pt x="3670638" y="5425309"/>
                  <a:pt x="3462159" y="5416094"/>
                </a:cubicBezTo>
                <a:cubicBezTo>
                  <a:pt x="3253680" y="5406879"/>
                  <a:pt x="3167443" y="5432031"/>
                  <a:pt x="3053449" y="5416094"/>
                </a:cubicBezTo>
                <a:cubicBezTo>
                  <a:pt x="2939455" y="5400158"/>
                  <a:pt x="2701485" y="5433995"/>
                  <a:pt x="2557638" y="5416094"/>
                </a:cubicBezTo>
                <a:cubicBezTo>
                  <a:pt x="2413791" y="5398193"/>
                  <a:pt x="2168647" y="5424510"/>
                  <a:pt x="1800521" y="5416094"/>
                </a:cubicBezTo>
                <a:cubicBezTo>
                  <a:pt x="1432395" y="5407678"/>
                  <a:pt x="1261364" y="5454497"/>
                  <a:pt x="902700" y="5416094"/>
                </a:cubicBezTo>
                <a:cubicBezTo>
                  <a:pt x="519468" y="5419760"/>
                  <a:pt x="63003" y="5077223"/>
                  <a:pt x="0" y="4513394"/>
                </a:cubicBezTo>
                <a:cubicBezTo>
                  <a:pt x="-20265" y="4243495"/>
                  <a:pt x="27650" y="4053844"/>
                  <a:pt x="0" y="3911612"/>
                </a:cubicBezTo>
                <a:cubicBezTo>
                  <a:pt x="-27650" y="3769380"/>
                  <a:pt x="24988" y="3469350"/>
                  <a:pt x="0" y="3309829"/>
                </a:cubicBezTo>
                <a:cubicBezTo>
                  <a:pt x="-24988" y="3150308"/>
                  <a:pt x="-16973" y="2933511"/>
                  <a:pt x="0" y="2780261"/>
                </a:cubicBezTo>
                <a:cubicBezTo>
                  <a:pt x="16973" y="2627011"/>
                  <a:pt x="-11552" y="2315258"/>
                  <a:pt x="0" y="2106265"/>
                </a:cubicBezTo>
                <a:cubicBezTo>
                  <a:pt x="11552" y="1897272"/>
                  <a:pt x="-9167" y="1726905"/>
                  <a:pt x="0" y="1504482"/>
                </a:cubicBezTo>
                <a:cubicBezTo>
                  <a:pt x="9167" y="1282059"/>
                  <a:pt x="10972" y="1160784"/>
                  <a:pt x="0" y="902700"/>
                </a:cubicBezTo>
                <a:close/>
              </a:path>
            </a:pathLst>
          </a:custGeom>
          <a:noFill/>
          <a:ln w="60325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1" name="Rectangle 3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F83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29A83E-59DF-4568-A2D1-9306F31FD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57" y="-2382"/>
            <a:ext cx="1789453" cy="12364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u="sng" dirty="0">
                <a:solidFill>
                  <a:srgbClr val="FFFFFF"/>
                </a:solidFill>
              </a:rPr>
              <a:t>Y4</a:t>
            </a:r>
            <a:r>
              <a:rPr lang="en-US" sz="6600" dirty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3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7BD1F63E-9389-4144-9A8B-CD4155AB8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61" t="13565" r="25385" b="6765"/>
          <a:stretch/>
        </p:blipFill>
        <p:spPr>
          <a:xfrm>
            <a:off x="2438401" y="51922"/>
            <a:ext cx="8354208" cy="670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384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1A9F7B4E-B03D-4F64-BE33-00D074458D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 descr="Wooden letters in a blue background">
            <a:extLst>
              <a:ext uri="{FF2B5EF4-FFF2-40B4-BE49-F238E27FC236}">
                <a16:creationId xmlns:a16="http://schemas.microsoft.com/office/drawing/2014/main" id="{FB71140A-0A5D-4D77-9FD4-95797C47AE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6467" b="9263"/>
          <a:stretch/>
        </p:blipFill>
        <p:spPr>
          <a:xfrm>
            <a:off x="20" y="10"/>
            <a:ext cx="12191979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6FE5F9-7598-49E4-AB9E-4B6D65E41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7200"/>
              <a:t>Spelling </a:t>
            </a:r>
          </a:p>
        </p:txBody>
      </p:sp>
      <p:sp>
        <p:nvSpPr>
          <p:cNvPr id="43" name="Rectangle 6">
            <a:extLst>
              <a:ext uri="{FF2B5EF4-FFF2-40B4-BE49-F238E27FC236}">
                <a16:creationId xmlns:a16="http://schemas.microsoft.com/office/drawing/2014/main" id="{1CA8A97F-67F0-4D5F-A850-0C30727D1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578" y="1802192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C05CBD-0869-43B2-891C-F7344B574736}"/>
              </a:ext>
            </a:extLst>
          </p:cNvPr>
          <p:cNvSpPr txBox="1"/>
          <p:nvPr/>
        </p:nvSpPr>
        <p:spPr>
          <a:xfrm>
            <a:off x="838200" y="2004446"/>
            <a:ext cx="10515600" cy="41768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en-US" b="1" i="1" dirty="0"/>
              <a:t>Spelling test on Tuesday</a:t>
            </a:r>
            <a:endParaRPr lang="en-US" dirty="0"/>
          </a:p>
          <a:p>
            <a:pPr marL="457200" indent="-342900">
              <a:lnSpc>
                <a:spcPct val="110000"/>
              </a:lnSpc>
              <a:spcAft>
                <a:spcPts val="600"/>
              </a:spcAft>
              <a:buAutoNum type="arabicPeriod"/>
            </a:pPr>
            <a:r>
              <a:rPr lang="en-US" b="1" i="1" dirty="0"/>
              <a:t>Health</a:t>
            </a:r>
          </a:p>
          <a:p>
            <a:pPr marL="457200" indent="-342900">
              <a:lnSpc>
                <a:spcPct val="110000"/>
              </a:lnSpc>
              <a:spcAft>
                <a:spcPts val="600"/>
              </a:spcAft>
              <a:buAutoNum type="arabicPeriod"/>
            </a:pPr>
            <a:r>
              <a:rPr lang="en-US" b="1" i="1" dirty="0"/>
              <a:t>Popular </a:t>
            </a:r>
          </a:p>
          <a:p>
            <a:pPr marL="457200" indent="-342900">
              <a:lnSpc>
                <a:spcPct val="110000"/>
              </a:lnSpc>
              <a:spcAft>
                <a:spcPts val="600"/>
              </a:spcAft>
              <a:buAutoNum type="arabicPeriod"/>
            </a:pPr>
            <a:r>
              <a:rPr lang="en-US" b="1" i="1" dirty="0"/>
              <a:t>Certain</a:t>
            </a:r>
          </a:p>
          <a:p>
            <a:pPr marL="457200" indent="-342900">
              <a:lnSpc>
                <a:spcPct val="110000"/>
              </a:lnSpc>
              <a:spcAft>
                <a:spcPts val="600"/>
              </a:spcAft>
              <a:buAutoNum type="arabicPeriod"/>
            </a:pPr>
            <a:r>
              <a:rPr lang="en-US" b="1" i="1" dirty="0"/>
              <a:t>Sentence </a:t>
            </a:r>
          </a:p>
          <a:p>
            <a:pPr marL="457200" indent="-342900">
              <a:lnSpc>
                <a:spcPct val="110000"/>
              </a:lnSpc>
              <a:spcAft>
                <a:spcPts val="600"/>
              </a:spcAft>
              <a:buAutoNum type="arabicPeriod"/>
            </a:pPr>
            <a:r>
              <a:rPr lang="en-US" b="1" i="1" dirty="0"/>
              <a:t>Strange </a:t>
            </a:r>
          </a:p>
          <a:p>
            <a:pPr marL="457200" indent="-342900">
              <a:lnSpc>
                <a:spcPct val="110000"/>
              </a:lnSpc>
              <a:spcAft>
                <a:spcPts val="600"/>
              </a:spcAft>
              <a:buAutoNum type="arabicPeriod"/>
            </a:pPr>
            <a:r>
              <a:rPr lang="en-US" b="1" i="1" dirty="0"/>
              <a:t>Positive </a:t>
            </a:r>
          </a:p>
          <a:p>
            <a:pPr marL="457200" indent="-342900">
              <a:lnSpc>
                <a:spcPct val="110000"/>
              </a:lnSpc>
              <a:spcAft>
                <a:spcPts val="600"/>
              </a:spcAft>
              <a:buAutoNum type="arabicPeriod"/>
            </a:pPr>
            <a:r>
              <a:rPr lang="en-US" b="1" i="1" dirty="0"/>
              <a:t>Negative </a:t>
            </a:r>
          </a:p>
          <a:p>
            <a:pPr marL="457200" indent="-342900">
              <a:lnSpc>
                <a:spcPct val="110000"/>
              </a:lnSpc>
              <a:spcAft>
                <a:spcPts val="600"/>
              </a:spcAft>
              <a:buAutoNum type="arabicPeriod"/>
            </a:pPr>
            <a:r>
              <a:rPr lang="en-US" b="1" i="1" dirty="0"/>
              <a:t>Although</a:t>
            </a:r>
          </a:p>
          <a:p>
            <a:pPr marL="457200" indent="-342900">
              <a:lnSpc>
                <a:spcPct val="110000"/>
              </a:lnSpc>
              <a:spcAft>
                <a:spcPts val="600"/>
              </a:spcAft>
              <a:buAutoNum type="arabicPeriod"/>
            </a:pPr>
            <a:r>
              <a:rPr lang="en-US" b="1" i="1" dirty="0"/>
              <a:t>Because </a:t>
            </a:r>
          </a:p>
          <a:p>
            <a:pPr marL="457200" indent="-342900">
              <a:lnSpc>
                <a:spcPct val="110000"/>
              </a:lnSpc>
              <a:spcAft>
                <a:spcPts val="600"/>
              </a:spcAft>
              <a:buAutoNum type="arabicPeriod"/>
            </a:pPr>
            <a:r>
              <a:rPr lang="en-US" b="1" i="1" dirty="0"/>
              <a:t>Therefore </a:t>
            </a:r>
          </a:p>
        </p:txBody>
      </p:sp>
    </p:spTree>
    <p:extLst>
      <p:ext uri="{BB962C8B-B14F-4D97-AF65-F5344CB8AC3E}">
        <p14:creationId xmlns:p14="http://schemas.microsoft.com/office/powerpoint/2010/main" val="24410777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B4EB9D6-4150-4106-9E1B-40268759F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GB" sz="6600" u="sng" dirty="0"/>
              <a:t>Maths y3/4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65093" y="2563839"/>
            <a:ext cx="3931920" cy="27432"/>
          </a:xfrm>
          <a:custGeom>
            <a:avLst/>
            <a:gdLst>
              <a:gd name="connsiteX0" fmla="*/ 0 w 3931920"/>
              <a:gd name="connsiteY0" fmla="*/ 0 h 27432"/>
              <a:gd name="connsiteX1" fmla="*/ 733958 w 3931920"/>
              <a:gd name="connsiteY1" fmla="*/ 0 h 27432"/>
              <a:gd name="connsiteX2" fmla="*/ 1428598 w 3931920"/>
              <a:gd name="connsiteY2" fmla="*/ 0 h 27432"/>
              <a:gd name="connsiteX3" fmla="*/ 2123237 w 3931920"/>
              <a:gd name="connsiteY3" fmla="*/ 0 h 27432"/>
              <a:gd name="connsiteX4" fmla="*/ 2660599 w 3931920"/>
              <a:gd name="connsiteY4" fmla="*/ 0 h 27432"/>
              <a:gd name="connsiteX5" fmla="*/ 3237281 w 3931920"/>
              <a:gd name="connsiteY5" fmla="*/ 0 h 27432"/>
              <a:gd name="connsiteX6" fmla="*/ 3931920 w 3931920"/>
              <a:gd name="connsiteY6" fmla="*/ 0 h 27432"/>
              <a:gd name="connsiteX7" fmla="*/ 3931920 w 3931920"/>
              <a:gd name="connsiteY7" fmla="*/ 27432 h 27432"/>
              <a:gd name="connsiteX8" fmla="*/ 3276600 w 3931920"/>
              <a:gd name="connsiteY8" fmla="*/ 27432 h 27432"/>
              <a:gd name="connsiteX9" fmla="*/ 2739238 w 3931920"/>
              <a:gd name="connsiteY9" fmla="*/ 27432 h 27432"/>
              <a:gd name="connsiteX10" fmla="*/ 2201875 w 3931920"/>
              <a:gd name="connsiteY10" fmla="*/ 27432 h 27432"/>
              <a:gd name="connsiteX11" fmla="*/ 1507236 w 3931920"/>
              <a:gd name="connsiteY11" fmla="*/ 27432 h 27432"/>
              <a:gd name="connsiteX12" fmla="*/ 930554 w 3931920"/>
              <a:gd name="connsiteY12" fmla="*/ 27432 h 27432"/>
              <a:gd name="connsiteX13" fmla="*/ 0 w 3931920"/>
              <a:gd name="connsiteY13" fmla="*/ 27432 h 27432"/>
              <a:gd name="connsiteX14" fmla="*/ 0 w 3931920"/>
              <a:gd name="connsiteY14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31920" h="27432" fill="none" extrusionOk="0">
                <a:moveTo>
                  <a:pt x="0" y="0"/>
                </a:moveTo>
                <a:cubicBezTo>
                  <a:pt x="245351" y="16874"/>
                  <a:pt x="509174" y="13736"/>
                  <a:pt x="733958" y="0"/>
                </a:cubicBezTo>
                <a:cubicBezTo>
                  <a:pt x="958742" y="-13736"/>
                  <a:pt x="1245406" y="-17215"/>
                  <a:pt x="1428598" y="0"/>
                </a:cubicBezTo>
                <a:cubicBezTo>
                  <a:pt x="1611790" y="17215"/>
                  <a:pt x="1930525" y="20562"/>
                  <a:pt x="2123237" y="0"/>
                </a:cubicBezTo>
                <a:cubicBezTo>
                  <a:pt x="2315949" y="-20562"/>
                  <a:pt x="2485508" y="11332"/>
                  <a:pt x="2660599" y="0"/>
                </a:cubicBezTo>
                <a:cubicBezTo>
                  <a:pt x="2835690" y="-11332"/>
                  <a:pt x="3075198" y="-14809"/>
                  <a:pt x="3237281" y="0"/>
                </a:cubicBezTo>
                <a:cubicBezTo>
                  <a:pt x="3399364" y="14809"/>
                  <a:pt x="3745084" y="-4992"/>
                  <a:pt x="3931920" y="0"/>
                </a:cubicBezTo>
                <a:cubicBezTo>
                  <a:pt x="3930963" y="8431"/>
                  <a:pt x="3931571" y="14612"/>
                  <a:pt x="3931920" y="27432"/>
                </a:cubicBezTo>
                <a:cubicBezTo>
                  <a:pt x="3765435" y="40792"/>
                  <a:pt x="3452398" y="38703"/>
                  <a:pt x="3276600" y="27432"/>
                </a:cubicBezTo>
                <a:cubicBezTo>
                  <a:pt x="3100802" y="16161"/>
                  <a:pt x="2914889" y="26998"/>
                  <a:pt x="2739238" y="27432"/>
                </a:cubicBezTo>
                <a:cubicBezTo>
                  <a:pt x="2563587" y="27866"/>
                  <a:pt x="2395484" y="39154"/>
                  <a:pt x="2201875" y="27432"/>
                </a:cubicBezTo>
                <a:cubicBezTo>
                  <a:pt x="2008266" y="15710"/>
                  <a:pt x="1781367" y="4899"/>
                  <a:pt x="1507236" y="27432"/>
                </a:cubicBezTo>
                <a:cubicBezTo>
                  <a:pt x="1233105" y="49965"/>
                  <a:pt x="1075495" y="47542"/>
                  <a:pt x="930554" y="27432"/>
                </a:cubicBezTo>
                <a:cubicBezTo>
                  <a:pt x="785613" y="7322"/>
                  <a:pt x="268930" y="30433"/>
                  <a:pt x="0" y="27432"/>
                </a:cubicBezTo>
                <a:cubicBezTo>
                  <a:pt x="226" y="18208"/>
                  <a:pt x="-648" y="12891"/>
                  <a:pt x="0" y="0"/>
                </a:cubicBezTo>
                <a:close/>
              </a:path>
              <a:path w="3931920" h="27432" stroke="0" extrusionOk="0">
                <a:moveTo>
                  <a:pt x="0" y="0"/>
                </a:moveTo>
                <a:cubicBezTo>
                  <a:pt x="278269" y="4786"/>
                  <a:pt x="349028" y="-10422"/>
                  <a:pt x="616001" y="0"/>
                </a:cubicBezTo>
                <a:cubicBezTo>
                  <a:pt x="882974" y="10422"/>
                  <a:pt x="931617" y="-15515"/>
                  <a:pt x="1153363" y="0"/>
                </a:cubicBezTo>
                <a:cubicBezTo>
                  <a:pt x="1375109" y="15515"/>
                  <a:pt x="1704089" y="-3631"/>
                  <a:pt x="1887322" y="0"/>
                </a:cubicBezTo>
                <a:cubicBezTo>
                  <a:pt x="2070555" y="3631"/>
                  <a:pt x="2344155" y="2213"/>
                  <a:pt x="2503322" y="0"/>
                </a:cubicBezTo>
                <a:cubicBezTo>
                  <a:pt x="2662489" y="-2213"/>
                  <a:pt x="2976859" y="26691"/>
                  <a:pt x="3119323" y="0"/>
                </a:cubicBezTo>
                <a:cubicBezTo>
                  <a:pt x="3261787" y="-26691"/>
                  <a:pt x="3588171" y="-28651"/>
                  <a:pt x="3931920" y="0"/>
                </a:cubicBezTo>
                <a:cubicBezTo>
                  <a:pt x="3930565" y="9524"/>
                  <a:pt x="3930718" y="13975"/>
                  <a:pt x="3931920" y="27432"/>
                </a:cubicBezTo>
                <a:cubicBezTo>
                  <a:pt x="3664329" y="4021"/>
                  <a:pt x="3437686" y="14511"/>
                  <a:pt x="3276600" y="27432"/>
                </a:cubicBezTo>
                <a:cubicBezTo>
                  <a:pt x="3115514" y="40353"/>
                  <a:pt x="2913592" y="48967"/>
                  <a:pt x="2739238" y="27432"/>
                </a:cubicBezTo>
                <a:cubicBezTo>
                  <a:pt x="2564884" y="5897"/>
                  <a:pt x="2294049" y="39820"/>
                  <a:pt x="2083918" y="27432"/>
                </a:cubicBezTo>
                <a:cubicBezTo>
                  <a:pt x="1873787" y="15044"/>
                  <a:pt x="1718903" y="21388"/>
                  <a:pt x="1428598" y="27432"/>
                </a:cubicBezTo>
                <a:cubicBezTo>
                  <a:pt x="1138293" y="33476"/>
                  <a:pt x="952209" y="50441"/>
                  <a:pt x="812597" y="27432"/>
                </a:cubicBezTo>
                <a:cubicBezTo>
                  <a:pt x="672985" y="4423"/>
                  <a:pt x="305800" y="28240"/>
                  <a:pt x="0" y="27432"/>
                </a:cubicBezTo>
                <a:cubicBezTo>
                  <a:pt x="-800" y="16780"/>
                  <a:pt x="-583" y="12910"/>
                  <a:pt x="0" y="0"/>
                </a:cubicBezTo>
                <a:close/>
              </a:path>
            </a:pathLst>
          </a:custGeom>
          <a:solidFill>
            <a:srgbClr val="F43201"/>
          </a:solidFill>
          <a:ln w="38100" cap="rnd">
            <a:solidFill>
              <a:srgbClr val="F4320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00FE25-1F2F-44F3-B35A-3A96EDE27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 dirty="0"/>
              <a:t>I would like you to practise some questions we did in our lessons this week on Multiplication and Division. </a:t>
            </a:r>
          </a:p>
          <a:p>
            <a:pPr marL="0" indent="0">
              <a:buNone/>
            </a:pPr>
            <a:r>
              <a:rPr lang="en-GB" dirty="0"/>
              <a:t>Answer the questions in your homework book. </a:t>
            </a:r>
          </a:p>
        </p:txBody>
      </p:sp>
      <p:pic>
        <p:nvPicPr>
          <p:cNvPr id="15" name="Picture 11" descr="Toy plastic numbers">
            <a:extLst>
              <a:ext uri="{FF2B5EF4-FFF2-40B4-BE49-F238E27FC236}">
                <a16:creationId xmlns:a16="http://schemas.microsoft.com/office/drawing/2014/main" id="{415B1F09-623C-4EE1-966B-A3DF9FD743C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516" r="19629" b="-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035151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FEF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5F848-67E9-4499-A328-0137CBC43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44" y="116681"/>
            <a:ext cx="10909640" cy="9030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600" b="1" u="sng" dirty="0">
                <a:solidFill>
                  <a:srgbClr val="FFFFFF"/>
                </a:solidFill>
              </a:rPr>
              <a:t>Y3</a:t>
            </a:r>
            <a:r>
              <a:rPr lang="en-US" sz="6600" dirty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C9434730-159F-4095-8774-31AD1D374B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86" t="12624" r="9683" b="13621"/>
          <a:stretch/>
        </p:blipFill>
        <p:spPr>
          <a:xfrm>
            <a:off x="1255412" y="1138237"/>
            <a:ext cx="9868627" cy="5555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529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FEF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5F848-67E9-4499-A328-0137CBC43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44" y="116681"/>
            <a:ext cx="10909640" cy="9030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600" b="1" u="sng" dirty="0">
                <a:solidFill>
                  <a:srgbClr val="FFFFFF"/>
                </a:solidFill>
              </a:rPr>
              <a:t>Y3</a:t>
            </a:r>
            <a:r>
              <a:rPr lang="en-US" sz="6600" dirty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6" descr="Diagram, text&#10;&#10;Description automatically generated">
            <a:extLst>
              <a:ext uri="{FF2B5EF4-FFF2-40B4-BE49-F238E27FC236}">
                <a16:creationId xmlns:a16="http://schemas.microsoft.com/office/drawing/2014/main" id="{1D656FA3-D235-4450-9865-686D254180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874" t="20728" r="11653" b="15126"/>
          <a:stretch/>
        </p:blipFill>
        <p:spPr>
          <a:xfrm>
            <a:off x="613886" y="1345978"/>
            <a:ext cx="10976418" cy="4918204"/>
          </a:xfrm>
        </p:spPr>
      </p:pic>
    </p:spTree>
    <p:extLst>
      <p:ext uri="{BB962C8B-B14F-4D97-AF65-F5344CB8AC3E}">
        <p14:creationId xmlns:p14="http://schemas.microsoft.com/office/powerpoint/2010/main" val="34404514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FEF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5F848-67E9-4499-A328-0137CBC43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44" y="116681"/>
            <a:ext cx="10909640" cy="9030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600" b="1" u="sng" dirty="0">
                <a:solidFill>
                  <a:srgbClr val="FFFFFF"/>
                </a:solidFill>
              </a:rPr>
              <a:t>Y3</a:t>
            </a:r>
            <a:r>
              <a:rPr lang="en-US" sz="6600" dirty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Graphical user interface, diagram, application&#10;&#10;Description automatically generated">
            <a:extLst>
              <a:ext uri="{FF2B5EF4-FFF2-40B4-BE49-F238E27FC236}">
                <a16:creationId xmlns:a16="http://schemas.microsoft.com/office/drawing/2014/main" id="{A5B8D4E1-326C-4421-98E9-11C05AEFBBB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401" t="25210" r="13386" b="17927"/>
          <a:stretch/>
        </p:blipFill>
        <p:spPr>
          <a:xfrm>
            <a:off x="566261" y="1310259"/>
            <a:ext cx="11286001" cy="4572818"/>
          </a:xfrm>
        </p:spPr>
      </p:pic>
    </p:spTree>
    <p:extLst>
      <p:ext uri="{BB962C8B-B14F-4D97-AF65-F5344CB8AC3E}">
        <p14:creationId xmlns:p14="http://schemas.microsoft.com/office/powerpoint/2010/main" val="406437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FEF1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E5F848-67E9-4499-A328-0137CBC43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7444" y="116681"/>
            <a:ext cx="10909640" cy="90308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6600" b="1" u="sng" dirty="0">
                <a:solidFill>
                  <a:srgbClr val="FFFFFF"/>
                </a:solidFill>
              </a:rPr>
              <a:t>Y3</a:t>
            </a:r>
            <a:r>
              <a:rPr lang="en-US" sz="6600" dirty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21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6" descr="Diagram, text&#10;&#10;Description automatically generated">
            <a:extLst>
              <a:ext uri="{FF2B5EF4-FFF2-40B4-BE49-F238E27FC236}">
                <a16:creationId xmlns:a16="http://schemas.microsoft.com/office/drawing/2014/main" id="{45F72CE1-0701-4FF7-9A4E-8FE8BD6998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7559" t="17647" r="11811" b="26050"/>
          <a:stretch/>
        </p:blipFill>
        <p:spPr>
          <a:xfrm>
            <a:off x="459105" y="1310259"/>
            <a:ext cx="11131174" cy="4382286"/>
          </a:xfrm>
        </p:spPr>
      </p:pic>
    </p:spTree>
    <p:extLst>
      <p:ext uri="{BB962C8B-B14F-4D97-AF65-F5344CB8AC3E}">
        <p14:creationId xmlns:p14="http://schemas.microsoft.com/office/powerpoint/2010/main" val="11252056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1" name="Rectangle 3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F83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29A83E-59DF-4568-A2D1-9306F31FD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57" y="-2382"/>
            <a:ext cx="1789453" cy="12364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u="sng" dirty="0">
                <a:solidFill>
                  <a:srgbClr val="FFFFFF"/>
                </a:solidFill>
              </a:rPr>
              <a:t>Y4</a:t>
            </a:r>
            <a:r>
              <a:rPr lang="en-US" sz="6600" dirty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3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5" descr="Diagram, text&#10;&#10;Description automatically generated">
            <a:extLst>
              <a:ext uri="{FF2B5EF4-FFF2-40B4-BE49-F238E27FC236}">
                <a16:creationId xmlns:a16="http://schemas.microsoft.com/office/drawing/2014/main" id="{7E0D25D6-B012-4827-A3FD-966CB7B366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399" y="93951"/>
            <a:ext cx="8517732" cy="653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2350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31" name="Rectangle 34">
            <a:extLst>
              <a:ext uri="{FF2B5EF4-FFF2-40B4-BE49-F238E27FC236}">
                <a16:creationId xmlns:a16="http://schemas.microsoft.com/office/drawing/2014/main" id="{76906711-0AFB-47DD-A4B6-4E94B38B8C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AA91F649-894C-41F6-A21D-3D1AC558E9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877832"/>
          </a:xfrm>
          <a:custGeom>
            <a:avLst/>
            <a:gdLst>
              <a:gd name="connsiteX0" fmla="*/ 6789701 w 12192000"/>
              <a:gd name="connsiteY0" fmla="*/ 2809623 h 2877832"/>
              <a:gd name="connsiteX1" fmla="*/ 6788702 w 12192000"/>
              <a:gd name="connsiteY1" fmla="*/ 2809701 h 2877832"/>
              <a:gd name="connsiteX2" fmla="*/ 6788476 w 12192000"/>
              <a:gd name="connsiteY2" fmla="*/ 2810235 h 2877832"/>
              <a:gd name="connsiteX3" fmla="*/ 0 w 12192000"/>
              <a:gd name="connsiteY3" fmla="*/ 0 h 2877832"/>
              <a:gd name="connsiteX4" fmla="*/ 12192000 w 12192000"/>
              <a:gd name="connsiteY4" fmla="*/ 0 h 2877832"/>
              <a:gd name="connsiteX5" fmla="*/ 12192000 w 12192000"/>
              <a:gd name="connsiteY5" fmla="*/ 1915388 h 2877832"/>
              <a:gd name="connsiteX6" fmla="*/ 12061096 w 12192000"/>
              <a:gd name="connsiteY6" fmla="*/ 1954428 h 2877832"/>
              <a:gd name="connsiteX7" fmla="*/ 11676800 w 12192000"/>
              <a:gd name="connsiteY7" fmla="*/ 2058003 h 2877832"/>
              <a:gd name="connsiteX8" fmla="*/ 10425355 w 12192000"/>
              <a:gd name="connsiteY8" fmla="*/ 2341542 h 2877832"/>
              <a:gd name="connsiteX9" fmla="*/ 9424022 w 12192000"/>
              <a:gd name="connsiteY9" fmla="*/ 2516704 h 2877832"/>
              <a:gd name="connsiteX10" fmla="*/ 8458419 w 12192000"/>
              <a:gd name="connsiteY10" fmla="*/ 2650405 h 2877832"/>
              <a:gd name="connsiteX11" fmla="*/ 7715970 w 12192000"/>
              <a:gd name="connsiteY11" fmla="*/ 2730352 h 2877832"/>
              <a:gd name="connsiteX12" fmla="*/ 6951716 w 12192000"/>
              <a:gd name="connsiteY12" fmla="*/ 2796132 h 2877832"/>
              <a:gd name="connsiteX13" fmla="*/ 6936303 w 12192000"/>
              <a:gd name="connsiteY13" fmla="*/ 2798203 h 2877832"/>
              <a:gd name="connsiteX14" fmla="*/ 6790448 w 12192000"/>
              <a:gd name="connsiteY14" fmla="*/ 2809564 h 2877832"/>
              <a:gd name="connsiteX15" fmla="*/ 6799941 w 12192000"/>
              <a:gd name="connsiteY15" fmla="*/ 2811384 h 2877832"/>
              <a:gd name="connsiteX16" fmla="*/ 6835432 w 12192000"/>
              <a:gd name="connsiteY16" fmla="*/ 2809677 h 2877832"/>
              <a:gd name="connsiteX17" fmla="*/ 6884003 w 12192000"/>
              <a:gd name="connsiteY17" fmla="*/ 2806699 h 2877832"/>
              <a:gd name="connsiteX18" fmla="*/ 7578771 w 12192000"/>
              <a:gd name="connsiteY18" fmla="*/ 2774172 h 2877832"/>
              <a:gd name="connsiteX19" fmla="*/ 8623845 w 12192000"/>
              <a:gd name="connsiteY19" fmla="*/ 2687275 h 2877832"/>
              <a:gd name="connsiteX20" fmla="*/ 9479970 w 12192000"/>
              <a:gd name="connsiteY20" fmla="*/ 2583369 h 2877832"/>
              <a:gd name="connsiteX21" fmla="*/ 10629308 w 12192000"/>
              <a:gd name="connsiteY21" fmla="*/ 2389212 h 2877832"/>
              <a:gd name="connsiteX22" fmla="*/ 11998498 w 12192000"/>
              <a:gd name="connsiteY22" fmla="*/ 2063218 h 2877832"/>
              <a:gd name="connsiteX23" fmla="*/ 12192000 w 12192000"/>
              <a:gd name="connsiteY23" fmla="*/ 2006219 h 2877832"/>
              <a:gd name="connsiteX24" fmla="*/ 12192000 w 12192000"/>
              <a:gd name="connsiteY24" fmla="*/ 2060956 h 2877832"/>
              <a:gd name="connsiteX25" fmla="*/ 11829257 w 12192000"/>
              <a:gd name="connsiteY25" fmla="*/ 2166255 h 2877832"/>
              <a:gd name="connsiteX26" fmla="*/ 10939183 w 12192000"/>
              <a:gd name="connsiteY26" fmla="*/ 2380770 h 2877832"/>
              <a:gd name="connsiteX27" fmla="*/ 9985530 w 12192000"/>
              <a:gd name="connsiteY27" fmla="*/ 2560775 h 2877832"/>
              <a:gd name="connsiteX28" fmla="*/ 9186882 w 12192000"/>
              <a:gd name="connsiteY28" fmla="*/ 2676722 h 2877832"/>
              <a:gd name="connsiteX29" fmla="*/ 8578198 w 12192000"/>
              <a:gd name="connsiteY29" fmla="*/ 2746241 h 2877832"/>
              <a:gd name="connsiteX30" fmla="*/ 7864358 w 12192000"/>
              <a:gd name="connsiteY30" fmla="*/ 2807692 h 2877832"/>
              <a:gd name="connsiteX31" fmla="*/ 6935502 w 12192000"/>
              <a:gd name="connsiteY31" fmla="*/ 2859086 h 2877832"/>
              <a:gd name="connsiteX32" fmla="*/ 6477750 w 12192000"/>
              <a:gd name="connsiteY32" fmla="*/ 2872989 h 2877832"/>
              <a:gd name="connsiteX33" fmla="*/ 6362294 w 12192000"/>
              <a:gd name="connsiteY33" fmla="*/ 2877832 h 2877832"/>
              <a:gd name="connsiteX34" fmla="*/ 6057129 w 12192000"/>
              <a:gd name="connsiteY34" fmla="*/ 2877832 h 2877832"/>
              <a:gd name="connsiteX35" fmla="*/ 5977784 w 12192000"/>
              <a:gd name="connsiteY35" fmla="*/ 2873238 h 2877832"/>
              <a:gd name="connsiteX36" fmla="*/ 5265087 w 12192000"/>
              <a:gd name="connsiteY36" fmla="*/ 2836989 h 2877832"/>
              <a:gd name="connsiteX37" fmla="*/ 4346277 w 12192000"/>
              <a:gd name="connsiteY37" fmla="*/ 2774919 h 2877832"/>
              <a:gd name="connsiteX38" fmla="*/ 3373045 w 12192000"/>
              <a:gd name="connsiteY38" fmla="*/ 2676350 h 2877832"/>
              <a:gd name="connsiteX39" fmla="*/ 2362173 w 12192000"/>
              <a:gd name="connsiteY39" fmla="*/ 2557423 h 2877832"/>
              <a:gd name="connsiteX40" fmla="*/ 1233178 w 12192000"/>
              <a:gd name="connsiteY40" fmla="*/ 2384247 h 2877832"/>
              <a:gd name="connsiteX41" fmla="*/ 68500 w 12192000"/>
              <a:gd name="connsiteY41" fmla="*/ 2144540 h 2877832"/>
              <a:gd name="connsiteX42" fmla="*/ 0 w 12192000"/>
              <a:gd name="connsiteY42" fmla="*/ 2127185 h 2877832"/>
              <a:gd name="connsiteX43" fmla="*/ 0 w 12192000"/>
              <a:gd name="connsiteY43" fmla="*/ 2070696 h 2877832"/>
              <a:gd name="connsiteX44" fmla="*/ 72441 w 12192000"/>
              <a:gd name="connsiteY44" fmla="*/ 2089473 h 2877832"/>
              <a:gd name="connsiteX45" fmla="*/ 600716 w 12192000"/>
              <a:gd name="connsiteY45" fmla="*/ 2207843 h 2877832"/>
              <a:gd name="connsiteX46" fmla="*/ 1769512 w 12192000"/>
              <a:gd name="connsiteY46" fmla="*/ 2418011 h 2877832"/>
              <a:gd name="connsiteX47" fmla="*/ 2613554 w 12192000"/>
              <a:gd name="connsiteY47" fmla="*/ 2534953 h 2877832"/>
              <a:gd name="connsiteX48" fmla="*/ 2581134 w 12192000"/>
              <a:gd name="connsiteY48" fmla="*/ 2525022 h 2877832"/>
              <a:gd name="connsiteX49" fmla="*/ 1112635 w 12192000"/>
              <a:gd name="connsiteY49" fmla="*/ 2192325 h 2877832"/>
              <a:gd name="connsiteX50" fmla="*/ 420412 w 12192000"/>
              <a:gd name="connsiteY50" fmla="*/ 1992892 h 2877832"/>
              <a:gd name="connsiteX51" fmla="*/ 0 w 12192000"/>
              <a:gd name="connsiteY51" fmla="*/ 1853975 h 287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000" h="2877832">
                <a:moveTo>
                  <a:pt x="6789701" y="2809623"/>
                </a:moveTo>
                <a:lnTo>
                  <a:pt x="6788702" y="2809701"/>
                </a:lnTo>
                <a:lnTo>
                  <a:pt x="6788476" y="2810235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1915388"/>
                </a:lnTo>
                <a:lnTo>
                  <a:pt x="12061096" y="1954428"/>
                </a:lnTo>
                <a:cubicBezTo>
                  <a:pt x="11933500" y="1990642"/>
                  <a:pt x="11805390" y="2025171"/>
                  <a:pt x="11676800" y="2058003"/>
                </a:cubicBezTo>
                <a:cubicBezTo>
                  <a:pt x="11262789" y="2165510"/>
                  <a:pt x="10845343" y="2259112"/>
                  <a:pt x="10425355" y="2341542"/>
                </a:cubicBezTo>
                <a:cubicBezTo>
                  <a:pt x="10092810" y="2406753"/>
                  <a:pt x="9759033" y="2465150"/>
                  <a:pt x="9424022" y="2516704"/>
                </a:cubicBezTo>
                <a:cubicBezTo>
                  <a:pt x="9102997" y="2566361"/>
                  <a:pt x="8781133" y="2610928"/>
                  <a:pt x="8458419" y="2650405"/>
                </a:cubicBezTo>
                <a:cubicBezTo>
                  <a:pt x="8211360" y="2680571"/>
                  <a:pt x="7963792" y="2706144"/>
                  <a:pt x="7715970" y="2730352"/>
                </a:cubicBezTo>
                <a:lnTo>
                  <a:pt x="6951716" y="2796132"/>
                </a:lnTo>
                <a:lnTo>
                  <a:pt x="6936303" y="2798203"/>
                </a:lnTo>
                <a:lnTo>
                  <a:pt x="6790448" y="2809564"/>
                </a:lnTo>
                <a:lnTo>
                  <a:pt x="6799941" y="2811384"/>
                </a:lnTo>
                <a:cubicBezTo>
                  <a:pt x="6811623" y="2811850"/>
                  <a:pt x="6823734" y="2809677"/>
                  <a:pt x="6835432" y="2809677"/>
                </a:cubicBezTo>
                <a:cubicBezTo>
                  <a:pt x="6851580" y="2809677"/>
                  <a:pt x="6867729" y="2807070"/>
                  <a:pt x="6884003" y="2806699"/>
                </a:cubicBezTo>
                <a:cubicBezTo>
                  <a:pt x="7115805" y="2801237"/>
                  <a:pt x="7347351" y="2789070"/>
                  <a:pt x="7578771" y="2774172"/>
                </a:cubicBezTo>
                <a:cubicBezTo>
                  <a:pt x="7927552" y="2751704"/>
                  <a:pt x="8276080" y="2723525"/>
                  <a:pt x="8623845" y="2687275"/>
                </a:cubicBezTo>
                <a:cubicBezTo>
                  <a:pt x="8909939" y="2657977"/>
                  <a:pt x="9195310" y="2623342"/>
                  <a:pt x="9479970" y="2583369"/>
                </a:cubicBezTo>
                <a:cubicBezTo>
                  <a:pt x="9864901" y="2528995"/>
                  <a:pt x="10248014" y="2464281"/>
                  <a:pt x="10629308" y="2389212"/>
                </a:cubicBezTo>
                <a:cubicBezTo>
                  <a:pt x="11090114" y="2298092"/>
                  <a:pt x="11546975" y="2190586"/>
                  <a:pt x="11998498" y="2063218"/>
                </a:cubicBezTo>
                <a:lnTo>
                  <a:pt x="12192000" y="2006219"/>
                </a:lnTo>
                <a:lnTo>
                  <a:pt x="12192000" y="2060956"/>
                </a:lnTo>
                <a:lnTo>
                  <a:pt x="11829257" y="2166255"/>
                </a:lnTo>
                <a:cubicBezTo>
                  <a:pt x="11534769" y="2245952"/>
                  <a:pt x="11238120" y="2316838"/>
                  <a:pt x="10939183" y="2380770"/>
                </a:cubicBezTo>
                <a:cubicBezTo>
                  <a:pt x="10622824" y="2448552"/>
                  <a:pt x="10304941" y="2508549"/>
                  <a:pt x="9985530" y="2560775"/>
                </a:cubicBezTo>
                <a:cubicBezTo>
                  <a:pt x="9720036" y="2604224"/>
                  <a:pt x="9453814" y="2642869"/>
                  <a:pt x="9186882" y="2676722"/>
                </a:cubicBezTo>
                <a:cubicBezTo>
                  <a:pt x="8984197" y="2702296"/>
                  <a:pt x="8781514" y="2726379"/>
                  <a:pt x="8578198" y="2746241"/>
                </a:cubicBezTo>
                <a:cubicBezTo>
                  <a:pt x="8340547" y="2768961"/>
                  <a:pt x="8102644" y="2790436"/>
                  <a:pt x="7864358" y="2807692"/>
                </a:cubicBezTo>
                <a:cubicBezTo>
                  <a:pt x="7554994" y="2830036"/>
                  <a:pt x="7245502" y="2847914"/>
                  <a:pt x="6935502" y="2859086"/>
                </a:cubicBezTo>
                <a:cubicBezTo>
                  <a:pt x="6782917" y="2864549"/>
                  <a:pt x="6630334" y="2868397"/>
                  <a:pt x="6477750" y="2872989"/>
                </a:cubicBezTo>
                <a:cubicBezTo>
                  <a:pt x="6439195" y="2870905"/>
                  <a:pt x="6400529" y="2872530"/>
                  <a:pt x="6362294" y="2877832"/>
                </a:cubicBezTo>
                <a:lnTo>
                  <a:pt x="6057129" y="2877832"/>
                </a:lnTo>
                <a:lnTo>
                  <a:pt x="5977784" y="2873238"/>
                </a:lnTo>
                <a:cubicBezTo>
                  <a:pt x="5740261" y="2860825"/>
                  <a:pt x="5502739" y="2847046"/>
                  <a:pt x="5265087" y="2836989"/>
                </a:cubicBezTo>
                <a:cubicBezTo>
                  <a:pt x="4958267" y="2824573"/>
                  <a:pt x="4651826" y="2804093"/>
                  <a:pt x="4346277" y="2774919"/>
                </a:cubicBezTo>
                <a:cubicBezTo>
                  <a:pt x="4021654" y="2744007"/>
                  <a:pt x="3697795" y="2709372"/>
                  <a:pt x="3373045" y="2676350"/>
                </a:cubicBezTo>
                <a:cubicBezTo>
                  <a:pt x="3035412" y="2642088"/>
                  <a:pt x="2698456" y="2602449"/>
                  <a:pt x="2362173" y="2557423"/>
                </a:cubicBezTo>
                <a:cubicBezTo>
                  <a:pt x="1984692" y="2507270"/>
                  <a:pt x="1608364" y="2449544"/>
                  <a:pt x="1233178" y="2384247"/>
                </a:cubicBezTo>
                <a:cubicBezTo>
                  <a:pt x="842181" y="2315534"/>
                  <a:pt x="453758" y="2237046"/>
                  <a:pt x="68500" y="2144540"/>
                </a:cubicBezTo>
                <a:lnTo>
                  <a:pt x="0" y="2127185"/>
                </a:lnTo>
                <a:lnTo>
                  <a:pt x="0" y="2070696"/>
                </a:lnTo>
                <a:lnTo>
                  <a:pt x="72441" y="2089473"/>
                </a:lnTo>
                <a:cubicBezTo>
                  <a:pt x="247961" y="2131651"/>
                  <a:pt x="424164" y="2170911"/>
                  <a:pt x="600716" y="2207843"/>
                </a:cubicBezTo>
                <a:cubicBezTo>
                  <a:pt x="988279" y="2288657"/>
                  <a:pt x="1378133" y="2357555"/>
                  <a:pt x="1769512" y="2418011"/>
                </a:cubicBezTo>
                <a:cubicBezTo>
                  <a:pt x="2052426" y="2461587"/>
                  <a:pt x="2335725" y="2501684"/>
                  <a:pt x="2613554" y="2534953"/>
                </a:cubicBezTo>
                <a:cubicBezTo>
                  <a:pt x="2605544" y="2537560"/>
                  <a:pt x="2594611" y="2527504"/>
                  <a:pt x="2581134" y="2525022"/>
                </a:cubicBezTo>
                <a:cubicBezTo>
                  <a:pt x="2087178" y="2433070"/>
                  <a:pt x="1597684" y="2322177"/>
                  <a:pt x="1112635" y="2192325"/>
                </a:cubicBezTo>
                <a:cubicBezTo>
                  <a:pt x="880453" y="2130254"/>
                  <a:pt x="649713" y="2063776"/>
                  <a:pt x="420412" y="1992892"/>
                </a:cubicBezTo>
                <a:lnTo>
                  <a:pt x="0" y="1853975"/>
                </a:lnTo>
                <a:close/>
              </a:path>
            </a:pathLst>
          </a:custGeom>
          <a:solidFill>
            <a:srgbClr val="F83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29A83E-59DF-4568-A2D1-9306F31FD6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057" y="-2382"/>
            <a:ext cx="1789453" cy="123645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u="sng" dirty="0">
                <a:solidFill>
                  <a:srgbClr val="FFFFFF"/>
                </a:solidFill>
              </a:rPr>
              <a:t>Y4</a:t>
            </a:r>
            <a:r>
              <a:rPr lang="en-US" sz="6600" dirty="0">
                <a:solidFill>
                  <a:srgbClr val="FFFFFF"/>
                </a:solidFill>
              </a:rPr>
              <a:t> </a:t>
            </a:r>
          </a:p>
        </p:txBody>
      </p:sp>
      <p:sp>
        <p:nvSpPr>
          <p:cNvPr id="39" name="Rectangle 7">
            <a:extLst>
              <a:ext uri="{FF2B5EF4-FFF2-40B4-BE49-F238E27FC236}">
                <a16:creationId xmlns:a16="http://schemas.microsoft.com/office/drawing/2014/main" id="{56037404-66BD-46B5-9323-1B53131967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175326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38100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6AAEE77F-D9C7-49E7-9F96-9416045C75D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202" t="10527" r="24607" b="6616"/>
          <a:stretch/>
        </p:blipFill>
        <p:spPr>
          <a:xfrm>
            <a:off x="2571925" y="113951"/>
            <a:ext cx="7839733" cy="663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808700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SketchyVTI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4650E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Custom 2">
      <a:majorFont>
        <a:latin typeface="The Serif Hand Black"/>
        <a:ea typeface=""/>
        <a:cs typeface=""/>
      </a:majorFont>
      <a:minorFont>
        <a:latin typeface="The Hand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SketchyVTI</vt:lpstr>
      <vt:lpstr>W2 - Homework</vt:lpstr>
      <vt:lpstr>Spelling </vt:lpstr>
      <vt:lpstr>Maths y3/4</vt:lpstr>
      <vt:lpstr>Y3 </vt:lpstr>
      <vt:lpstr>Y3 </vt:lpstr>
      <vt:lpstr>Y3 </vt:lpstr>
      <vt:lpstr>Y3 </vt:lpstr>
      <vt:lpstr>Y4 </vt:lpstr>
      <vt:lpstr>Y4 </vt:lpstr>
      <vt:lpstr>Y4 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106</cp:revision>
  <dcterms:created xsi:type="dcterms:W3CDTF">2021-03-09T23:35:18Z</dcterms:created>
  <dcterms:modified xsi:type="dcterms:W3CDTF">2021-03-09T23:55:09Z</dcterms:modified>
</cp:coreProperties>
</file>