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56" r:id="rId2"/>
    <p:sldId id="257" r:id="rId3"/>
    <p:sldId id="258" r:id="rId4"/>
    <p:sldId id="259" r:id="rId5"/>
    <p:sldId id="260" r:id="rId6"/>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0626B2-2237-4FCB-AF8B-3C3C7C5173B0}" v="275" dt="2021-03-09T23:11:04.576"/>
    <p1510:client id="{BD0C4F10-4A47-C4F5-5687-FDAC7EF2E6CE}" v="420" dt="2021-03-09T23:29:38.1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hrujahan Begum" userId="S::mehrujahan.b@evergreenprimary.org.uk::f946c477-4f8c-43b1-b7bd-d5a7d88e5902" providerId="AD" clId="Web-{2C0626B2-2237-4FCB-AF8B-3C3C7C5173B0}"/>
    <pc:docChg chg="addSld modSld addMainMaster delMainMaster">
      <pc:chgData name="Mehrujahan Begum" userId="S::mehrujahan.b@evergreenprimary.org.uk::f946c477-4f8c-43b1-b7bd-d5a7d88e5902" providerId="AD" clId="Web-{2C0626B2-2237-4FCB-AF8B-3C3C7C5173B0}" dt="2021-03-09T23:11:04.576" v="136"/>
      <pc:docMkLst>
        <pc:docMk/>
      </pc:docMkLst>
      <pc:sldChg chg="addSp delSp modSp mod setBg modClrScheme chgLayout">
        <pc:chgData name="Mehrujahan Begum" userId="S::mehrujahan.b@evergreenprimary.org.uk::f946c477-4f8c-43b1-b7bd-d5a7d88e5902" providerId="AD" clId="Web-{2C0626B2-2237-4FCB-AF8B-3C3C7C5173B0}" dt="2021-03-09T23:09:06.792" v="52" actId="20577"/>
        <pc:sldMkLst>
          <pc:docMk/>
          <pc:sldMk cId="109857222" sldId="256"/>
        </pc:sldMkLst>
        <pc:spChg chg="mod">
          <ac:chgData name="Mehrujahan Begum" userId="S::mehrujahan.b@evergreenprimary.org.uk::f946c477-4f8c-43b1-b7bd-d5a7d88e5902" providerId="AD" clId="Web-{2C0626B2-2237-4FCB-AF8B-3C3C7C5173B0}" dt="2021-03-09T23:08:44.104" v="28"/>
          <ac:spMkLst>
            <pc:docMk/>
            <pc:sldMk cId="109857222" sldId="256"/>
            <ac:spMk id="2" creationId="{00000000-0000-0000-0000-000000000000}"/>
          </ac:spMkLst>
        </pc:spChg>
        <pc:spChg chg="mod">
          <ac:chgData name="Mehrujahan Begum" userId="S::mehrujahan.b@evergreenprimary.org.uk::f946c477-4f8c-43b1-b7bd-d5a7d88e5902" providerId="AD" clId="Web-{2C0626B2-2237-4FCB-AF8B-3C3C7C5173B0}" dt="2021-03-09T23:09:06.792" v="52" actId="20577"/>
          <ac:spMkLst>
            <pc:docMk/>
            <pc:sldMk cId="109857222" sldId="256"/>
            <ac:spMk id="3" creationId="{00000000-0000-0000-0000-000000000000}"/>
          </ac:spMkLst>
        </pc:spChg>
        <pc:spChg chg="add del">
          <ac:chgData name="Mehrujahan Begum" userId="S::mehrujahan.b@evergreenprimary.org.uk::f946c477-4f8c-43b1-b7bd-d5a7d88e5902" providerId="AD" clId="Web-{2C0626B2-2237-4FCB-AF8B-3C3C7C5173B0}" dt="2021-03-09T23:00:34.382" v="11"/>
          <ac:spMkLst>
            <pc:docMk/>
            <pc:sldMk cId="109857222" sldId="256"/>
            <ac:spMk id="8" creationId="{2D924463-4DB7-437D-85B1-7EE5042DE522}"/>
          </ac:spMkLst>
        </pc:spChg>
        <pc:spChg chg="add del">
          <ac:chgData name="Mehrujahan Begum" userId="S::mehrujahan.b@evergreenprimary.org.uk::f946c477-4f8c-43b1-b7bd-d5a7d88e5902" providerId="AD" clId="Web-{2C0626B2-2237-4FCB-AF8B-3C3C7C5173B0}" dt="2021-03-09T23:00:34.382" v="11"/>
          <ac:spMkLst>
            <pc:docMk/>
            <pc:sldMk cId="109857222" sldId="256"/>
            <ac:spMk id="10" creationId="{9F108545-2EA9-4B3E-915B-295949608005}"/>
          </ac:spMkLst>
        </pc:spChg>
        <pc:spChg chg="add del">
          <ac:chgData name="Mehrujahan Begum" userId="S::mehrujahan.b@evergreenprimary.org.uk::f946c477-4f8c-43b1-b7bd-d5a7d88e5902" providerId="AD" clId="Web-{2C0626B2-2237-4FCB-AF8B-3C3C7C5173B0}" dt="2021-03-09T23:08:44.104" v="28"/>
          <ac:spMkLst>
            <pc:docMk/>
            <pc:sldMk cId="109857222" sldId="256"/>
            <ac:spMk id="19" creationId="{2D924463-4DB7-437D-85B1-7EE5042DE522}"/>
          </ac:spMkLst>
        </pc:spChg>
        <pc:spChg chg="add del">
          <ac:chgData name="Mehrujahan Begum" userId="S::mehrujahan.b@evergreenprimary.org.uk::f946c477-4f8c-43b1-b7bd-d5a7d88e5902" providerId="AD" clId="Web-{2C0626B2-2237-4FCB-AF8B-3C3C7C5173B0}" dt="2021-03-09T23:08:44.104" v="28"/>
          <ac:spMkLst>
            <pc:docMk/>
            <pc:sldMk cId="109857222" sldId="256"/>
            <ac:spMk id="21" creationId="{C8884498-8C0E-4CE3-A52C-4D46CFCBD241}"/>
          </ac:spMkLst>
        </pc:spChg>
        <pc:spChg chg="add">
          <ac:chgData name="Mehrujahan Begum" userId="S::mehrujahan.b@evergreenprimary.org.uk::f946c477-4f8c-43b1-b7bd-d5a7d88e5902" providerId="AD" clId="Web-{2C0626B2-2237-4FCB-AF8B-3C3C7C5173B0}" dt="2021-03-09T23:08:44.104" v="28"/>
          <ac:spMkLst>
            <pc:docMk/>
            <pc:sldMk cId="109857222" sldId="256"/>
            <ac:spMk id="30" creationId="{26B0FCFA-8A2E-4F10-87BD-34565BD7C39F}"/>
          </ac:spMkLst>
        </pc:spChg>
        <pc:spChg chg="add">
          <ac:chgData name="Mehrujahan Begum" userId="S::mehrujahan.b@evergreenprimary.org.uk::f946c477-4f8c-43b1-b7bd-d5a7d88e5902" providerId="AD" clId="Web-{2C0626B2-2237-4FCB-AF8B-3C3C7C5173B0}" dt="2021-03-09T23:08:44.104" v="28"/>
          <ac:spMkLst>
            <pc:docMk/>
            <pc:sldMk cId="109857222" sldId="256"/>
            <ac:spMk id="32" creationId="{9B4D62A3-4FC4-441C-AA16-33961136ED54}"/>
          </ac:spMkLst>
        </pc:spChg>
        <pc:grpChg chg="add del">
          <ac:chgData name="Mehrujahan Begum" userId="S::mehrujahan.b@evergreenprimary.org.uk::f946c477-4f8c-43b1-b7bd-d5a7d88e5902" providerId="AD" clId="Web-{2C0626B2-2237-4FCB-AF8B-3C3C7C5173B0}" dt="2021-03-09T23:00:34.382" v="11"/>
          <ac:grpSpMkLst>
            <pc:docMk/>
            <pc:sldMk cId="109857222" sldId="256"/>
            <ac:grpSpMk id="12" creationId="{E014A1C6-ABE4-4764-8CAC-9D4DFBED38BB}"/>
          </ac:grpSpMkLst>
        </pc:grpChg>
        <pc:grpChg chg="add del">
          <ac:chgData name="Mehrujahan Begum" userId="S::mehrujahan.b@evergreenprimary.org.uk::f946c477-4f8c-43b1-b7bd-d5a7d88e5902" providerId="AD" clId="Web-{2C0626B2-2237-4FCB-AF8B-3C3C7C5173B0}" dt="2021-03-09T23:08:44.104" v="28"/>
          <ac:grpSpMkLst>
            <pc:docMk/>
            <pc:sldMk cId="109857222" sldId="256"/>
            <ac:grpSpMk id="23" creationId="{914B50A6-093B-4BEC-814D-28A439BF6167}"/>
          </ac:grpSpMkLst>
        </pc:grpChg>
        <pc:picChg chg="add">
          <ac:chgData name="Mehrujahan Begum" userId="S::mehrujahan.b@evergreenprimary.org.uk::f946c477-4f8c-43b1-b7bd-d5a7d88e5902" providerId="AD" clId="Web-{2C0626B2-2237-4FCB-AF8B-3C3C7C5173B0}" dt="2021-03-09T23:08:44.104" v="28"/>
          <ac:picMkLst>
            <pc:docMk/>
            <pc:sldMk cId="109857222" sldId="256"/>
            <ac:picMk id="34" creationId="{17B68DBD-9064-4F9B-9ADB-420201772FA6}"/>
          </ac:picMkLst>
        </pc:picChg>
      </pc:sldChg>
      <pc:sldChg chg="addSp delSp modSp new mod setBg">
        <pc:chgData name="Mehrujahan Begum" userId="S::mehrujahan.b@evergreenprimary.org.uk::f946c477-4f8c-43b1-b7bd-d5a7d88e5902" providerId="AD" clId="Web-{2C0626B2-2237-4FCB-AF8B-3C3C7C5173B0}" dt="2021-03-09T23:11:04.576" v="136"/>
        <pc:sldMkLst>
          <pc:docMk/>
          <pc:sldMk cId="3911160547" sldId="257"/>
        </pc:sldMkLst>
        <pc:spChg chg="mod">
          <ac:chgData name="Mehrujahan Begum" userId="S::mehrujahan.b@evergreenprimary.org.uk::f946c477-4f8c-43b1-b7bd-d5a7d88e5902" providerId="AD" clId="Web-{2C0626B2-2237-4FCB-AF8B-3C3C7C5173B0}" dt="2021-03-09T23:11:04.576" v="136"/>
          <ac:spMkLst>
            <pc:docMk/>
            <pc:sldMk cId="3911160547" sldId="257"/>
            <ac:spMk id="2" creationId="{ACF122FE-CA3A-4F60-9D78-08DDECAFE053}"/>
          </ac:spMkLst>
        </pc:spChg>
        <pc:spChg chg="add del mod">
          <ac:chgData name="Mehrujahan Begum" userId="S::mehrujahan.b@evergreenprimary.org.uk::f946c477-4f8c-43b1-b7bd-d5a7d88e5902" providerId="AD" clId="Web-{2C0626B2-2237-4FCB-AF8B-3C3C7C5173B0}" dt="2021-03-09T23:11:04.576" v="136"/>
          <ac:spMkLst>
            <pc:docMk/>
            <pc:sldMk cId="3911160547" sldId="257"/>
            <ac:spMk id="3" creationId="{AC2C3C65-3671-4D89-9DA3-9F7D97AB6D59}"/>
          </ac:spMkLst>
        </pc:spChg>
        <pc:spChg chg="add del">
          <ac:chgData name="Mehrujahan Begum" userId="S::mehrujahan.b@evergreenprimary.org.uk::f946c477-4f8c-43b1-b7bd-d5a7d88e5902" providerId="AD" clId="Web-{2C0626B2-2237-4FCB-AF8B-3C3C7C5173B0}" dt="2021-03-09T23:11:04.576" v="136"/>
          <ac:spMkLst>
            <pc:docMk/>
            <pc:sldMk cId="3911160547" sldId="257"/>
            <ac:spMk id="8" creationId="{8651CFA9-6065-4243-AC48-858E359780B1}"/>
          </ac:spMkLst>
        </pc:spChg>
        <pc:spChg chg="add del">
          <ac:chgData name="Mehrujahan Begum" userId="S::mehrujahan.b@evergreenprimary.org.uk::f946c477-4f8c-43b1-b7bd-d5a7d88e5902" providerId="AD" clId="Web-{2C0626B2-2237-4FCB-AF8B-3C3C7C5173B0}" dt="2021-03-09T23:11:04.576" v="136"/>
          <ac:spMkLst>
            <pc:docMk/>
            <pc:sldMk cId="3911160547" sldId="257"/>
            <ac:spMk id="10" creationId="{1DA57B7B-30D9-4515-9542-FFA699A3C8E8}"/>
          </ac:spMkLst>
        </pc:spChg>
        <pc:spChg chg="add del mod">
          <ac:chgData name="Mehrujahan Begum" userId="S::mehrujahan.b@evergreenprimary.org.uk::f946c477-4f8c-43b1-b7bd-d5a7d88e5902" providerId="AD" clId="Web-{2C0626B2-2237-4FCB-AF8B-3C3C7C5173B0}" dt="2021-03-09T23:11:01.576" v="135"/>
          <ac:spMkLst>
            <pc:docMk/>
            <pc:sldMk cId="3911160547" sldId="257"/>
            <ac:spMk id="17" creationId="{EDED3D7E-2216-4A3F-A805-4B96AC0ECB6A}"/>
          </ac:spMkLst>
        </pc:spChg>
        <pc:spChg chg="add del">
          <ac:chgData name="Mehrujahan Begum" userId="S::mehrujahan.b@evergreenprimary.org.uk::f946c477-4f8c-43b1-b7bd-d5a7d88e5902" providerId="AD" clId="Web-{2C0626B2-2237-4FCB-AF8B-3C3C7C5173B0}" dt="2021-03-09T23:11:04.576" v="136"/>
          <ac:spMkLst>
            <pc:docMk/>
            <pc:sldMk cId="3911160547" sldId="257"/>
            <ac:spMk id="20" creationId="{43A9B7B3-F171-4C25-99FC-C54250F0649B}"/>
          </ac:spMkLst>
        </pc:spChg>
        <pc:spChg chg="add del">
          <ac:chgData name="Mehrujahan Begum" userId="S::mehrujahan.b@evergreenprimary.org.uk::f946c477-4f8c-43b1-b7bd-d5a7d88e5902" providerId="AD" clId="Web-{2C0626B2-2237-4FCB-AF8B-3C3C7C5173B0}" dt="2021-03-09T23:11:04.576" v="136"/>
          <ac:spMkLst>
            <pc:docMk/>
            <pc:sldMk cId="3911160547" sldId="257"/>
            <ac:spMk id="22" creationId="{D2D5C7C5-9C27-4A61-9F57-1857D45320FD}"/>
          </ac:spMkLst>
        </pc:spChg>
        <pc:grpChg chg="add del">
          <ac:chgData name="Mehrujahan Begum" userId="S::mehrujahan.b@evergreenprimary.org.uk::f946c477-4f8c-43b1-b7bd-d5a7d88e5902" providerId="AD" clId="Web-{2C0626B2-2237-4FCB-AF8B-3C3C7C5173B0}" dt="2021-03-09T23:11:04.576" v="136"/>
          <ac:grpSpMkLst>
            <pc:docMk/>
            <pc:sldMk cId="3911160547" sldId="257"/>
            <ac:grpSpMk id="12" creationId="{DB2F975E-DA49-4702-8C47-1C492A7A848E}"/>
          </ac:grpSpMkLst>
        </pc:grpChg>
        <pc:grpChg chg="add del">
          <ac:chgData name="Mehrujahan Begum" userId="S::mehrujahan.b@evergreenprimary.org.uk::f946c477-4f8c-43b1-b7bd-d5a7d88e5902" providerId="AD" clId="Web-{2C0626B2-2237-4FCB-AF8B-3C3C7C5173B0}" dt="2021-03-09T23:11:04.576" v="136"/>
          <ac:grpSpMkLst>
            <pc:docMk/>
            <pc:sldMk cId="3911160547" sldId="257"/>
            <ac:grpSpMk id="24" creationId="{BBDA1F5A-F3A8-40DA-ADE6-E0B4D99C853D}"/>
          </ac:grpSpMkLst>
        </pc:grpChg>
        <pc:graphicFrameChg chg="add del">
          <ac:chgData name="Mehrujahan Begum" userId="S::mehrujahan.b@evergreenprimary.org.uk::f946c477-4f8c-43b1-b7bd-d5a7d88e5902" providerId="AD" clId="Web-{2C0626B2-2237-4FCB-AF8B-3C3C7C5173B0}" dt="2021-03-09T23:11:04.576" v="136"/>
          <ac:graphicFrameMkLst>
            <pc:docMk/>
            <pc:sldMk cId="3911160547" sldId="257"/>
            <ac:graphicFrameMk id="16" creationId="{2FE2C2C7-8622-4594-AC43-51721D5F341D}"/>
          </ac:graphicFrameMkLst>
        </pc:graphicFrameChg>
      </pc:sldChg>
      <pc:sldMasterChg chg="del delSldLayout">
        <pc:chgData name="Mehrujahan Begum" userId="S::mehrujahan.b@evergreenprimary.org.uk::f946c477-4f8c-43b1-b7bd-d5a7d88e5902" providerId="AD" clId="Web-{2C0626B2-2237-4FCB-AF8B-3C3C7C5173B0}" dt="2021-03-09T22:59:36.256" v="0"/>
        <pc:sldMasterMkLst>
          <pc:docMk/>
          <pc:sldMasterMk cId="2460954070" sldId="2147483660"/>
        </pc:sldMasterMkLst>
        <pc:sldLayoutChg chg="del">
          <pc:chgData name="Mehrujahan Begum" userId="S::mehrujahan.b@evergreenprimary.org.uk::f946c477-4f8c-43b1-b7bd-d5a7d88e5902" providerId="AD" clId="Web-{2C0626B2-2237-4FCB-AF8B-3C3C7C5173B0}" dt="2021-03-09T22:59:36.256" v="0"/>
          <pc:sldLayoutMkLst>
            <pc:docMk/>
            <pc:sldMasterMk cId="2460954070" sldId="2147483660"/>
            <pc:sldLayoutMk cId="2385387890" sldId="2147483661"/>
          </pc:sldLayoutMkLst>
        </pc:sldLayoutChg>
        <pc:sldLayoutChg chg="del">
          <pc:chgData name="Mehrujahan Begum" userId="S::mehrujahan.b@evergreenprimary.org.uk::f946c477-4f8c-43b1-b7bd-d5a7d88e5902" providerId="AD" clId="Web-{2C0626B2-2237-4FCB-AF8B-3C3C7C5173B0}" dt="2021-03-09T22:59:36.256" v="0"/>
          <pc:sldLayoutMkLst>
            <pc:docMk/>
            <pc:sldMasterMk cId="2460954070" sldId="2147483660"/>
            <pc:sldLayoutMk cId="949138452" sldId="2147483662"/>
          </pc:sldLayoutMkLst>
        </pc:sldLayoutChg>
        <pc:sldLayoutChg chg="del">
          <pc:chgData name="Mehrujahan Begum" userId="S::mehrujahan.b@evergreenprimary.org.uk::f946c477-4f8c-43b1-b7bd-d5a7d88e5902" providerId="AD" clId="Web-{2C0626B2-2237-4FCB-AF8B-3C3C7C5173B0}" dt="2021-03-09T22:59:36.256" v="0"/>
          <pc:sldLayoutMkLst>
            <pc:docMk/>
            <pc:sldMasterMk cId="2460954070" sldId="2147483660"/>
            <pc:sldLayoutMk cId="2591524520" sldId="2147483663"/>
          </pc:sldLayoutMkLst>
        </pc:sldLayoutChg>
        <pc:sldLayoutChg chg="del">
          <pc:chgData name="Mehrujahan Begum" userId="S::mehrujahan.b@evergreenprimary.org.uk::f946c477-4f8c-43b1-b7bd-d5a7d88e5902" providerId="AD" clId="Web-{2C0626B2-2237-4FCB-AF8B-3C3C7C5173B0}" dt="2021-03-09T22:59:36.256" v="0"/>
          <pc:sldLayoutMkLst>
            <pc:docMk/>
            <pc:sldMasterMk cId="2460954070" sldId="2147483660"/>
            <pc:sldLayoutMk cId="1203092039" sldId="2147483664"/>
          </pc:sldLayoutMkLst>
        </pc:sldLayoutChg>
        <pc:sldLayoutChg chg="del">
          <pc:chgData name="Mehrujahan Begum" userId="S::mehrujahan.b@evergreenprimary.org.uk::f946c477-4f8c-43b1-b7bd-d5a7d88e5902" providerId="AD" clId="Web-{2C0626B2-2237-4FCB-AF8B-3C3C7C5173B0}" dt="2021-03-09T22:59:36.256" v="0"/>
          <pc:sldLayoutMkLst>
            <pc:docMk/>
            <pc:sldMasterMk cId="2460954070" sldId="2147483660"/>
            <pc:sldLayoutMk cId="3733172339" sldId="2147483665"/>
          </pc:sldLayoutMkLst>
        </pc:sldLayoutChg>
        <pc:sldLayoutChg chg="del">
          <pc:chgData name="Mehrujahan Begum" userId="S::mehrujahan.b@evergreenprimary.org.uk::f946c477-4f8c-43b1-b7bd-d5a7d88e5902" providerId="AD" clId="Web-{2C0626B2-2237-4FCB-AF8B-3C3C7C5173B0}" dt="2021-03-09T22:59:36.256" v="0"/>
          <pc:sldLayoutMkLst>
            <pc:docMk/>
            <pc:sldMasterMk cId="2460954070" sldId="2147483660"/>
            <pc:sldLayoutMk cId="3210312558" sldId="2147483666"/>
          </pc:sldLayoutMkLst>
        </pc:sldLayoutChg>
        <pc:sldLayoutChg chg="del">
          <pc:chgData name="Mehrujahan Begum" userId="S::mehrujahan.b@evergreenprimary.org.uk::f946c477-4f8c-43b1-b7bd-d5a7d88e5902" providerId="AD" clId="Web-{2C0626B2-2237-4FCB-AF8B-3C3C7C5173B0}" dt="2021-03-09T22:59:36.256" v="0"/>
          <pc:sldLayoutMkLst>
            <pc:docMk/>
            <pc:sldMasterMk cId="2460954070" sldId="2147483660"/>
            <pc:sldLayoutMk cId="3146388984" sldId="2147483667"/>
          </pc:sldLayoutMkLst>
        </pc:sldLayoutChg>
        <pc:sldLayoutChg chg="del">
          <pc:chgData name="Mehrujahan Begum" userId="S::mehrujahan.b@evergreenprimary.org.uk::f946c477-4f8c-43b1-b7bd-d5a7d88e5902" providerId="AD" clId="Web-{2C0626B2-2237-4FCB-AF8B-3C3C7C5173B0}" dt="2021-03-09T22:59:36.256" v="0"/>
          <pc:sldLayoutMkLst>
            <pc:docMk/>
            <pc:sldMasterMk cId="2460954070" sldId="2147483660"/>
            <pc:sldLayoutMk cId="3171841454" sldId="2147483668"/>
          </pc:sldLayoutMkLst>
        </pc:sldLayoutChg>
        <pc:sldLayoutChg chg="del">
          <pc:chgData name="Mehrujahan Begum" userId="S::mehrujahan.b@evergreenprimary.org.uk::f946c477-4f8c-43b1-b7bd-d5a7d88e5902" providerId="AD" clId="Web-{2C0626B2-2237-4FCB-AF8B-3C3C7C5173B0}" dt="2021-03-09T22:59:36.256" v="0"/>
          <pc:sldLayoutMkLst>
            <pc:docMk/>
            <pc:sldMasterMk cId="2460954070" sldId="2147483660"/>
            <pc:sldLayoutMk cId="1718958274" sldId="2147483669"/>
          </pc:sldLayoutMkLst>
        </pc:sldLayoutChg>
        <pc:sldLayoutChg chg="del">
          <pc:chgData name="Mehrujahan Begum" userId="S::mehrujahan.b@evergreenprimary.org.uk::f946c477-4f8c-43b1-b7bd-d5a7d88e5902" providerId="AD" clId="Web-{2C0626B2-2237-4FCB-AF8B-3C3C7C5173B0}" dt="2021-03-09T22:59:36.256" v="0"/>
          <pc:sldLayoutMkLst>
            <pc:docMk/>
            <pc:sldMasterMk cId="2460954070" sldId="2147483660"/>
            <pc:sldLayoutMk cId="2202905451" sldId="2147483670"/>
          </pc:sldLayoutMkLst>
        </pc:sldLayoutChg>
        <pc:sldLayoutChg chg="del">
          <pc:chgData name="Mehrujahan Begum" userId="S::mehrujahan.b@evergreenprimary.org.uk::f946c477-4f8c-43b1-b7bd-d5a7d88e5902" providerId="AD" clId="Web-{2C0626B2-2237-4FCB-AF8B-3C3C7C5173B0}" dt="2021-03-09T22:59:36.256" v="0"/>
          <pc:sldLayoutMkLst>
            <pc:docMk/>
            <pc:sldMasterMk cId="2460954070" sldId="2147483660"/>
            <pc:sldLayoutMk cId="3479445657" sldId="2147483671"/>
          </pc:sldLayoutMkLst>
        </pc:sldLayoutChg>
      </pc:sldMasterChg>
      <pc:sldMasterChg chg="add addSldLayout">
        <pc:chgData name="Mehrujahan Begum" userId="S::mehrujahan.b@evergreenprimary.org.uk::f946c477-4f8c-43b1-b7bd-d5a7d88e5902" providerId="AD" clId="Web-{2C0626B2-2237-4FCB-AF8B-3C3C7C5173B0}" dt="2021-03-09T22:59:36.256" v="0"/>
        <pc:sldMasterMkLst>
          <pc:docMk/>
          <pc:sldMasterMk cId="3053949750" sldId="2147483711"/>
        </pc:sldMasterMkLst>
        <pc:sldLayoutChg chg="add">
          <pc:chgData name="Mehrujahan Begum" userId="S::mehrujahan.b@evergreenprimary.org.uk::f946c477-4f8c-43b1-b7bd-d5a7d88e5902" providerId="AD" clId="Web-{2C0626B2-2237-4FCB-AF8B-3C3C7C5173B0}" dt="2021-03-09T22:59:36.256" v="0"/>
          <pc:sldLayoutMkLst>
            <pc:docMk/>
            <pc:sldMasterMk cId="3053949750" sldId="2147483711"/>
            <pc:sldLayoutMk cId="2396489496" sldId="2147483700"/>
          </pc:sldLayoutMkLst>
        </pc:sldLayoutChg>
        <pc:sldLayoutChg chg="add">
          <pc:chgData name="Mehrujahan Begum" userId="S::mehrujahan.b@evergreenprimary.org.uk::f946c477-4f8c-43b1-b7bd-d5a7d88e5902" providerId="AD" clId="Web-{2C0626B2-2237-4FCB-AF8B-3C3C7C5173B0}" dt="2021-03-09T22:59:36.256" v="0"/>
          <pc:sldLayoutMkLst>
            <pc:docMk/>
            <pc:sldMasterMk cId="3053949750" sldId="2147483711"/>
            <pc:sldLayoutMk cId="3708642251" sldId="2147483701"/>
          </pc:sldLayoutMkLst>
        </pc:sldLayoutChg>
        <pc:sldLayoutChg chg="add">
          <pc:chgData name="Mehrujahan Begum" userId="S::mehrujahan.b@evergreenprimary.org.uk::f946c477-4f8c-43b1-b7bd-d5a7d88e5902" providerId="AD" clId="Web-{2C0626B2-2237-4FCB-AF8B-3C3C7C5173B0}" dt="2021-03-09T22:59:36.256" v="0"/>
          <pc:sldLayoutMkLst>
            <pc:docMk/>
            <pc:sldMasterMk cId="3053949750" sldId="2147483711"/>
            <pc:sldLayoutMk cId="623000567" sldId="2147483702"/>
          </pc:sldLayoutMkLst>
        </pc:sldLayoutChg>
        <pc:sldLayoutChg chg="add">
          <pc:chgData name="Mehrujahan Begum" userId="S::mehrujahan.b@evergreenprimary.org.uk::f946c477-4f8c-43b1-b7bd-d5a7d88e5902" providerId="AD" clId="Web-{2C0626B2-2237-4FCB-AF8B-3C3C7C5173B0}" dt="2021-03-09T22:59:36.256" v="0"/>
          <pc:sldLayoutMkLst>
            <pc:docMk/>
            <pc:sldMasterMk cId="3053949750" sldId="2147483711"/>
            <pc:sldLayoutMk cId="3829196851" sldId="2147483703"/>
          </pc:sldLayoutMkLst>
        </pc:sldLayoutChg>
        <pc:sldLayoutChg chg="add">
          <pc:chgData name="Mehrujahan Begum" userId="S::mehrujahan.b@evergreenprimary.org.uk::f946c477-4f8c-43b1-b7bd-d5a7d88e5902" providerId="AD" clId="Web-{2C0626B2-2237-4FCB-AF8B-3C3C7C5173B0}" dt="2021-03-09T22:59:36.256" v="0"/>
          <pc:sldLayoutMkLst>
            <pc:docMk/>
            <pc:sldMasterMk cId="3053949750" sldId="2147483711"/>
            <pc:sldLayoutMk cId="644264237" sldId="2147483704"/>
          </pc:sldLayoutMkLst>
        </pc:sldLayoutChg>
        <pc:sldLayoutChg chg="add">
          <pc:chgData name="Mehrujahan Begum" userId="S::mehrujahan.b@evergreenprimary.org.uk::f946c477-4f8c-43b1-b7bd-d5a7d88e5902" providerId="AD" clId="Web-{2C0626B2-2237-4FCB-AF8B-3C3C7C5173B0}" dt="2021-03-09T22:59:36.256" v="0"/>
          <pc:sldLayoutMkLst>
            <pc:docMk/>
            <pc:sldMasterMk cId="3053949750" sldId="2147483711"/>
            <pc:sldLayoutMk cId="614992992" sldId="2147483705"/>
          </pc:sldLayoutMkLst>
        </pc:sldLayoutChg>
        <pc:sldLayoutChg chg="add">
          <pc:chgData name="Mehrujahan Begum" userId="S::mehrujahan.b@evergreenprimary.org.uk::f946c477-4f8c-43b1-b7bd-d5a7d88e5902" providerId="AD" clId="Web-{2C0626B2-2237-4FCB-AF8B-3C3C7C5173B0}" dt="2021-03-09T22:59:36.256" v="0"/>
          <pc:sldLayoutMkLst>
            <pc:docMk/>
            <pc:sldMasterMk cId="3053949750" sldId="2147483711"/>
            <pc:sldLayoutMk cId="2996790750" sldId="2147483706"/>
          </pc:sldLayoutMkLst>
        </pc:sldLayoutChg>
        <pc:sldLayoutChg chg="add">
          <pc:chgData name="Mehrujahan Begum" userId="S::mehrujahan.b@evergreenprimary.org.uk::f946c477-4f8c-43b1-b7bd-d5a7d88e5902" providerId="AD" clId="Web-{2C0626B2-2237-4FCB-AF8B-3C3C7C5173B0}" dt="2021-03-09T22:59:36.256" v="0"/>
          <pc:sldLayoutMkLst>
            <pc:docMk/>
            <pc:sldMasterMk cId="3053949750" sldId="2147483711"/>
            <pc:sldLayoutMk cId="286436226" sldId="2147483707"/>
          </pc:sldLayoutMkLst>
        </pc:sldLayoutChg>
        <pc:sldLayoutChg chg="add">
          <pc:chgData name="Mehrujahan Begum" userId="S::mehrujahan.b@evergreenprimary.org.uk::f946c477-4f8c-43b1-b7bd-d5a7d88e5902" providerId="AD" clId="Web-{2C0626B2-2237-4FCB-AF8B-3C3C7C5173B0}" dt="2021-03-09T22:59:36.256" v="0"/>
          <pc:sldLayoutMkLst>
            <pc:docMk/>
            <pc:sldMasterMk cId="3053949750" sldId="2147483711"/>
            <pc:sldLayoutMk cId="3551240137" sldId="2147483708"/>
          </pc:sldLayoutMkLst>
        </pc:sldLayoutChg>
        <pc:sldLayoutChg chg="add">
          <pc:chgData name="Mehrujahan Begum" userId="S::mehrujahan.b@evergreenprimary.org.uk::f946c477-4f8c-43b1-b7bd-d5a7d88e5902" providerId="AD" clId="Web-{2C0626B2-2237-4FCB-AF8B-3C3C7C5173B0}" dt="2021-03-09T22:59:36.256" v="0"/>
          <pc:sldLayoutMkLst>
            <pc:docMk/>
            <pc:sldMasterMk cId="3053949750" sldId="2147483711"/>
            <pc:sldLayoutMk cId="1656116583" sldId="2147483709"/>
          </pc:sldLayoutMkLst>
        </pc:sldLayoutChg>
        <pc:sldLayoutChg chg="add">
          <pc:chgData name="Mehrujahan Begum" userId="S::mehrujahan.b@evergreenprimary.org.uk::f946c477-4f8c-43b1-b7bd-d5a7d88e5902" providerId="AD" clId="Web-{2C0626B2-2237-4FCB-AF8B-3C3C7C5173B0}" dt="2021-03-09T22:59:36.256" v="0"/>
          <pc:sldLayoutMkLst>
            <pc:docMk/>
            <pc:sldMasterMk cId="3053949750" sldId="2147483711"/>
            <pc:sldLayoutMk cId="1459277508" sldId="2147483710"/>
          </pc:sldLayoutMkLst>
        </pc:sldLayoutChg>
      </pc:sldMasterChg>
    </pc:docChg>
  </pc:docChgLst>
  <pc:docChgLst>
    <pc:chgData name="Mehrujahan Begum" userId="S::mehrujahan.b@evergreenprimary.org.uk::f946c477-4f8c-43b1-b7bd-d5a7d88e5902" providerId="AD" clId="Web-{BD0C4F10-4A47-C4F5-5687-FDAC7EF2E6CE}"/>
    <pc:docChg chg="addSld modSld">
      <pc:chgData name="Mehrujahan Begum" userId="S::mehrujahan.b@evergreenprimary.org.uk::f946c477-4f8c-43b1-b7bd-d5a7d88e5902" providerId="AD" clId="Web-{BD0C4F10-4A47-C4F5-5687-FDAC7EF2E6CE}" dt="2021-03-09T23:29:38.164" v="240" actId="1076"/>
      <pc:docMkLst>
        <pc:docMk/>
      </pc:docMkLst>
      <pc:sldChg chg="addSp delSp modSp">
        <pc:chgData name="Mehrujahan Begum" userId="S::mehrujahan.b@evergreenprimary.org.uk::f946c477-4f8c-43b1-b7bd-d5a7d88e5902" providerId="AD" clId="Web-{BD0C4F10-4A47-C4F5-5687-FDAC7EF2E6CE}" dt="2021-03-09T23:19:46.536" v="144" actId="20577"/>
        <pc:sldMkLst>
          <pc:docMk/>
          <pc:sldMk cId="109857222" sldId="256"/>
        </pc:sldMkLst>
        <pc:spChg chg="mod">
          <ac:chgData name="Mehrujahan Begum" userId="S::mehrujahan.b@evergreenprimary.org.uk::f946c477-4f8c-43b1-b7bd-d5a7d88e5902" providerId="AD" clId="Web-{BD0C4F10-4A47-C4F5-5687-FDAC7EF2E6CE}" dt="2021-03-09T23:19:02.627" v="121" actId="20577"/>
          <ac:spMkLst>
            <pc:docMk/>
            <pc:sldMk cId="109857222" sldId="256"/>
            <ac:spMk id="2" creationId="{00000000-0000-0000-0000-000000000000}"/>
          </ac:spMkLst>
        </pc:spChg>
        <pc:spChg chg="mod">
          <ac:chgData name="Mehrujahan Begum" userId="S::mehrujahan.b@evergreenprimary.org.uk::f946c477-4f8c-43b1-b7bd-d5a7d88e5902" providerId="AD" clId="Web-{BD0C4F10-4A47-C4F5-5687-FDAC7EF2E6CE}" dt="2021-03-09T23:19:46.536" v="144" actId="20577"/>
          <ac:spMkLst>
            <pc:docMk/>
            <pc:sldMk cId="109857222" sldId="256"/>
            <ac:spMk id="3" creationId="{00000000-0000-0000-0000-000000000000}"/>
          </ac:spMkLst>
        </pc:spChg>
        <pc:spChg chg="del">
          <ac:chgData name="Mehrujahan Begum" userId="S::mehrujahan.b@evergreenprimary.org.uk::f946c477-4f8c-43b1-b7bd-d5a7d88e5902" providerId="AD" clId="Web-{BD0C4F10-4A47-C4F5-5687-FDAC7EF2E6CE}" dt="2021-03-09T23:18:35.954" v="104"/>
          <ac:spMkLst>
            <pc:docMk/>
            <pc:sldMk cId="109857222" sldId="256"/>
            <ac:spMk id="30" creationId="{26B0FCFA-8A2E-4F10-87BD-34565BD7C39F}"/>
          </ac:spMkLst>
        </pc:spChg>
        <pc:spChg chg="del">
          <ac:chgData name="Mehrujahan Begum" userId="S::mehrujahan.b@evergreenprimary.org.uk::f946c477-4f8c-43b1-b7bd-d5a7d88e5902" providerId="AD" clId="Web-{BD0C4F10-4A47-C4F5-5687-FDAC7EF2E6CE}" dt="2021-03-09T23:18:35.954" v="104"/>
          <ac:spMkLst>
            <pc:docMk/>
            <pc:sldMk cId="109857222" sldId="256"/>
            <ac:spMk id="32" creationId="{9B4D62A3-4FC4-441C-AA16-33961136ED54}"/>
          </ac:spMkLst>
        </pc:spChg>
        <pc:spChg chg="add">
          <ac:chgData name="Mehrujahan Begum" userId="S::mehrujahan.b@evergreenprimary.org.uk::f946c477-4f8c-43b1-b7bd-d5a7d88e5902" providerId="AD" clId="Web-{BD0C4F10-4A47-C4F5-5687-FDAC7EF2E6CE}" dt="2021-03-09T23:18:35.954" v="104"/>
          <ac:spMkLst>
            <pc:docMk/>
            <pc:sldMk cId="109857222" sldId="256"/>
            <ac:spMk id="39" creationId="{2D924463-4DB7-437D-85B1-7EE5042DE522}"/>
          </ac:spMkLst>
        </pc:spChg>
        <pc:spChg chg="add">
          <ac:chgData name="Mehrujahan Begum" userId="S::mehrujahan.b@evergreenprimary.org.uk::f946c477-4f8c-43b1-b7bd-d5a7d88e5902" providerId="AD" clId="Web-{BD0C4F10-4A47-C4F5-5687-FDAC7EF2E6CE}" dt="2021-03-09T23:18:35.954" v="104"/>
          <ac:spMkLst>
            <pc:docMk/>
            <pc:sldMk cId="109857222" sldId="256"/>
            <ac:spMk id="41" creationId="{C8884498-8C0E-4CE3-A52C-4D46CFCBD241}"/>
          </ac:spMkLst>
        </pc:spChg>
        <pc:grpChg chg="add">
          <ac:chgData name="Mehrujahan Begum" userId="S::mehrujahan.b@evergreenprimary.org.uk::f946c477-4f8c-43b1-b7bd-d5a7d88e5902" providerId="AD" clId="Web-{BD0C4F10-4A47-C4F5-5687-FDAC7EF2E6CE}" dt="2021-03-09T23:18:35.954" v="104"/>
          <ac:grpSpMkLst>
            <pc:docMk/>
            <pc:sldMk cId="109857222" sldId="256"/>
            <ac:grpSpMk id="43" creationId="{914B50A6-093B-4BEC-814D-28A439BF6167}"/>
          </ac:grpSpMkLst>
        </pc:grpChg>
        <pc:picChg chg="del">
          <ac:chgData name="Mehrujahan Begum" userId="S::mehrujahan.b@evergreenprimary.org.uk::f946c477-4f8c-43b1-b7bd-d5a7d88e5902" providerId="AD" clId="Web-{BD0C4F10-4A47-C4F5-5687-FDAC7EF2E6CE}" dt="2021-03-09T23:18:35.954" v="104"/>
          <ac:picMkLst>
            <pc:docMk/>
            <pc:sldMk cId="109857222" sldId="256"/>
            <ac:picMk id="34" creationId="{17B68DBD-9064-4F9B-9ADB-420201772FA6}"/>
          </ac:picMkLst>
        </pc:picChg>
      </pc:sldChg>
      <pc:sldChg chg="addSp delSp modSp">
        <pc:chgData name="Mehrujahan Begum" userId="S::mehrujahan.b@evergreenprimary.org.uk::f946c477-4f8c-43b1-b7bd-d5a7d88e5902" providerId="AD" clId="Web-{BD0C4F10-4A47-C4F5-5687-FDAC7EF2E6CE}" dt="2021-03-09T23:18:26.313" v="103" actId="20577"/>
        <pc:sldMkLst>
          <pc:docMk/>
          <pc:sldMk cId="3911160547" sldId="257"/>
        </pc:sldMkLst>
        <pc:spChg chg="mod">
          <ac:chgData name="Mehrujahan Begum" userId="S::mehrujahan.b@evergreenprimary.org.uk::f946c477-4f8c-43b1-b7bd-d5a7d88e5902" providerId="AD" clId="Web-{BD0C4F10-4A47-C4F5-5687-FDAC7EF2E6CE}" dt="2021-03-09T23:18:26.313" v="103" actId="20577"/>
          <ac:spMkLst>
            <pc:docMk/>
            <pc:sldMk cId="3911160547" sldId="257"/>
            <ac:spMk id="2" creationId="{ACF122FE-CA3A-4F60-9D78-08DDECAFE053}"/>
          </ac:spMkLst>
        </pc:spChg>
        <pc:spChg chg="del mod">
          <ac:chgData name="Mehrujahan Begum" userId="S::mehrujahan.b@evergreenprimary.org.uk::f946c477-4f8c-43b1-b7bd-d5a7d88e5902" providerId="AD" clId="Web-{BD0C4F10-4A47-C4F5-5687-FDAC7EF2E6CE}" dt="2021-03-09T23:15:55.163" v="77"/>
          <ac:spMkLst>
            <pc:docMk/>
            <pc:sldMk cId="3911160547" sldId="257"/>
            <ac:spMk id="3" creationId="{AC2C3C65-3671-4D89-9DA3-9F7D97AB6D59}"/>
          </ac:spMkLst>
        </pc:spChg>
        <pc:spChg chg="add del mod">
          <ac:chgData name="Mehrujahan Begum" userId="S::mehrujahan.b@evergreenprimary.org.uk::f946c477-4f8c-43b1-b7bd-d5a7d88e5902" providerId="AD" clId="Web-{BD0C4F10-4A47-C4F5-5687-FDAC7EF2E6CE}" dt="2021-03-09T23:16:01.836" v="78"/>
          <ac:spMkLst>
            <pc:docMk/>
            <pc:sldMk cId="3911160547" sldId="257"/>
            <ac:spMk id="5" creationId="{00E5A7B3-25F5-4BA9-86C9-E176E1AB7575}"/>
          </ac:spMkLst>
        </pc:spChg>
        <pc:spChg chg="add del">
          <ac:chgData name="Mehrujahan Begum" userId="S::mehrujahan.b@evergreenprimary.org.uk::f946c477-4f8c-43b1-b7bd-d5a7d88e5902" providerId="AD" clId="Web-{BD0C4F10-4A47-C4F5-5687-FDAC7EF2E6CE}" dt="2021-03-09T23:12:45.387" v="2"/>
          <ac:spMkLst>
            <pc:docMk/>
            <pc:sldMk cId="3911160547" sldId="257"/>
            <ac:spMk id="8" creationId="{8651CFA9-6065-4243-AC48-858E359780B1}"/>
          </ac:spMkLst>
        </pc:spChg>
        <pc:spChg chg="add del">
          <ac:chgData name="Mehrujahan Begum" userId="S::mehrujahan.b@evergreenprimary.org.uk::f946c477-4f8c-43b1-b7bd-d5a7d88e5902" providerId="AD" clId="Web-{BD0C4F10-4A47-C4F5-5687-FDAC7EF2E6CE}" dt="2021-03-09T23:12:45.387" v="2"/>
          <ac:spMkLst>
            <pc:docMk/>
            <pc:sldMk cId="3911160547" sldId="257"/>
            <ac:spMk id="10" creationId="{1DA57B7B-30D9-4515-9542-FFA699A3C8E8}"/>
          </ac:spMkLst>
        </pc:spChg>
        <pc:spChg chg="add del">
          <ac:chgData name="Mehrujahan Begum" userId="S::mehrujahan.b@evergreenprimary.org.uk::f946c477-4f8c-43b1-b7bd-d5a7d88e5902" providerId="AD" clId="Web-{BD0C4F10-4A47-C4F5-5687-FDAC7EF2E6CE}" dt="2021-03-09T23:13:36.062" v="12"/>
          <ac:spMkLst>
            <pc:docMk/>
            <pc:sldMk cId="3911160547" sldId="257"/>
            <ac:spMk id="19" creationId="{8651CFA9-6065-4243-AC48-858E359780B1}"/>
          </ac:spMkLst>
        </pc:spChg>
        <pc:spChg chg="add del">
          <ac:chgData name="Mehrujahan Begum" userId="S::mehrujahan.b@evergreenprimary.org.uk::f946c477-4f8c-43b1-b7bd-d5a7d88e5902" providerId="AD" clId="Web-{BD0C4F10-4A47-C4F5-5687-FDAC7EF2E6CE}" dt="2021-03-09T23:12:45.371" v="1"/>
          <ac:spMkLst>
            <pc:docMk/>
            <pc:sldMk cId="3911160547" sldId="257"/>
            <ac:spMk id="21" creationId="{8651CFA9-6065-4243-AC48-858E359780B1}"/>
          </ac:spMkLst>
        </pc:spChg>
        <pc:spChg chg="add del">
          <ac:chgData name="Mehrujahan Begum" userId="S::mehrujahan.b@evergreenprimary.org.uk::f946c477-4f8c-43b1-b7bd-d5a7d88e5902" providerId="AD" clId="Web-{BD0C4F10-4A47-C4F5-5687-FDAC7EF2E6CE}" dt="2021-03-09T23:12:45.371" v="1"/>
          <ac:spMkLst>
            <pc:docMk/>
            <pc:sldMk cId="3911160547" sldId="257"/>
            <ac:spMk id="23" creationId="{FBC8BBE5-981E-4B0B-9654-32B5668BFF31}"/>
          </ac:spMkLst>
        </pc:spChg>
        <pc:spChg chg="add del">
          <ac:chgData name="Mehrujahan Begum" userId="S::mehrujahan.b@evergreenprimary.org.uk::f946c477-4f8c-43b1-b7bd-d5a7d88e5902" providerId="AD" clId="Web-{BD0C4F10-4A47-C4F5-5687-FDAC7EF2E6CE}" dt="2021-03-09T23:13:36.062" v="12"/>
          <ac:spMkLst>
            <pc:docMk/>
            <pc:sldMk cId="3911160547" sldId="257"/>
            <ac:spMk id="26" creationId="{F8B048C4-AB77-4182-B261-2C9BE59621FF}"/>
          </ac:spMkLst>
        </pc:spChg>
        <pc:spChg chg="add del">
          <ac:chgData name="Mehrujahan Begum" userId="S::mehrujahan.b@evergreenprimary.org.uk::f946c477-4f8c-43b1-b7bd-d5a7d88e5902" providerId="AD" clId="Web-{BD0C4F10-4A47-C4F5-5687-FDAC7EF2E6CE}" dt="2021-03-09T23:13:36.046" v="11"/>
          <ac:spMkLst>
            <pc:docMk/>
            <pc:sldMk cId="3911160547" sldId="257"/>
            <ac:spMk id="31" creationId="{A4FB2F27-3F7D-440E-A905-86607A926A29}"/>
          </ac:spMkLst>
        </pc:spChg>
        <pc:spChg chg="add del">
          <ac:chgData name="Mehrujahan Begum" userId="S::mehrujahan.b@evergreenprimary.org.uk::f946c477-4f8c-43b1-b7bd-d5a7d88e5902" providerId="AD" clId="Web-{BD0C4F10-4A47-C4F5-5687-FDAC7EF2E6CE}" dt="2021-03-09T23:13:36.046" v="11"/>
          <ac:spMkLst>
            <pc:docMk/>
            <pc:sldMk cId="3911160547" sldId="257"/>
            <ac:spMk id="32" creationId="{AF678C14-A033-4139-BCA9-8382B039648B}"/>
          </ac:spMkLst>
        </pc:spChg>
        <pc:spChg chg="add del">
          <ac:chgData name="Mehrujahan Begum" userId="S::mehrujahan.b@evergreenprimary.org.uk::f946c477-4f8c-43b1-b7bd-d5a7d88e5902" providerId="AD" clId="Web-{BD0C4F10-4A47-C4F5-5687-FDAC7EF2E6CE}" dt="2021-03-09T23:13:25.905" v="9"/>
          <ac:spMkLst>
            <pc:docMk/>
            <pc:sldMk cId="3911160547" sldId="257"/>
            <ac:spMk id="34" creationId="{8651CFA9-6065-4243-AC48-858E359780B1}"/>
          </ac:spMkLst>
        </pc:spChg>
        <pc:spChg chg="add">
          <ac:chgData name="Mehrujahan Begum" userId="S::mehrujahan.b@evergreenprimary.org.uk::f946c477-4f8c-43b1-b7bd-d5a7d88e5902" providerId="AD" clId="Web-{BD0C4F10-4A47-C4F5-5687-FDAC7EF2E6CE}" dt="2021-03-09T23:13:36.062" v="12"/>
          <ac:spMkLst>
            <pc:docMk/>
            <pc:sldMk cId="3911160547" sldId="257"/>
            <ac:spMk id="35" creationId="{8651CFA9-6065-4243-AC48-858E359780B1}"/>
          </ac:spMkLst>
        </pc:spChg>
        <pc:spChg chg="add del">
          <ac:chgData name="Mehrujahan Begum" userId="S::mehrujahan.b@evergreenprimary.org.uk::f946c477-4f8c-43b1-b7bd-d5a7d88e5902" providerId="AD" clId="Web-{BD0C4F10-4A47-C4F5-5687-FDAC7EF2E6CE}" dt="2021-03-09T23:13:25.905" v="9"/>
          <ac:spMkLst>
            <pc:docMk/>
            <pc:sldMk cId="3911160547" sldId="257"/>
            <ac:spMk id="36" creationId="{FBC8BBE5-981E-4B0B-9654-32B5668BFF31}"/>
          </ac:spMkLst>
        </pc:spChg>
        <pc:spChg chg="add">
          <ac:chgData name="Mehrujahan Begum" userId="S::mehrujahan.b@evergreenprimary.org.uk::f946c477-4f8c-43b1-b7bd-d5a7d88e5902" providerId="AD" clId="Web-{BD0C4F10-4A47-C4F5-5687-FDAC7EF2E6CE}" dt="2021-03-09T23:13:36.062" v="12"/>
          <ac:spMkLst>
            <pc:docMk/>
            <pc:sldMk cId="3911160547" sldId="257"/>
            <ac:spMk id="37" creationId="{FBC8BBE5-981E-4B0B-9654-32B5668BFF31}"/>
          </ac:spMkLst>
        </pc:spChg>
        <pc:spChg chg="add del">
          <ac:chgData name="Mehrujahan Begum" userId="S::mehrujahan.b@evergreenprimary.org.uk::f946c477-4f8c-43b1-b7bd-d5a7d88e5902" providerId="AD" clId="Web-{BD0C4F10-4A47-C4F5-5687-FDAC7EF2E6CE}" dt="2021-03-09T23:13:25.905" v="9"/>
          <ac:spMkLst>
            <pc:docMk/>
            <pc:sldMk cId="3911160547" sldId="257"/>
            <ac:spMk id="42" creationId="{0DADC141-2CF4-4D22-BFEF-05FB358E4DFD}"/>
          </ac:spMkLst>
        </pc:spChg>
        <pc:spChg chg="add del">
          <ac:chgData name="Mehrujahan Begum" userId="S::mehrujahan.b@evergreenprimary.org.uk::f946c477-4f8c-43b1-b7bd-d5a7d88e5902" providerId="AD" clId="Web-{BD0C4F10-4A47-C4F5-5687-FDAC7EF2E6CE}" dt="2021-03-09T23:13:25.905" v="9"/>
          <ac:spMkLst>
            <pc:docMk/>
            <pc:sldMk cId="3911160547" sldId="257"/>
            <ac:spMk id="44" creationId="{F43A66C0-8F79-4D55-8A61-9E980D5FEE26}"/>
          </ac:spMkLst>
        </pc:spChg>
        <pc:grpChg chg="add del">
          <ac:chgData name="Mehrujahan Begum" userId="S::mehrujahan.b@evergreenprimary.org.uk::f946c477-4f8c-43b1-b7bd-d5a7d88e5902" providerId="AD" clId="Web-{BD0C4F10-4A47-C4F5-5687-FDAC7EF2E6CE}" dt="2021-03-09T23:12:45.387" v="2"/>
          <ac:grpSpMkLst>
            <pc:docMk/>
            <pc:sldMk cId="3911160547" sldId="257"/>
            <ac:grpSpMk id="12" creationId="{DB2F975E-DA49-4702-8C47-1C492A7A848E}"/>
          </ac:grpSpMkLst>
        </pc:grpChg>
        <pc:grpChg chg="add del">
          <ac:chgData name="Mehrujahan Begum" userId="S::mehrujahan.b@evergreenprimary.org.uk::f946c477-4f8c-43b1-b7bd-d5a7d88e5902" providerId="AD" clId="Web-{BD0C4F10-4A47-C4F5-5687-FDAC7EF2E6CE}" dt="2021-03-09T23:12:45.371" v="1"/>
          <ac:grpSpMkLst>
            <pc:docMk/>
            <pc:sldMk cId="3911160547" sldId="257"/>
            <ac:grpSpMk id="25" creationId="{46238B23-7848-4B0F-BFFC-7C0E6C30517F}"/>
          </ac:grpSpMkLst>
        </pc:grpChg>
        <pc:grpChg chg="add del">
          <ac:chgData name="Mehrujahan Begum" userId="S::mehrujahan.b@evergreenprimary.org.uk::f946c477-4f8c-43b1-b7bd-d5a7d88e5902" providerId="AD" clId="Web-{BD0C4F10-4A47-C4F5-5687-FDAC7EF2E6CE}" dt="2021-03-09T23:13:36.062" v="12"/>
          <ac:grpSpMkLst>
            <pc:docMk/>
            <pc:sldMk cId="3911160547" sldId="257"/>
            <ac:grpSpMk id="27" creationId="{76CB186C-DCCB-4FA4-808E-18DA02317A48}"/>
          </ac:grpSpMkLst>
        </pc:grpChg>
        <pc:grpChg chg="add del">
          <ac:chgData name="Mehrujahan Begum" userId="S::mehrujahan.b@evergreenprimary.org.uk::f946c477-4f8c-43b1-b7bd-d5a7d88e5902" providerId="AD" clId="Web-{BD0C4F10-4A47-C4F5-5687-FDAC7EF2E6CE}" dt="2021-03-09T23:13:36.046" v="11"/>
          <ac:grpSpMkLst>
            <pc:docMk/>
            <pc:sldMk cId="3911160547" sldId="257"/>
            <ac:grpSpMk id="33" creationId="{14763DA8-CE3A-4B30-B2F5-0D128777F742}"/>
          </ac:grpSpMkLst>
        </pc:grpChg>
        <pc:grpChg chg="add del">
          <ac:chgData name="Mehrujahan Begum" userId="S::mehrujahan.b@evergreenprimary.org.uk::f946c477-4f8c-43b1-b7bd-d5a7d88e5902" providerId="AD" clId="Web-{BD0C4F10-4A47-C4F5-5687-FDAC7EF2E6CE}" dt="2021-03-09T23:13:25.905" v="9"/>
          <ac:grpSpMkLst>
            <pc:docMk/>
            <pc:sldMk cId="3911160547" sldId="257"/>
            <ac:grpSpMk id="38" creationId="{545001F7-3F8F-4035-8348-1B9798C77D29}"/>
          </ac:grpSpMkLst>
        </pc:grpChg>
        <pc:grpChg chg="add">
          <ac:chgData name="Mehrujahan Begum" userId="S::mehrujahan.b@evergreenprimary.org.uk::f946c477-4f8c-43b1-b7bd-d5a7d88e5902" providerId="AD" clId="Web-{BD0C4F10-4A47-C4F5-5687-FDAC7EF2E6CE}" dt="2021-03-09T23:13:36.062" v="12"/>
          <ac:grpSpMkLst>
            <pc:docMk/>
            <pc:sldMk cId="3911160547" sldId="257"/>
            <ac:grpSpMk id="41" creationId="{46238B23-7848-4B0F-BFFC-7C0E6C30517F}"/>
          </ac:grpSpMkLst>
        </pc:grpChg>
        <pc:picChg chg="add del">
          <ac:chgData name="Mehrujahan Begum" userId="S::mehrujahan.b@evergreenprimary.org.uk::f946c477-4f8c-43b1-b7bd-d5a7d88e5902" providerId="AD" clId="Web-{BD0C4F10-4A47-C4F5-5687-FDAC7EF2E6CE}" dt="2021-03-09T23:12:45.371" v="1"/>
          <ac:picMkLst>
            <pc:docMk/>
            <pc:sldMk cId="3911160547" sldId="257"/>
            <ac:picMk id="18" creationId="{90ED64CD-762F-4FC4-83B6-4DBC69DA05F9}"/>
          </ac:picMkLst>
        </pc:picChg>
        <pc:picChg chg="add mod ord">
          <ac:chgData name="Mehrujahan Begum" userId="S::mehrujahan.b@evergreenprimary.org.uk::f946c477-4f8c-43b1-b7bd-d5a7d88e5902" providerId="AD" clId="Web-{BD0C4F10-4A47-C4F5-5687-FDAC7EF2E6CE}" dt="2021-03-09T23:17:39.435" v="94" actId="1076"/>
          <ac:picMkLst>
            <pc:docMk/>
            <pc:sldMk cId="3911160547" sldId="257"/>
            <ac:picMk id="20" creationId="{071E697A-788E-4966-878B-27155D1E6E83}"/>
          </ac:picMkLst>
        </pc:picChg>
      </pc:sldChg>
      <pc:sldChg chg="addSp delSp modSp new">
        <pc:chgData name="Mehrujahan Begum" userId="S::mehrujahan.b@evergreenprimary.org.uk::f946c477-4f8c-43b1-b7bd-d5a7d88e5902" providerId="AD" clId="Web-{BD0C4F10-4A47-C4F5-5687-FDAC7EF2E6CE}" dt="2021-03-09T23:27:33.376" v="219" actId="14100"/>
        <pc:sldMkLst>
          <pc:docMk/>
          <pc:sldMk cId="2595256621" sldId="258"/>
        </pc:sldMkLst>
        <pc:spChg chg="mod">
          <ac:chgData name="Mehrujahan Begum" userId="S::mehrujahan.b@evergreenprimary.org.uk::f946c477-4f8c-43b1-b7bd-d5a7d88e5902" providerId="AD" clId="Web-{BD0C4F10-4A47-C4F5-5687-FDAC7EF2E6CE}" dt="2021-03-09T23:24:12.333" v="178" actId="20577"/>
          <ac:spMkLst>
            <pc:docMk/>
            <pc:sldMk cId="2595256621" sldId="258"/>
            <ac:spMk id="2" creationId="{0A474D22-34B5-40E9-91B1-7E6B8FAAD25E}"/>
          </ac:spMkLst>
        </pc:spChg>
        <pc:spChg chg="del">
          <ac:chgData name="Mehrujahan Begum" userId="S::mehrujahan.b@evergreenprimary.org.uk::f946c477-4f8c-43b1-b7bd-d5a7d88e5902" providerId="AD" clId="Web-{BD0C4F10-4A47-C4F5-5687-FDAC7EF2E6CE}" dt="2021-03-09T23:24:14.661" v="179"/>
          <ac:spMkLst>
            <pc:docMk/>
            <pc:sldMk cId="2595256621" sldId="258"/>
            <ac:spMk id="3" creationId="{3B1616B6-011B-4DBB-AC61-9F4BD8862286}"/>
          </ac:spMkLst>
        </pc:spChg>
        <pc:spChg chg="add mod">
          <ac:chgData name="Mehrujahan Begum" userId="S::mehrujahan.b@evergreenprimary.org.uk::f946c477-4f8c-43b1-b7bd-d5a7d88e5902" providerId="AD" clId="Web-{BD0C4F10-4A47-C4F5-5687-FDAC7EF2E6CE}" dt="2021-03-09T23:27:33.376" v="219" actId="14100"/>
          <ac:spMkLst>
            <pc:docMk/>
            <pc:sldMk cId="2595256621" sldId="258"/>
            <ac:spMk id="5" creationId="{FBC73C99-CDF9-4068-976D-C4389F898927}"/>
          </ac:spMkLst>
        </pc:spChg>
        <pc:picChg chg="add mod ord modCrop">
          <ac:chgData name="Mehrujahan Begum" userId="S::mehrujahan.b@evergreenprimary.org.uk::f946c477-4f8c-43b1-b7bd-d5a7d88e5902" providerId="AD" clId="Web-{BD0C4F10-4A47-C4F5-5687-FDAC7EF2E6CE}" dt="2021-03-09T23:25:10.867" v="190" actId="1076"/>
          <ac:picMkLst>
            <pc:docMk/>
            <pc:sldMk cId="2595256621" sldId="258"/>
            <ac:picMk id="4" creationId="{E0CA5F09-B0BC-44CC-A19F-AFC7A0835CFE}"/>
          </ac:picMkLst>
        </pc:picChg>
      </pc:sldChg>
      <pc:sldChg chg="addSp delSp modSp new">
        <pc:chgData name="Mehrujahan Begum" userId="S::mehrujahan.b@evergreenprimary.org.uk::f946c477-4f8c-43b1-b7bd-d5a7d88e5902" providerId="AD" clId="Web-{BD0C4F10-4A47-C4F5-5687-FDAC7EF2E6CE}" dt="2021-03-09T23:27:53.658" v="221" actId="1076"/>
        <pc:sldMkLst>
          <pc:docMk/>
          <pc:sldMk cId="2080909254" sldId="259"/>
        </pc:sldMkLst>
        <pc:spChg chg="del">
          <ac:chgData name="Mehrujahan Begum" userId="S::mehrujahan.b@evergreenprimary.org.uk::f946c477-4f8c-43b1-b7bd-d5a7d88e5902" providerId="AD" clId="Web-{BD0C4F10-4A47-C4F5-5687-FDAC7EF2E6CE}" dt="2021-03-09T23:25:19.227" v="192"/>
          <ac:spMkLst>
            <pc:docMk/>
            <pc:sldMk cId="2080909254" sldId="259"/>
            <ac:spMk id="2" creationId="{1D646EDE-0ED1-409D-A5F0-99EA5A25B0FA}"/>
          </ac:spMkLst>
        </pc:spChg>
        <pc:spChg chg="del">
          <ac:chgData name="Mehrujahan Begum" userId="S::mehrujahan.b@evergreenprimary.org.uk::f946c477-4f8c-43b1-b7bd-d5a7d88e5902" providerId="AD" clId="Web-{BD0C4F10-4A47-C4F5-5687-FDAC7EF2E6CE}" dt="2021-03-09T23:25:44.026" v="193"/>
          <ac:spMkLst>
            <pc:docMk/>
            <pc:sldMk cId="2080909254" sldId="259"/>
            <ac:spMk id="3" creationId="{3D6BCD6E-4B16-4293-BC17-B96EBA15FFAC}"/>
          </ac:spMkLst>
        </pc:spChg>
        <pc:spChg chg="add">
          <ac:chgData name="Mehrujahan Begum" userId="S::mehrujahan.b@evergreenprimary.org.uk::f946c477-4f8c-43b1-b7bd-d5a7d88e5902" providerId="AD" clId="Web-{BD0C4F10-4A47-C4F5-5687-FDAC7EF2E6CE}" dt="2021-03-09T23:27:47.783" v="220"/>
          <ac:spMkLst>
            <pc:docMk/>
            <pc:sldMk cId="2080909254" sldId="259"/>
            <ac:spMk id="6" creationId="{38999FE3-0589-4E8D-BBBE-BB7E85A717EF}"/>
          </ac:spMkLst>
        </pc:spChg>
        <pc:picChg chg="add mod ord modCrop">
          <ac:chgData name="Mehrujahan Begum" userId="S::mehrujahan.b@evergreenprimary.org.uk::f946c477-4f8c-43b1-b7bd-d5a7d88e5902" providerId="AD" clId="Web-{BD0C4F10-4A47-C4F5-5687-FDAC7EF2E6CE}" dt="2021-03-09T23:27:53.658" v="221" actId="1076"/>
          <ac:picMkLst>
            <pc:docMk/>
            <pc:sldMk cId="2080909254" sldId="259"/>
            <ac:picMk id="4" creationId="{96394367-197F-4779-9DC0-C71514DE685A}"/>
          </ac:picMkLst>
        </pc:picChg>
      </pc:sldChg>
      <pc:sldChg chg="addSp delSp modSp new">
        <pc:chgData name="Mehrujahan Begum" userId="S::mehrujahan.b@evergreenprimary.org.uk::f946c477-4f8c-43b1-b7bd-d5a7d88e5902" providerId="AD" clId="Web-{BD0C4F10-4A47-C4F5-5687-FDAC7EF2E6CE}" dt="2021-03-09T23:29:38.164" v="240" actId="1076"/>
        <pc:sldMkLst>
          <pc:docMk/>
          <pc:sldMk cId="3775501858" sldId="260"/>
        </pc:sldMkLst>
        <pc:spChg chg="del">
          <ac:chgData name="Mehrujahan Begum" userId="S::mehrujahan.b@evergreenprimary.org.uk::f946c477-4f8c-43b1-b7bd-d5a7d88e5902" providerId="AD" clId="Web-{BD0C4F10-4A47-C4F5-5687-FDAC7EF2E6CE}" dt="2021-03-09T23:28:21.675" v="223"/>
          <ac:spMkLst>
            <pc:docMk/>
            <pc:sldMk cId="3775501858" sldId="260"/>
            <ac:spMk id="2" creationId="{163CA3B5-639E-4183-ABF4-9A42EBBF45F8}"/>
          </ac:spMkLst>
        </pc:spChg>
        <pc:spChg chg="del mod">
          <ac:chgData name="Mehrujahan Begum" userId="S::mehrujahan.b@evergreenprimary.org.uk::f946c477-4f8c-43b1-b7bd-d5a7d88e5902" providerId="AD" clId="Web-{BD0C4F10-4A47-C4F5-5687-FDAC7EF2E6CE}" dt="2021-03-09T23:28:30.348" v="225"/>
          <ac:spMkLst>
            <pc:docMk/>
            <pc:sldMk cId="3775501858" sldId="260"/>
            <ac:spMk id="3" creationId="{E2B467DD-2F3F-481B-8719-9B1567BCA04A}"/>
          </ac:spMkLst>
        </pc:spChg>
        <pc:spChg chg="add">
          <ac:chgData name="Mehrujahan Begum" userId="S::mehrujahan.b@evergreenprimary.org.uk::f946c477-4f8c-43b1-b7bd-d5a7d88e5902" providerId="AD" clId="Web-{BD0C4F10-4A47-C4F5-5687-FDAC7EF2E6CE}" dt="2021-03-09T23:29:22.148" v="237"/>
          <ac:spMkLst>
            <pc:docMk/>
            <pc:sldMk cId="3775501858" sldId="260"/>
            <ac:spMk id="6" creationId="{34C96966-280F-4FE9-84E4-82C5B309D097}"/>
          </ac:spMkLst>
        </pc:spChg>
        <pc:picChg chg="add mod modCrop">
          <ac:chgData name="Mehrujahan Begum" userId="S::mehrujahan.b@evergreenprimary.org.uk::f946c477-4f8c-43b1-b7bd-d5a7d88e5902" providerId="AD" clId="Web-{BD0C4F10-4A47-C4F5-5687-FDAC7EF2E6CE}" dt="2021-03-09T23:29:38.164" v="240" actId="1076"/>
          <ac:picMkLst>
            <pc:docMk/>
            <pc:sldMk cId="3775501858" sldId="260"/>
            <ac:picMk id="4" creationId="{CDE41827-822A-478D-96A9-11925B00C18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3/9/2021</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396489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3/9/2021</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56116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3/9/2021</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459277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3/9/2021</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08642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3/9/2021</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623000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3/9/2021</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829196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3/9/2021</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644264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3/9/2021</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614992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3/9/2021</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996790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3/9/2021</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86436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3/9/2021</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551240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3/9/2021</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305394975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youtube.com/watch?v=VtNUMjcDW5U" TargetMode="Externa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2D924463-4DB7-437D-85B1-7EE5042DE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1" name="Rectangle 40">
            <a:extLst>
              <a:ext uri="{FF2B5EF4-FFF2-40B4-BE49-F238E27FC236}">
                <a16:creationId xmlns:a16="http://schemas.microsoft.com/office/drawing/2014/main" id="{C8884498-8C0E-4CE3-A52C-4D46CFCBD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43" name="Group 42">
            <a:extLst>
              <a:ext uri="{FF2B5EF4-FFF2-40B4-BE49-F238E27FC236}">
                <a16:creationId xmlns:a16="http://schemas.microsoft.com/office/drawing/2014/main" id="{914B50A6-093B-4BEC-814D-28A439BF61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44" name="Picture 43">
              <a:extLst>
                <a:ext uri="{FF2B5EF4-FFF2-40B4-BE49-F238E27FC236}">
                  <a16:creationId xmlns:a16="http://schemas.microsoft.com/office/drawing/2014/main" id="{BA6B3FC4-8E9F-47E9-9E04-AFD4802BFE5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45" name="Picture 44">
              <a:extLst>
                <a:ext uri="{FF2B5EF4-FFF2-40B4-BE49-F238E27FC236}">
                  <a16:creationId xmlns:a16="http://schemas.microsoft.com/office/drawing/2014/main" id="{4C534277-E69B-4B16-8548-820EE896253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p:cNvSpPr>
            <a:spLocks noGrp="1"/>
          </p:cNvSpPr>
          <p:nvPr>
            <p:ph type="ctrTitle"/>
          </p:nvPr>
        </p:nvSpPr>
        <p:spPr>
          <a:xfrm>
            <a:off x="838200" y="744909"/>
            <a:ext cx="6858000" cy="3155419"/>
          </a:xfrm>
        </p:spPr>
        <p:txBody>
          <a:bodyPr anchor="b">
            <a:normAutofit/>
          </a:bodyPr>
          <a:lstStyle/>
          <a:p>
            <a:pPr algn="l"/>
            <a:r>
              <a:rPr lang="en-GB" sz="5200" dirty="0">
                <a:cs typeface="Sabon Next LT"/>
              </a:rPr>
              <a:t>W2 - English Flip Learning </a:t>
            </a:r>
            <a:endParaRPr lang="en-GB" sz="5200" dirty="0"/>
          </a:p>
        </p:txBody>
      </p:sp>
      <p:sp>
        <p:nvSpPr>
          <p:cNvPr id="3" name="Subtitle 2"/>
          <p:cNvSpPr>
            <a:spLocks noGrp="1"/>
          </p:cNvSpPr>
          <p:nvPr>
            <p:ph type="subTitle" idx="1"/>
          </p:nvPr>
        </p:nvSpPr>
        <p:spPr>
          <a:xfrm>
            <a:off x="838200" y="4038600"/>
            <a:ext cx="6857999" cy="2090490"/>
          </a:xfrm>
        </p:spPr>
        <p:txBody>
          <a:bodyPr anchor="t">
            <a:normAutofit/>
          </a:bodyPr>
          <a:lstStyle/>
          <a:p>
            <a:pPr algn="l"/>
            <a:r>
              <a:rPr lang="en-GB" sz="2200" dirty="0"/>
              <a:t>Y3/4 </a:t>
            </a: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3">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7" name="Rectangle 35">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41" name="Group 37">
            <a:extLst>
              <a:ext uri="{FF2B5EF4-FFF2-40B4-BE49-F238E27FC236}">
                <a16:creationId xmlns:a16="http://schemas.microsoft.com/office/drawing/2014/main" id="{46238B23-7848-4B0F-BFFC-7C0E6C3051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39" name="Picture 38">
              <a:extLst>
                <a:ext uri="{FF2B5EF4-FFF2-40B4-BE49-F238E27FC236}">
                  <a16:creationId xmlns:a16="http://schemas.microsoft.com/office/drawing/2014/main" id="{E977E703-46B3-4517-877D-764259CE501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40" name="Picture 39">
              <a:extLst>
                <a:ext uri="{FF2B5EF4-FFF2-40B4-BE49-F238E27FC236}">
                  <a16:creationId xmlns:a16="http://schemas.microsoft.com/office/drawing/2014/main" id="{16F22691-4426-4E20-AA0B-79FA8FDF9B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pic>
        <p:nvPicPr>
          <p:cNvPr id="20" name="Graphic 1" descr="Pencil">
            <a:extLst>
              <a:ext uri="{FF2B5EF4-FFF2-40B4-BE49-F238E27FC236}">
                <a16:creationId xmlns:a16="http://schemas.microsoft.com/office/drawing/2014/main" id="{071E697A-788E-4966-878B-27155D1E6E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17782" y="-233608"/>
            <a:ext cx="3402807" cy="3402807"/>
          </a:xfrm>
          <a:prstGeom prst="rect">
            <a:avLst/>
          </a:prstGeom>
        </p:spPr>
      </p:pic>
      <p:sp>
        <p:nvSpPr>
          <p:cNvPr id="2" name="Title 1">
            <a:extLst>
              <a:ext uri="{FF2B5EF4-FFF2-40B4-BE49-F238E27FC236}">
                <a16:creationId xmlns:a16="http://schemas.microsoft.com/office/drawing/2014/main" id="{ACF122FE-CA3A-4F60-9D78-08DDECAFE053}"/>
              </a:ext>
            </a:extLst>
          </p:cNvPr>
          <p:cNvSpPr>
            <a:spLocks noGrp="1"/>
          </p:cNvSpPr>
          <p:nvPr>
            <p:ph type="title"/>
          </p:nvPr>
        </p:nvSpPr>
        <p:spPr>
          <a:xfrm>
            <a:off x="135731" y="1813337"/>
            <a:ext cx="8687469" cy="2520646"/>
          </a:xfrm>
        </p:spPr>
        <p:txBody>
          <a:bodyPr anchor="ctr">
            <a:normAutofit fontScale="90000"/>
          </a:bodyPr>
          <a:lstStyle/>
          <a:p>
            <a:r>
              <a:rPr lang="en-GB" sz="3600" b="1" i="1" dirty="0">
                <a:solidFill>
                  <a:srgbClr val="FF0000"/>
                </a:solidFill>
                <a:latin typeface="Comic Sans MS"/>
                <a:cs typeface="Sabon Next LT"/>
              </a:rPr>
              <a:t>Next week in our English lessons we will be looking at Imperative Verbs. </a:t>
            </a:r>
            <a:br>
              <a:rPr lang="en-GB" sz="3600" b="1" i="1" dirty="0">
                <a:latin typeface="Comic Sans MS"/>
                <a:cs typeface="Sabon Next LT"/>
              </a:rPr>
            </a:br>
            <a:br>
              <a:rPr lang="en-GB" sz="3600" b="1" i="1" dirty="0">
                <a:latin typeface="Comic Sans MS"/>
                <a:cs typeface="Sabon Next LT"/>
              </a:rPr>
            </a:br>
            <a:r>
              <a:rPr lang="en-GB" sz="3600" b="1" i="1" dirty="0">
                <a:solidFill>
                  <a:srgbClr val="FF0000"/>
                </a:solidFill>
                <a:latin typeface="Comic Sans MS"/>
                <a:cs typeface="Sabon Next LT"/>
              </a:rPr>
              <a:t>Please click onto the link to find out what Imperative Verbs is and how to use them when writing an instruction/command.</a:t>
            </a:r>
            <a:br>
              <a:rPr lang="en-GB" sz="3600" dirty="0">
                <a:latin typeface="Comic Sans MS"/>
                <a:cs typeface="Sabon Next LT"/>
              </a:rPr>
            </a:br>
            <a:br>
              <a:rPr lang="en-GB" sz="3600" dirty="0">
                <a:latin typeface="Comic Sans MS"/>
                <a:cs typeface="Sabon Next LT"/>
              </a:rPr>
            </a:br>
            <a:r>
              <a:rPr lang="en-GB" sz="3600" dirty="0">
                <a:ea typeface="+mj-lt"/>
                <a:cs typeface="+mj-lt"/>
                <a:hlinkClick r:id="rId6"/>
              </a:rPr>
              <a:t>Imperative Verbs - YouTube</a:t>
            </a:r>
            <a:br>
              <a:rPr lang="en-GB" dirty="0">
                <a:cs typeface="Sabon Next LT"/>
              </a:rPr>
            </a:br>
            <a:br>
              <a:rPr lang="en-GB" dirty="0">
                <a:cs typeface="Sabon Next LT"/>
              </a:rPr>
            </a:br>
            <a:endParaRPr lang="en-GB">
              <a:cs typeface="Sabon Next LT"/>
            </a:endParaRPr>
          </a:p>
        </p:txBody>
      </p:sp>
    </p:spTree>
    <p:extLst>
      <p:ext uri="{BB962C8B-B14F-4D97-AF65-F5344CB8AC3E}">
        <p14:creationId xmlns:p14="http://schemas.microsoft.com/office/powerpoint/2010/main" val="3911160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74D22-34B5-40E9-91B1-7E6B8FAAD25E}"/>
              </a:ext>
            </a:extLst>
          </p:cNvPr>
          <p:cNvSpPr>
            <a:spLocks noGrp="1"/>
          </p:cNvSpPr>
          <p:nvPr>
            <p:ph type="title"/>
          </p:nvPr>
        </p:nvSpPr>
        <p:spPr/>
        <p:txBody>
          <a:bodyPr/>
          <a:lstStyle/>
          <a:p>
            <a:pPr algn="ctr"/>
            <a:r>
              <a:rPr lang="en-GB" i="1" u="sng" dirty="0">
                <a:latin typeface="Verdana Pro Black"/>
                <a:cs typeface="Sabon Next LT"/>
              </a:rPr>
              <a:t>Using Conjunctions</a:t>
            </a:r>
            <a:endParaRPr lang="en-US"/>
          </a:p>
        </p:txBody>
      </p:sp>
      <p:pic>
        <p:nvPicPr>
          <p:cNvPr id="4" name="Picture 4" descr="Graphical user interface, text&#10;&#10;Description automatically generated">
            <a:extLst>
              <a:ext uri="{FF2B5EF4-FFF2-40B4-BE49-F238E27FC236}">
                <a16:creationId xmlns:a16="http://schemas.microsoft.com/office/drawing/2014/main" id="{E0CA5F09-B0BC-44CC-A19F-AFC7A0835CFE}"/>
              </a:ext>
            </a:extLst>
          </p:cNvPr>
          <p:cNvPicPr>
            <a:picLocks noGrp="1" noChangeAspect="1"/>
          </p:cNvPicPr>
          <p:nvPr>
            <p:ph idx="1"/>
          </p:nvPr>
        </p:nvPicPr>
        <p:blipFill rotWithShape="1">
          <a:blip r:embed="rId2"/>
          <a:srcRect l="19385" t="20076" r="20551" b="20454"/>
          <a:stretch/>
        </p:blipFill>
        <p:spPr>
          <a:xfrm>
            <a:off x="1461559" y="1508918"/>
            <a:ext cx="9276109" cy="5133501"/>
          </a:xfrm>
        </p:spPr>
      </p:pic>
      <p:sp>
        <p:nvSpPr>
          <p:cNvPr id="5" name="TextBox 4">
            <a:extLst>
              <a:ext uri="{FF2B5EF4-FFF2-40B4-BE49-F238E27FC236}">
                <a16:creationId xmlns:a16="http://schemas.microsoft.com/office/drawing/2014/main" id="{FBC73C99-CDF9-4068-976D-C4389F898927}"/>
              </a:ext>
            </a:extLst>
          </p:cNvPr>
          <p:cNvSpPr txBox="1"/>
          <p:nvPr/>
        </p:nvSpPr>
        <p:spPr>
          <a:xfrm>
            <a:off x="104775" y="-2382"/>
            <a:ext cx="1874042"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solidFill>
                  <a:srgbClr val="FF0000"/>
                </a:solidFill>
                <a:latin typeface="Comic Sans MS"/>
              </a:rPr>
              <a:t>Write these sentences in your books.</a:t>
            </a:r>
          </a:p>
        </p:txBody>
      </p:sp>
    </p:spTree>
    <p:extLst>
      <p:ext uri="{BB962C8B-B14F-4D97-AF65-F5344CB8AC3E}">
        <p14:creationId xmlns:p14="http://schemas.microsoft.com/office/powerpoint/2010/main" val="2595256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10;&#10;Description automatically generated">
            <a:extLst>
              <a:ext uri="{FF2B5EF4-FFF2-40B4-BE49-F238E27FC236}">
                <a16:creationId xmlns:a16="http://schemas.microsoft.com/office/drawing/2014/main" id="{96394367-197F-4779-9DC0-C71514DE685A}"/>
              </a:ext>
            </a:extLst>
          </p:cNvPr>
          <p:cNvPicPr>
            <a:picLocks noGrp="1" noChangeAspect="1"/>
          </p:cNvPicPr>
          <p:nvPr>
            <p:ph idx="1"/>
          </p:nvPr>
        </p:nvPicPr>
        <p:blipFill rotWithShape="1">
          <a:blip r:embed="rId2"/>
          <a:srcRect l="13907" t="28941" r="16026" b="24235"/>
          <a:stretch/>
        </p:blipFill>
        <p:spPr>
          <a:xfrm>
            <a:off x="163778" y="2318545"/>
            <a:ext cx="11640065" cy="4366257"/>
          </a:xfrm>
        </p:spPr>
      </p:pic>
      <p:sp>
        <p:nvSpPr>
          <p:cNvPr id="6" name="TextBox 5">
            <a:extLst>
              <a:ext uri="{FF2B5EF4-FFF2-40B4-BE49-F238E27FC236}">
                <a16:creationId xmlns:a16="http://schemas.microsoft.com/office/drawing/2014/main" id="{38999FE3-0589-4E8D-BBBE-BB7E85A717EF}"/>
              </a:ext>
            </a:extLst>
          </p:cNvPr>
          <p:cNvSpPr txBox="1"/>
          <p:nvPr/>
        </p:nvSpPr>
        <p:spPr>
          <a:xfrm>
            <a:off x="104775" y="-2382"/>
            <a:ext cx="1874042"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solidFill>
                  <a:srgbClr val="FF0000"/>
                </a:solidFill>
                <a:latin typeface="Comic Sans MS"/>
              </a:rPr>
              <a:t>Write these sentences in your books.</a:t>
            </a:r>
          </a:p>
        </p:txBody>
      </p:sp>
    </p:spTree>
    <p:extLst>
      <p:ext uri="{BB962C8B-B14F-4D97-AF65-F5344CB8AC3E}">
        <p14:creationId xmlns:p14="http://schemas.microsoft.com/office/powerpoint/2010/main" val="2080909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 application, email&#10;&#10;Description automatically generated">
            <a:extLst>
              <a:ext uri="{FF2B5EF4-FFF2-40B4-BE49-F238E27FC236}">
                <a16:creationId xmlns:a16="http://schemas.microsoft.com/office/drawing/2014/main" id="{CDE41827-822A-478D-96A9-11925B00C18D}"/>
              </a:ext>
            </a:extLst>
          </p:cNvPr>
          <p:cNvPicPr>
            <a:picLocks noChangeAspect="1"/>
          </p:cNvPicPr>
          <p:nvPr/>
        </p:nvPicPr>
        <p:blipFill rotWithShape="1">
          <a:blip r:embed="rId2"/>
          <a:srcRect l="15115" t="19140" r="16929" b="35269"/>
          <a:stretch/>
        </p:blipFill>
        <p:spPr>
          <a:xfrm>
            <a:off x="164307" y="2252663"/>
            <a:ext cx="11687095" cy="4432387"/>
          </a:xfrm>
          <a:prstGeom prst="rect">
            <a:avLst/>
          </a:prstGeom>
        </p:spPr>
      </p:pic>
      <p:sp>
        <p:nvSpPr>
          <p:cNvPr id="6" name="TextBox 5">
            <a:extLst>
              <a:ext uri="{FF2B5EF4-FFF2-40B4-BE49-F238E27FC236}">
                <a16:creationId xmlns:a16="http://schemas.microsoft.com/office/drawing/2014/main" id="{34C96966-280F-4FE9-84E4-82C5B309D097}"/>
              </a:ext>
            </a:extLst>
          </p:cNvPr>
          <p:cNvSpPr txBox="1"/>
          <p:nvPr/>
        </p:nvSpPr>
        <p:spPr>
          <a:xfrm>
            <a:off x="104775" y="-2382"/>
            <a:ext cx="1874042"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solidFill>
                  <a:srgbClr val="FF0000"/>
                </a:solidFill>
                <a:latin typeface="Comic Sans MS"/>
              </a:rPr>
              <a:t>Write these sentences in your books.</a:t>
            </a:r>
          </a:p>
        </p:txBody>
      </p:sp>
    </p:spTree>
    <p:extLst>
      <p:ext uri="{BB962C8B-B14F-4D97-AF65-F5344CB8AC3E}">
        <p14:creationId xmlns:p14="http://schemas.microsoft.com/office/powerpoint/2010/main" val="3775501858"/>
      </p:ext>
    </p:extLst>
  </p:cSld>
  <p:clrMapOvr>
    <a:masterClrMapping/>
  </p:clrMapOvr>
</p:sld>
</file>

<file path=ppt/theme/theme1.xml><?xml version="1.0" encoding="utf-8"?>
<a:theme xmlns:a="http://schemas.openxmlformats.org/drawingml/2006/main" name="DappledVTI">
  <a:themeElements>
    <a:clrScheme name="Custom 81">
      <a:dk1>
        <a:sysClr val="windowText" lastClr="000000"/>
      </a:dk1>
      <a:lt1>
        <a:sysClr val="window" lastClr="FFFFFF"/>
      </a:lt1>
      <a:dk2>
        <a:srgbClr val="21363B"/>
      </a:dk2>
      <a:lt2>
        <a:srgbClr val="F4F2F0"/>
      </a:lt2>
      <a:accent1>
        <a:srgbClr val="758468"/>
      </a:accent1>
      <a:accent2>
        <a:srgbClr val="B5A7AC"/>
      </a:accent2>
      <a:accent3>
        <a:srgbClr val="CC9C6F"/>
      </a:accent3>
      <a:accent4>
        <a:srgbClr val="767640"/>
      </a:accent4>
      <a:accent5>
        <a:srgbClr val="A5B295"/>
      </a:accent5>
      <a:accent6>
        <a:srgbClr val="C19DA7"/>
      </a:accent6>
      <a:hlink>
        <a:srgbClr val="D13D6E"/>
      </a:hlink>
      <a:folHlink>
        <a:srgbClr val="6C9D92"/>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DappledVTI</vt:lpstr>
      <vt:lpstr>W2 - English Flip Learning </vt:lpstr>
      <vt:lpstr>Next week in our English lessons we will be looking at Imperative Verbs.   Please click onto the link to find out what Imperative Verbs is and how to use them when writing an instruction/command.  Imperative Verbs - YouTube  </vt:lpstr>
      <vt:lpstr>Using Conjunctions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110</cp:revision>
  <dcterms:created xsi:type="dcterms:W3CDTF">2021-03-09T22:58:40Z</dcterms:created>
  <dcterms:modified xsi:type="dcterms:W3CDTF">2021-03-09T23:29:44Z</dcterms:modified>
</cp:coreProperties>
</file>