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D6E9D-68BA-EB73-3E40-1D59DD04FF66}" v="440" dt="2021-02-27T22:12:34.437"/>
    <p1510:client id="{CEB5CBA5-50E1-49BD-B056-3EE2BFC5A539}" v="683" dt="2021-02-27T21:52:37.638"/>
    <p1510:client id="{F74B8C42-DBD0-3EF8-38F2-D5911310B5FF}" v="8" dt="2021-03-01T12:42:10.892"/>
    <p1510:client id="{FE4488C2-324B-63CA-6A54-614E9448C3E2}" v="14" dt="2021-03-01T12:42:43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rujahan Begum" userId="S::mehrujahan.b@evergreenprimary.org.uk::f946c477-4f8c-43b1-b7bd-d5a7d88e5902" providerId="AD" clId="Web-{4B7D6E9D-68BA-EB73-3E40-1D59DD04FF66}"/>
    <pc:docChg chg="addSld delSld modSld">
      <pc:chgData name="Mehrujahan Begum" userId="S::mehrujahan.b@evergreenprimary.org.uk::f946c477-4f8c-43b1-b7bd-d5a7d88e5902" providerId="AD" clId="Web-{4B7D6E9D-68BA-EB73-3E40-1D59DD04FF66}" dt="2021-02-27T22:12:34.437" v="246" actId="1076"/>
      <pc:docMkLst>
        <pc:docMk/>
      </pc:docMkLst>
      <pc:sldChg chg="addSp delSp modSp del">
        <pc:chgData name="Mehrujahan Begum" userId="S::mehrujahan.b@evergreenprimary.org.uk::f946c477-4f8c-43b1-b7bd-d5a7d88e5902" providerId="AD" clId="Web-{4B7D6E9D-68BA-EB73-3E40-1D59DD04FF66}" dt="2021-02-27T22:06:20.072" v="9"/>
        <pc:sldMkLst>
          <pc:docMk/>
          <pc:sldMk cId="3452551932" sldId="257"/>
        </pc:sldMkLst>
        <pc:spChg chg="del">
          <ac:chgData name="Mehrujahan Begum" userId="S::mehrujahan.b@evergreenprimary.org.uk::f946c477-4f8c-43b1-b7bd-d5a7d88e5902" providerId="AD" clId="Web-{4B7D6E9D-68BA-EB73-3E40-1D59DD04FF66}" dt="2021-02-27T22:05:27.369" v="0"/>
          <ac:spMkLst>
            <pc:docMk/>
            <pc:sldMk cId="3452551932" sldId="257"/>
            <ac:spMk id="2" creationId="{4871EAC0-5BF5-4F80-83F9-8D3F8237E6D5}"/>
          </ac:spMkLst>
        </pc:spChg>
        <pc:spChg chg="del">
          <ac:chgData name="Mehrujahan Begum" userId="S::mehrujahan.b@evergreenprimary.org.uk::f946c477-4f8c-43b1-b7bd-d5a7d88e5902" providerId="AD" clId="Web-{4B7D6E9D-68BA-EB73-3E40-1D59DD04FF66}" dt="2021-02-27T22:05:31.431" v="1"/>
          <ac:spMkLst>
            <pc:docMk/>
            <pc:sldMk cId="3452551932" sldId="257"/>
            <ac:spMk id="3" creationId="{C612702F-00AB-4A7F-81F7-BBC99F1EFB8F}"/>
          </ac:spMkLst>
        </pc:spChg>
        <pc:spChg chg="add mod">
          <ac:chgData name="Mehrujahan Begum" userId="S::mehrujahan.b@evergreenprimary.org.uk::f946c477-4f8c-43b1-b7bd-d5a7d88e5902" providerId="AD" clId="Web-{4B7D6E9D-68BA-EB73-3E40-1D59DD04FF66}" dt="2021-02-27T22:06:17.213" v="8"/>
          <ac:spMkLst>
            <pc:docMk/>
            <pc:sldMk cId="3452551932" sldId="257"/>
            <ac:spMk id="6" creationId="{1F3201F3-69EA-4135-8BED-A12554E3A0C6}"/>
          </ac:spMkLst>
        </pc:spChg>
        <pc:picChg chg="add del mod ord modCrop">
          <ac:chgData name="Mehrujahan Begum" userId="S::mehrujahan.b@evergreenprimary.org.uk::f946c477-4f8c-43b1-b7bd-d5a7d88e5902" providerId="AD" clId="Web-{4B7D6E9D-68BA-EB73-3E40-1D59DD04FF66}" dt="2021-02-27T22:06:17.213" v="8"/>
          <ac:picMkLst>
            <pc:docMk/>
            <pc:sldMk cId="3452551932" sldId="257"/>
            <ac:picMk id="4" creationId="{D830622C-24DB-48B5-A091-99AD32220913}"/>
          </ac:picMkLst>
        </pc:picChg>
      </pc:sldChg>
      <pc:sldChg chg="addSp delSp modSp new mod setBg">
        <pc:chgData name="Mehrujahan Begum" userId="S::mehrujahan.b@evergreenprimary.org.uk::f946c477-4f8c-43b1-b7bd-d5a7d88e5902" providerId="AD" clId="Web-{4B7D6E9D-68BA-EB73-3E40-1D59DD04FF66}" dt="2021-02-27T22:12:34.437" v="246" actId="1076"/>
        <pc:sldMkLst>
          <pc:docMk/>
          <pc:sldMk cId="1972288464" sldId="259"/>
        </pc:sldMkLst>
        <pc:spChg chg="del">
          <ac:chgData name="Mehrujahan Begum" userId="S::mehrujahan.b@evergreenprimary.org.uk::f946c477-4f8c-43b1-b7bd-d5a7d88e5902" providerId="AD" clId="Web-{4B7D6E9D-68BA-EB73-3E40-1D59DD04FF66}" dt="2021-02-27T22:06:32.026" v="12"/>
          <ac:spMkLst>
            <pc:docMk/>
            <pc:sldMk cId="1972288464" sldId="259"/>
            <ac:spMk id="2" creationId="{DC5A53AB-C88B-4DFF-A6B5-A90A8FFEDAD4}"/>
          </ac:spMkLst>
        </pc:spChg>
        <pc:spChg chg="del">
          <ac:chgData name="Mehrujahan Begum" userId="S::mehrujahan.b@evergreenprimary.org.uk::f946c477-4f8c-43b1-b7bd-d5a7d88e5902" providerId="AD" clId="Web-{4B7D6E9D-68BA-EB73-3E40-1D59DD04FF66}" dt="2021-02-27T22:06:26.541" v="11"/>
          <ac:spMkLst>
            <pc:docMk/>
            <pc:sldMk cId="1972288464" sldId="259"/>
            <ac:spMk id="3" creationId="{D7EA75CF-881A-4309-B4FF-5D482D4A6369}"/>
          </ac:spMkLst>
        </pc:spChg>
        <pc:spChg chg="add mod">
          <ac:chgData name="Mehrujahan Begum" userId="S::mehrujahan.b@evergreenprimary.org.uk::f946c477-4f8c-43b1-b7bd-d5a7d88e5902" providerId="AD" clId="Web-{4B7D6E9D-68BA-EB73-3E40-1D59DD04FF66}" dt="2021-02-27T22:11:03.420" v="224" actId="20577"/>
          <ac:spMkLst>
            <pc:docMk/>
            <pc:sldMk cId="1972288464" sldId="259"/>
            <ac:spMk id="5" creationId="{1FAD7698-B251-4A24-9336-F97D998E973D}"/>
          </ac:spMkLst>
        </pc:spChg>
        <pc:spChg chg="add mod">
          <ac:chgData name="Mehrujahan Begum" userId="S::mehrujahan.b@evergreenprimary.org.uk::f946c477-4f8c-43b1-b7bd-d5a7d88e5902" providerId="AD" clId="Web-{4B7D6E9D-68BA-EB73-3E40-1D59DD04FF66}" dt="2021-02-27T22:12:34.437" v="246" actId="1076"/>
          <ac:spMkLst>
            <pc:docMk/>
            <pc:sldMk cId="1972288464" sldId="259"/>
            <ac:spMk id="6" creationId="{D45C9C94-1119-4AA7-8BD1-18317E28C42C}"/>
          </ac:spMkLst>
        </pc:spChg>
        <pc:spChg chg="add">
          <ac:chgData name="Mehrujahan Begum" userId="S::mehrujahan.b@evergreenprimary.org.uk::f946c477-4f8c-43b1-b7bd-d5a7d88e5902" providerId="AD" clId="Web-{4B7D6E9D-68BA-EB73-3E40-1D59DD04FF66}" dt="2021-02-27T22:06:32.026" v="12"/>
          <ac:spMkLst>
            <pc:docMk/>
            <pc:sldMk cId="1972288464" sldId="259"/>
            <ac:spMk id="9" creationId="{49306479-8C4D-4E4A-A330-DFC80A8A01BE}"/>
          </ac:spMkLst>
        </pc:spChg>
        <pc:spChg chg="add">
          <ac:chgData name="Mehrujahan Begum" userId="S::mehrujahan.b@evergreenprimary.org.uk::f946c477-4f8c-43b1-b7bd-d5a7d88e5902" providerId="AD" clId="Web-{4B7D6E9D-68BA-EB73-3E40-1D59DD04FF66}" dt="2021-02-27T22:06:32.026" v="12"/>
          <ac:spMkLst>
            <pc:docMk/>
            <pc:sldMk cId="1972288464" sldId="259"/>
            <ac:spMk id="11" creationId="{BC4A0336-662C-41C3-8DC8-3104A1694777}"/>
          </ac:spMkLst>
        </pc:spChg>
        <pc:picChg chg="add mod ord">
          <ac:chgData name="Mehrujahan Begum" userId="S::mehrujahan.b@evergreenprimary.org.uk::f946c477-4f8c-43b1-b7bd-d5a7d88e5902" providerId="AD" clId="Web-{4B7D6E9D-68BA-EB73-3E40-1D59DD04FF66}" dt="2021-02-27T22:06:32.026" v="12"/>
          <ac:picMkLst>
            <pc:docMk/>
            <pc:sldMk cId="1972288464" sldId="259"/>
            <ac:picMk id="4" creationId="{1CF25BF9-7A2E-421A-9E41-EDF63728D321}"/>
          </ac:picMkLst>
        </pc:picChg>
      </pc:sldChg>
      <pc:sldChg chg="new del">
        <pc:chgData name="Mehrujahan Begum" userId="S::mehrujahan.b@evergreenprimary.org.uk::f946c477-4f8c-43b1-b7bd-d5a7d88e5902" providerId="AD" clId="Web-{4B7D6E9D-68BA-EB73-3E40-1D59DD04FF66}" dt="2021-02-27T22:10:24.498" v="181"/>
        <pc:sldMkLst>
          <pc:docMk/>
          <pc:sldMk cId="1342657140" sldId="260"/>
        </pc:sldMkLst>
      </pc:sldChg>
    </pc:docChg>
  </pc:docChgLst>
  <pc:docChgLst>
    <pc:chgData name="Mehrujahan Begum" userId="S::mehrujahan.b@evergreenprimary.org.uk::f946c477-4f8c-43b1-b7bd-d5a7d88e5902" providerId="AD" clId="Web-{F74B8C42-DBD0-3EF8-38F2-D5911310B5FF}"/>
    <pc:docChg chg="modSld">
      <pc:chgData name="Mehrujahan Begum" userId="S::mehrujahan.b@evergreenprimary.org.uk::f946c477-4f8c-43b1-b7bd-d5a7d88e5902" providerId="AD" clId="Web-{F74B8C42-DBD0-3EF8-38F2-D5911310B5FF}" dt="2021-03-01T12:42:09.752" v="6" actId="20577"/>
      <pc:docMkLst>
        <pc:docMk/>
      </pc:docMkLst>
      <pc:sldChg chg="modSp">
        <pc:chgData name="Mehrujahan Begum" userId="S::mehrujahan.b@evergreenprimary.org.uk::f946c477-4f8c-43b1-b7bd-d5a7d88e5902" providerId="AD" clId="Web-{F74B8C42-DBD0-3EF8-38F2-D5911310B5FF}" dt="2021-03-01T12:42:09.752" v="6" actId="20577"/>
        <pc:sldMkLst>
          <pc:docMk/>
          <pc:sldMk cId="1972288464" sldId="259"/>
        </pc:sldMkLst>
        <pc:spChg chg="mod">
          <ac:chgData name="Mehrujahan Begum" userId="S::mehrujahan.b@evergreenprimary.org.uk::f946c477-4f8c-43b1-b7bd-d5a7d88e5902" providerId="AD" clId="Web-{F74B8C42-DBD0-3EF8-38F2-D5911310B5FF}" dt="2021-03-01T12:42:09.752" v="6" actId="20577"/>
          <ac:spMkLst>
            <pc:docMk/>
            <pc:sldMk cId="1972288464" sldId="259"/>
            <ac:spMk id="5" creationId="{1FAD7698-B251-4A24-9336-F97D998E973D}"/>
          </ac:spMkLst>
        </pc:spChg>
      </pc:sldChg>
    </pc:docChg>
  </pc:docChgLst>
  <pc:docChgLst>
    <pc:chgData name="Mehrujahan Begum" userId="S::mehrujahan.b@evergreenprimary.org.uk::f946c477-4f8c-43b1-b7bd-d5a7d88e5902" providerId="AD" clId="Web-{FE4488C2-324B-63CA-6A54-614E9448C3E2}"/>
    <pc:docChg chg="modSld">
      <pc:chgData name="Mehrujahan Begum" userId="S::mehrujahan.b@evergreenprimary.org.uk::f946c477-4f8c-43b1-b7bd-d5a7d88e5902" providerId="AD" clId="Web-{FE4488C2-324B-63CA-6A54-614E9448C3E2}" dt="2021-03-01T12:42:42.376" v="5" actId="20577"/>
      <pc:docMkLst>
        <pc:docMk/>
      </pc:docMkLst>
      <pc:sldChg chg="modSp">
        <pc:chgData name="Mehrujahan Begum" userId="S::mehrujahan.b@evergreenprimary.org.uk::f946c477-4f8c-43b1-b7bd-d5a7d88e5902" providerId="AD" clId="Web-{FE4488C2-324B-63CA-6A54-614E9448C3E2}" dt="2021-03-01T12:42:42.376" v="5" actId="20577"/>
        <pc:sldMkLst>
          <pc:docMk/>
          <pc:sldMk cId="1972288464" sldId="259"/>
        </pc:sldMkLst>
        <pc:spChg chg="mod">
          <ac:chgData name="Mehrujahan Begum" userId="S::mehrujahan.b@evergreenprimary.org.uk::f946c477-4f8c-43b1-b7bd-d5a7d88e5902" providerId="AD" clId="Web-{FE4488C2-324B-63CA-6A54-614E9448C3E2}" dt="2021-03-01T12:42:42.376" v="5" actId="20577"/>
          <ac:spMkLst>
            <pc:docMk/>
            <pc:sldMk cId="1972288464" sldId="259"/>
            <ac:spMk id="5" creationId="{1FAD7698-B251-4A24-9336-F97D998E97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2397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3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2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3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3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5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9" y="1517903"/>
            <a:ext cx="4572001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200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W1: English Flip learning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7733700-84B9-4873-888E-F7EDF920C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3" r="15391" b="-2"/>
          <a:stretch/>
        </p:blipFill>
        <p:spPr>
          <a:xfrm>
            <a:off x="755905" y="762001"/>
            <a:ext cx="4574617" cy="533704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9" y="2970222"/>
            <a:ext cx="4572001" cy="312577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/>
          </a:p>
          <a:p>
            <a:pPr algn="l"/>
            <a:r>
              <a:rPr lang="en-US" i="1"/>
              <a:t>Assalamualaikum</a:t>
            </a:r>
            <a:r>
              <a:rPr lang="en-US" i="1" dirty="0"/>
              <a:t>, </a:t>
            </a:r>
            <a:endParaRPr lang="en-US" i="1"/>
          </a:p>
          <a:p>
            <a:pPr algn="l"/>
            <a:r>
              <a:rPr lang="en-US" i="1" dirty="0"/>
              <a:t>Hope everyone is well and looking forward to joining us at Evergreen/Buttercup on Monday 8th March 2021. </a:t>
            </a:r>
            <a:endParaRPr lang="en-US" i="1"/>
          </a:p>
          <a:p>
            <a:pPr algn="l"/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D3AF9-D37A-4212-B26D-5A1F2B63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3804"/>
            <a:ext cx="4102609" cy="37934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/>
              <a:t>This term we will be reading...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F54687-9883-4053-934C-84A4BC7A6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53" r="2" b="5515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1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CF25BF9-7A2E-421A-9E41-EDF63728D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735" y="758952"/>
            <a:ext cx="6414529" cy="5340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AD7698-B251-4A24-9336-F97D998E973D}"/>
              </a:ext>
            </a:extLst>
          </p:cNvPr>
          <p:cNvSpPr txBox="1"/>
          <p:nvPr/>
        </p:nvSpPr>
        <p:spPr>
          <a:xfrm>
            <a:off x="152400" y="267222"/>
            <a:ext cx="2743199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/>
              <a:t>Looking at the title page of 'Cinderella of the Nile' can you write in your homework books what you think the story will be about?</a:t>
            </a:r>
          </a:p>
          <a:p>
            <a:endParaRPr lang="en-GB" sz="1600" b="1" dirty="0"/>
          </a:p>
          <a:p>
            <a:r>
              <a:rPr lang="en-GB" sz="1600" b="1" dirty="0"/>
              <a:t>Look at the book cover carefully. </a:t>
            </a:r>
          </a:p>
          <a:p>
            <a:endParaRPr lang="en-GB" sz="1600" b="1" dirty="0"/>
          </a:p>
          <a:p>
            <a:r>
              <a:rPr lang="en-GB" sz="1600" b="1" dirty="0"/>
              <a:t>What is a Nile?</a:t>
            </a:r>
          </a:p>
          <a:p>
            <a:endParaRPr lang="en-GB" sz="1600" b="1" dirty="0"/>
          </a:p>
          <a:p>
            <a:r>
              <a:rPr lang="en-GB" sz="1600" b="1" dirty="0"/>
              <a:t>What is the difference between Cinderella of the Nile and the Cinderella’s you see in other books?’</a:t>
            </a:r>
            <a:endParaRPr lang="en-GB"/>
          </a:p>
          <a:p>
            <a:endParaRPr lang="en-GB" sz="1600" b="1" dirty="0"/>
          </a:p>
          <a:p>
            <a:r>
              <a:rPr lang="en-GB" sz="1600" b="1" dirty="0"/>
              <a:t>What do you think the story of this Cinderella will be?</a:t>
            </a:r>
            <a:endParaRPr lang="en-GB"/>
          </a:p>
          <a:p>
            <a:endParaRPr lang="en-GB" sz="1600" b="1" dirty="0"/>
          </a:p>
          <a:p>
            <a:r>
              <a:rPr lang="en-GB" sz="1600" b="1" dirty="0"/>
              <a:t>Remember to begin with 'I Predict that'….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C9C94-1119-4AA7-8BD1-18317E28C42C}"/>
              </a:ext>
            </a:extLst>
          </p:cNvPr>
          <p:cNvSpPr txBox="1"/>
          <p:nvPr/>
        </p:nvSpPr>
        <p:spPr>
          <a:xfrm>
            <a:off x="194154" y="6175332"/>
            <a:ext cx="41523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mic Sans MS"/>
              </a:rPr>
              <a:t>DUE: Monday 8th March 2021</a:t>
            </a:r>
            <a:r>
              <a:rPr lang="en-GB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2288464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PrismaticVTI</vt:lpstr>
      <vt:lpstr>W1: English Flip learning </vt:lpstr>
      <vt:lpstr>This term we will be reading...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128</cp:revision>
  <dcterms:created xsi:type="dcterms:W3CDTF">2021-02-27T21:35:13Z</dcterms:created>
  <dcterms:modified xsi:type="dcterms:W3CDTF">2021-03-01T12:42:44Z</dcterms:modified>
</cp:coreProperties>
</file>