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3/24/2021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092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60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60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77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740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8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211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05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48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3/24/2021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31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430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40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88" r:id="rId5"/>
    <p:sldLayoutId id="2147483794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s://www.youtube.com/watch?v=ybc2QAtsLw4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imeo.com/413668726" TargetMode="External"/><Relationship Id="rId5" Type="http://schemas.openxmlformats.org/officeDocument/2006/relationships/hyperlink" Target="https://vimeo.com/467395292" TargetMode="Externa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F30B427-9DCF-45E1-B289-5A9FB3ECA9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 t="10396" b="14605"/>
          <a:stretch/>
        </p:blipFill>
        <p:spPr>
          <a:xfrm>
            <a:off x="0" y="11"/>
            <a:ext cx="12191999" cy="6857989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DB4A12B6-EF0D-43E8-8C17-4FAD4D276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>
              <a:lumMod val="85000"/>
              <a:lumOff val="15000"/>
              <a:alpha val="93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E107525-0C02-447F-8A3F-553320A723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2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>
            <a:normAutofit/>
          </a:bodyPr>
          <a:lstStyle/>
          <a:p>
            <a:r>
              <a:rPr lang="en-GB" dirty="0"/>
              <a:t>Flip learning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8515" y="3867510"/>
            <a:ext cx="8936846" cy="114037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>
                <a:cs typeface="Arial"/>
              </a:rPr>
              <a:t>Wednesday 24</a:t>
            </a:r>
            <a:r>
              <a:rPr lang="en-GB" baseline="30000" dirty="0">
                <a:cs typeface="Arial"/>
              </a:rPr>
              <a:t>th</a:t>
            </a:r>
            <a:r>
              <a:rPr lang="en-GB" dirty="0">
                <a:cs typeface="Arial"/>
              </a:rPr>
              <a:t> March 2020</a:t>
            </a:r>
          </a:p>
          <a:p>
            <a:pPr>
              <a:spcAft>
                <a:spcPts val="600"/>
              </a:spcAft>
            </a:pPr>
            <a:r>
              <a:rPr lang="en-GB" dirty="0">
                <a:cs typeface="Arial"/>
              </a:rPr>
              <a:t>Next week, – Year 3-4 will be learning about equivalent length of m and cm</a:t>
            </a:r>
            <a:endParaRPr lang="en-GB" b="0" i="0" dirty="0">
              <a:effectLst/>
              <a:latin typeface="Roboto"/>
            </a:endParaRPr>
          </a:p>
          <a:p>
            <a:pPr>
              <a:spcAft>
                <a:spcPts val="600"/>
              </a:spcAft>
            </a:pPr>
            <a:r>
              <a:rPr lang="en-GB" dirty="0">
                <a:cs typeface="Arial"/>
              </a:rPr>
              <a:t> 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B7A42E3-05D8-4A0B-9D4E-20EF581E5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EE9A54B-189D-4645-8254-FDC4210EC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11CE48F-D5E4-4520-AF1E-8F85CFBDA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1448851-39AD-4943-BF9C-C50704E08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3866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3E2B7A-7B0D-46CC-89B2-661FCB178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493" y="1559768"/>
            <a:ext cx="2978281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 dirty="0">
                <a:solidFill>
                  <a:schemeClr val="bg1"/>
                </a:solidFill>
              </a:rPr>
              <a:t>Click the link and watch the video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A53A868-C420-4BAE-9244-EC162AF05C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7992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2686EF3-81CC-419F-96C3-002A75880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8D93CCA-A85E-4529-A6F0-8BB54D27BC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7393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ECFA516-C18C-41AE-AFF2-A0D0A59C9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Footer">
            <a:extLst>
              <a:ext uri="{FF2B5EF4-FFF2-40B4-BE49-F238E27FC236}">
                <a16:creationId xmlns:a16="http://schemas.microsoft.com/office/drawing/2014/main" id="{7F09F660-193B-4394-BCEF-DCE041876E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05750" y="646668"/>
            <a:ext cx="5564663" cy="556466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873429AE-D59A-49C5-85C1-9950C91C09C7}"/>
              </a:ext>
            </a:extLst>
          </p:cNvPr>
          <p:cNvSpPr txBox="1"/>
          <p:nvPr/>
        </p:nvSpPr>
        <p:spPr>
          <a:xfrm>
            <a:off x="7214895" y="1409231"/>
            <a:ext cx="287693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 err="1">
                <a:hlinkClick r:id="rId5"/>
              </a:rPr>
              <a:t>Yr</a:t>
            </a:r>
            <a:r>
              <a:rPr lang="en-GB" dirty="0">
                <a:hlinkClick r:id="rId5"/>
              </a:rPr>
              <a:t> 3 Aut4.8.1 - Equivalent lengths m and cm on Vimeo</a:t>
            </a:r>
            <a:endParaRPr lang="en-GB" dirty="0"/>
          </a:p>
          <a:p>
            <a:endParaRPr lang="en-GB" dirty="0"/>
          </a:p>
          <a:p>
            <a:r>
              <a:rPr lang="en-GB" dirty="0">
                <a:hlinkClick r:id="rId6"/>
              </a:rPr>
              <a:t>Year 4 - </a:t>
            </a:r>
            <a:r>
              <a:rPr lang="en-GB" dirty="0">
                <a:hlinkClick r:id="rId7"/>
              </a:rPr>
              <a:t>Converting Lengths (Meters and Kilometres) - YouTube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11676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53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Century Gothic</vt:lpstr>
      <vt:lpstr>Garamond</vt:lpstr>
      <vt:lpstr>Gill Sans MT</vt:lpstr>
      <vt:lpstr>Roboto</vt:lpstr>
      <vt:lpstr>SavonVTI</vt:lpstr>
      <vt:lpstr>Flip learning </vt:lpstr>
      <vt:lpstr>Click the link and watch the video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Zainab Ali</dc:creator>
  <cp:lastModifiedBy>License2</cp:lastModifiedBy>
  <cp:revision>67</cp:revision>
  <dcterms:created xsi:type="dcterms:W3CDTF">2020-10-21T15:20:37Z</dcterms:created>
  <dcterms:modified xsi:type="dcterms:W3CDTF">2021-03-24T11:43:08Z</dcterms:modified>
</cp:coreProperties>
</file>