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12/16/2020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k68CPfcehTE" TargetMode="Externa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0" y="11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 dirty="0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140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Thursday 17</a:t>
            </a:r>
            <a:r>
              <a:rPr lang="en-GB" baseline="30000" dirty="0">
                <a:cs typeface="Arial"/>
              </a:rPr>
              <a:t>th</a:t>
            </a:r>
            <a:r>
              <a:rPr lang="en-GB" dirty="0">
                <a:cs typeface="Arial"/>
              </a:rPr>
              <a:t> December 2020</a:t>
            </a: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In Spring 1 – Year 3-4 will be learning about multiplying 2-digits by 1-digit</a:t>
            </a:r>
            <a:endParaRPr lang="en-GB" b="0" i="0" dirty="0">
              <a:effectLst/>
              <a:latin typeface="Roboto"/>
            </a:endParaRP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E2B7A-7B0D-46CC-89B2-661FCB17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bg1"/>
                </a:solidFill>
              </a:rPr>
              <a:t>Click the link and watch the video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Footer">
            <a:extLst>
              <a:ext uri="{FF2B5EF4-FFF2-40B4-BE49-F238E27FC236}">
                <a16:creationId xmlns:a16="http://schemas.microsoft.com/office/drawing/2014/main" id="{7F09F660-193B-4394-BCEF-DCE041876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5737" y="646668"/>
            <a:ext cx="5564663" cy="556466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73429AE-D59A-49C5-85C1-9950C91C09C7}"/>
              </a:ext>
            </a:extLst>
          </p:cNvPr>
          <p:cNvSpPr txBox="1"/>
          <p:nvPr/>
        </p:nvSpPr>
        <p:spPr>
          <a:xfrm>
            <a:off x="7214895" y="1409231"/>
            <a:ext cx="28769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https://www.youtube.com/watch?v=k68CPfcehTE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6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Gill Sans MT</vt:lpstr>
      <vt:lpstr>Roboto</vt:lpstr>
      <vt:lpstr>SavonVTI</vt:lpstr>
      <vt:lpstr>Flip learning </vt:lpstr>
      <vt:lpstr>Click the link and watch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Zainab Ali</cp:lastModifiedBy>
  <cp:revision>63</cp:revision>
  <dcterms:created xsi:type="dcterms:W3CDTF">2020-10-21T15:20:37Z</dcterms:created>
  <dcterms:modified xsi:type="dcterms:W3CDTF">2020-12-16T16:29:29Z</dcterms:modified>
</cp:coreProperties>
</file>