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sldIdLst>
    <p:sldId id="256" r:id="rId2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CE332A-25FD-44AE-AD48-039C3BF36195}" v="79" dt="2020-12-10T16:14:47.4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hrujahan Begum" userId="S::mehrujahan.b@evergreenprimary.org.uk::f946c477-4f8c-43b1-b7bd-d5a7d88e5902" providerId="AD" clId="Web-{28CE332A-25FD-44AE-AD48-039C3BF36195}"/>
    <pc:docChg chg="modSld addMainMaster delMainMaster">
      <pc:chgData name="Mehrujahan Begum" userId="S::mehrujahan.b@evergreenprimary.org.uk::f946c477-4f8c-43b1-b7bd-d5a7d88e5902" providerId="AD" clId="Web-{28CE332A-25FD-44AE-AD48-039C3BF36195}" dt="2020-12-10T16:14:47.584" v="78"/>
      <pc:docMkLst>
        <pc:docMk/>
      </pc:docMkLst>
      <pc:sldChg chg="addSp delSp modSp mod setBg modClrScheme setClrOvrMap chgLayout">
        <pc:chgData name="Mehrujahan Begum" userId="S::mehrujahan.b@evergreenprimary.org.uk::f946c477-4f8c-43b1-b7bd-d5a7d88e5902" providerId="AD" clId="Web-{28CE332A-25FD-44AE-AD48-039C3BF36195}" dt="2020-12-10T16:14:47.584" v="78"/>
        <pc:sldMkLst>
          <pc:docMk/>
          <pc:sldMk cId="109857222" sldId="256"/>
        </pc:sldMkLst>
        <pc:spChg chg="mod">
          <ac:chgData name="Mehrujahan Begum" userId="S::mehrujahan.b@evergreenprimary.org.uk::f946c477-4f8c-43b1-b7bd-d5a7d88e5902" providerId="AD" clId="Web-{28CE332A-25FD-44AE-AD48-039C3BF36195}" dt="2020-12-10T16:14:47.584" v="78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Mehrujahan Begum" userId="S::mehrujahan.b@evergreenprimary.org.uk::f946c477-4f8c-43b1-b7bd-d5a7d88e5902" providerId="AD" clId="Web-{28CE332A-25FD-44AE-AD48-039C3BF36195}" dt="2020-12-10T16:14:47.584" v="78"/>
          <ac:spMkLst>
            <pc:docMk/>
            <pc:sldMk cId="109857222" sldId="256"/>
            <ac:spMk id="3" creationId="{00000000-0000-0000-0000-000000000000}"/>
          </ac:spMkLst>
        </pc:spChg>
        <pc:spChg chg="add del">
          <ac:chgData name="Mehrujahan Begum" userId="S::mehrujahan.b@evergreenprimary.org.uk::f946c477-4f8c-43b1-b7bd-d5a7d88e5902" providerId="AD" clId="Web-{28CE332A-25FD-44AE-AD48-039C3BF36195}" dt="2020-12-10T16:14:47.584" v="78"/>
          <ac:spMkLst>
            <pc:docMk/>
            <pc:sldMk cId="109857222" sldId="256"/>
            <ac:spMk id="9" creationId="{A51D536C-693D-4911-B3E3-277E6CA006B6}"/>
          </ac:spMkLst>
        </pc:spChg>
        <pc:spChg chg="add del">
          <ac:chgData name="Mehrujahan Begum" userId="S::mehrujahan.b@evergreenprimary.org.uk::f946c477-4f8c-43b1-b7bd-d5a7d88e5902" providerId="AD" clId="Web-{28CE332A-25FD-44AE-AD48-039C3BF36195}" dt="2020-12-10T16:14:47.584" v="78"/>
          <ac:spMkLst>
            <pc:docMk/>
            <pc:sldMk cId="109857222" sldId="256"/>
            <ac:spMk id="11" creationId="{CDACC7FC-0DA0-46D9-BEDF-149E4AB3243B}"/>
          </ac:spMkLst>
        </pc:spChg>
        <pc:spChg chg="add del">
          <ac:chgData name="Mehrujahan Begum" userId="S::mehrujahan.b@evergreenprimary.org.uk::f946c477-4f8c-43b1-b7bd-d5a7d88e5902" providerId="AD" clId="Web-{28CE332A-25FD-44AE-AD48-039C3BF36195}" dt="2020-12-10T16:14:47.584" v="78"/>
          <ac:spMkLst>
            <pc:docMk/>
            <pc:sldMk cId="109857222" sldId="256"/>
            <ac:spMk id="13" creationId="{1886631C-CD62-4E60-A5E7-767EEAEB4704}"/>
          </ac:spMkLst>
        </pc:spChg>
        <pc:spChg chg="add">
          <ac:chgData name="Mehrujahan Begum" userId="S::mehrujahan.b@evergreenprimary.org.uk::f946c477-4f8c-43b1-b7bd-d5a7d88e5902" providerId="AD" clId="Web-{28CE332A-25FD-44AE-AD48-039C3BF36195}" dt="2020-12-10T16:14:47.584" v="78"/>
          <ac:spMkLst>
            <pc:docMk/>
            <pc:sldMk cId="109857222" sldId="256"/>
            <ac:spMk id="18" creationId="{657F69E0-C4B0-4BEC-A689-4F8D877F05D4}"/>
          </ac:spMkLst>
        </pc:spChg>
        <pc:spChg chg="add">
          <ac:chgData name="Mehrujahan Begum" userId="S::mehrujahan.b@evergreenprimary.org.uk::f946c477-4f8c-43b1-b7bd-d5a7d88e5902" providerId="AD" clId="Web-{28CE332A-25FD-44AE-AD48-039C3BF36195}" dt="2020-12-10T16:14:47.584" v="78"/>
          <ac:spMkLst>
            <pc:docMk/>
            <pc:sldMk cId="109857222" sldId="256"/>
            <ac:spMk id="20" creationId="{9F6380B4-6A1C-481E-8408-B4E6C75B9B81}"/>
          </ac:spMkLst>
        </pc:spChg>
        <pc:picChg chg="add mod">
          <ac:chgData name="Mehrujahan Begum" userId="S::mehrujahan.b@evergreenprimary.org.uk::f946c477-4f8c-43b1-b7bd-d5a7d88e5902" providerId="AD" clId="Web-{28CE332A-25FD-44AE-AD48-039C3BF36195}" dt="2020-12-10T16:14:47.584" v="78"/>
          <ac:picMkLst>
            <pc:docMk/>
            <pc:sldMk cId="109857222" sldId="256"/>
            <ac:picMk id="4" creationId="{28F66E67-CE5D-45F9-962F-8A40D7DC71A8}"/>
          </ac:picMkLst>
        </pc:picChg>
      </pc:sldChg>
      <pc:sldMasterChg chg="del delSldLayout">
        <pc:chgData name="Mehrujahan Begum" userId="S::mehrujahan.b@evergreenprimary.org.uk::f946c477-4f8c-43b1-b7bd-d5a7d88e5902" providerId="AD" clId="Web-{28CE332A-25FD-44AE-AD48-039C3BF36195}" dt="2020-12-10T16:13:45.505" v="0"/>
        <pc:sldMasterMkLst>
          <pc:docMk/>
          <pc:sldMasterMk cId="2460954070" sldId="2147483660"/>
        </pc:sldMasterMkLst>
        <pc:sldLayoutChg chg="del">
          <pc:chgData name="Mehrujahan Begum" userId="S::mehrujahan.b@evergreenprimary.org.uk::f946c477-4f8c-43b1-b7bd-d5a7d88e5902" providerId="AD" clId="Web-{28CE332A-25FD-44AE-AD48-039C3BF36195}" dt="2020-12-10T16:13:45.505" v="0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Mehrujahan Begum" userId="S::mehrujahan.b@evergreenprimary.org.uk::f946c477-4f8c-43b1-b7bd-d5a7d88e5902" providerId="AD" clId="Web-{28CE332A-25FD-44AE-AD48-039C3BF36195}" dt="2020-12-10T16:13:45.505" v="0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Mehrujahan Begum" userId="S::mehrujahan.b@evergreenprimary.org.uk::f946c477-4f8c-43b1-b7bd-d5a7d88e5902" providerId="AD" clId="Web-{28CE332A-25FD-44AE-AD48-039C3BF36195}" dt="2020-12-10T16:13:45.505" v="0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Mehrujahan Begum" userId="S::mehrujahan.b@evergreenprimary.org.uk::f946c477-4f8c-43b1-b7bd-d5a7d88e5902" providerId="AD" clId="Web-{28CE332A-25FD-44AE-AD48-039C3BF36195}" dt="2020-12-10T16:13:45.505" v="0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Mehrujahan Begum" userId="S::mehrujahan.b@evergreenprimary.org.uk::f946c477-4f8c-43b1-b7bd-d5a7d88e5902" providerId="AD" clId="Web-{28CE332A-25FD-44AE-AD48-039C3BF36195}" dt="2020-12-10T16:13:45.505" v="0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Mehrujahan Begum" userId="S::mehrujahan.b@evergreenprimary.org.uk::f946c477-4f8c-43b1-b7bd-d5a7d88e5902" providerId="AD" clId="Web-{28CE332A-25FD-44AE-AD48-039C3BF36195}" dt="2020-12-10T16:13:45.505" v="0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Mehrujahan Begum" userId="S::mehrujahan.b@evergreenprimary.org.uk::f946c477-4f8c-43b1-b7bd-d5a7d88e5902" providerId="AD" clId="Web-{28CE332A-25FD-44AE-AD48-039C3BF36195}" dt="2020-12-10T16:13:45.505" v="0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Mehrujahan Begum" userId="S::mehrujahan.b@evergreenprimary.org.uk::f946c477-4f8c-43b1-b7bd-d5a7d88e5902" providerId="AD" clId="Web-{28CE332A-25FD-44AE-AD48-039C3BF36195}" dt="2020-12-10T16:13:45.505" v="0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Mehrujahan Begum" userId="S::mehrujahan.b@evergreenprimary.org.uk::f946c477-4f8c-43b1-b7bd-d5a7d88e5902" providerId="AD" clId="Web-{28CE332A-25FD-44AE-AD48-039C3BF36195}" dt="2020-12-10T16:13:45.505" v="0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Mehrujahan Begum" userId="S::mehrujahan.b@evergreenprimary.org.uk::f946c477-4f8c-43b1-b7bd-d5a7d88e5902" providerId="AD" clId="Web-{28CE332A-25FD-44AE-AD48-039C3BF36195}" dt="2020-12-10T16:13:45.505" v="0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Mehrujahan Begum" userId="S::mehrujahan.b@evergreenprimary.org.uk::f946c477-4f8c-43b1-b7bd-d5a7d88e5902" providerId="AD" clId="Web-{28CE332A-25FD-44AE-AD48-039C3BF36195}" dt="2020-12-10T16:13:45.505" v="0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del addSldLayout delSldLayout">
        <pc:chgData name="Mehrujahan Begum" userId="S::mehrujahan.b@evergreenprimary.org.uk::f946c477-4f8c-43b1-b7bd-d5a7d88e5902" providerId="AD" clId="Web-{28CE332A-25FD-44AE-AD48-039C3BF36195}" dt="2020-12-10T16:14:47.584" v="78"/>
        <pc:sldMasterMkLst>
          <pc:docMk/>
          <pc:sldMasterMk cId="701066735" sldId="2147483724"/>
        </pc:sldMasterMkLst>
        <pc:sldLayoutChg chg="add del">
          <pc:chgData name="Mehrujahan Begum" userId="S::mehrujahan.b@evergreenprimary.org.uk::f946c477-4f8c-43b1-b7bd-d5a7d88e5902" providerId="AD" clId="Web-{28CE332A-25FD-44AE-AD48-039C3BF36195}" dt="2020-12-10T16:14:47.584" v="78"/>
          <pc:sldLayoutMkLst>
            <pc:docMk/>
            <pc:sldMasterMk cId="701066735" sldId="2147483724"/>
            <pc:sldLayoutMk cId="4252446570" sldId="2147483713"/>
          </pc:sldLayoutMkLst>
        </pc:sldLayoutChg>
        <pc:sldLayoutChg chg="add del">
          <pc:chgData name="Mehrujahan Begum" userId="S::mehrujahan.b@evergreenprimary.org.uk::f946c477-4f8c-43b1-b7bd-d5a7d88e5902" providerId="AD" clId="Web-{28CE332A-25FD-44AE-AD48-039C3BF36195}" dt="2020-12-10T16:14:47.584" v="78"/>
          <pc:sldLayoutMkLst>
            <pc:docMk/>
            <pc:sldMasterMk cId="701066735" sldId="2147483724"/>
            <pc:sldLayoutMk cId="3388567882" sldId="2147483714"/>
          </pc:sldLayoutMkLst>
        </pc:sldLayoutChg>
        <pc:sldLayoutChg chg="add del">
          <pc:chgData name="Mehrujahan Begum" userId="S::mehrujahan.b@evergreenprimary.org.uk::f946c477-4f8c-43b1-b7bd-d5a7d88e5902" providerId="AD" clId="Web-{28CE332A-25FD-44AE-AD48-039C3BF36195}" dt="2020-12-10T16:14:47.584" v="78"/>
          <pc:sldLayoutMkLst>
            <pc:docMk/>
            <pc:sldMasterMk cId="701066735" sldId="2147483724"/>
            <pc:sldLayoutMk cId="3190868716" sldId="2147483715"/>
          </pc:sldLayoutMkLst>
        </pc:sldLayoutChg>
        <pc:sldLayoutChg chg="add del">
          <pc:chgData name="Mehrujahan Begum" userId="S::mehrujahan.b@evergreenprimary.org.uk::f946c477-4f8c-43b1-b7bd-d5a7d88e5902" providerId="AD" clId="Web-{28CE332A-25FD-44AE-AD48-039C3BF36195}" dt="2020-12-10T16:14:47.584" v="78"/>
          <pc:sldLayoutMkLst>
            <pc:docMk/>
            <pc:sldMasterMk cId="701066735" sldId="2147483724"/>
            <pc:sldLayoutMk cId="1932049091" sldId="2147483716"/>
          </pc:sldLayoutMkLst>
        </pc:sldLayoutChg>
        <pc:sldLayoutChg chg="add del">
          <pc:chgData name="Mehrujahan Begum" userId="S::mehrujahan.b@evergreenprimary.org.uk::f946c477-4f8c-43b1-b7bd-d5a7d88e5902" providerId="AD" clId="Web-{28CE332A-25FD-44AE-AD48-039C3BF36195}" dt="2020-12-10T16:14:47.584" v="78"/>
          <pc:sldLayoutMkLst>
            <pc:docMk/>
            <pc:sldMasterMk cId="701066735" sldId="2147483724"/>
            <pc:sldLayoutMk cId="885184338" sldId="2147483717"/>
          </pc:sldLayoutMkLst>
        </pc:sldLayoutChg>
        <pc:sldLayoutChg chg="add del">
          <pc:chgData name="Mehrujahan Begum" userId="S::mehrujahan.b@evergreenprimary.org.uk::f946c477-4f8c-43b1-b7bd-d5a7d88e5902" providerId="AD" clId="Web-{28CE332A-25FD-44AE-AD48-039C3BF36195}" dt="2020-12-10T16:14:47.584" v="78"/>
          <pc:sldLayoutMkLst>
            <pc:docMk/>
            <pc:sldMasterMk cId="701066735" sldId="2147483724"/>
            <pc:sldLayoutMk cId="3341419276" sldId="2147483718"/>
          </pc:sldLayoutMkLst>
        </pc:sldLayoutChg>
        <pc:sldLayoutChg chg="add del">
          <pc:chgData name="Mehrujahan Begum" userId="S::mehrujahan.b@evergreenprimary.org.uk::f946c477-4f8c-43b1-b7bd-d5a7d88e5902" providerId="AD" clId="Web-{28CE332A-25FD-44AE-AD48-039C3BF36195}" dt="2020-12-10T16:14:47.584" v="78"/>
          <pc:sldLayoutMkLst>
            <pc:docMk/>
            <pc:sldMasterMk cId="701066735" sldId="2147483724"/>
            <pc:sldLayoutMk cId="423903297" sldId="2147483719"/>
          </pc:sldLayoutMkLst>
        </pc:sldLayoutChg>
        <pc:sldLayoutChg chg="add del">
          <pc:chgData name="Mehrujahan Begum" userId="S::mehrujahan.b@evergreenprimary.org.uk::f946c477-4f8c-43b1-b7bd-d5a7d88e5902" providerId="AD" clId="Web-{28CE332A-25FD-44AE-AD48-039C3BF36195}" dt="2020-12-10T16:14:47.584" v="78"/>
          <pc:sldLayoutMkLst>
            <pc:docMk/>
            <pc:sldMasterMk cId="701066735" sldId="2147483724"/>
            <pc:sldLayoutMk cId="1553017690" sldId="2147483720"/>
          </pc:sldLayoutMkLst>
        </pc:sldLayoutChg>
        <pc:sldLayoutChg chg="add del">
          <pc:chgData name="Mehrujahan Begum" userId="S::mehrujahan.b@evergreenprimary.org.uk::f946c477-4f8c-43b1-b7bd-d5a7d88e5902" providerId="AD" clId="Web-{28CE332A-25FD-44AE-AD48-039C3BF36195}" dt="2020-12-10T16:14:47.584" v="78"/>
          <pc:sldLayoutMkLst>
            <pc:docMk/>
            <pc:sldMasterMk cId="701066735" sldId="2147483724"/>
            <pc:sldLayoutMk cId="1852907991" sldId="2147483721"/>
          </pc:sldLayoutMkLst>
        </pc:sldLayoutChg>
        <pc:sldLayoutChg chg="add del">
          <pc:chgData name="Mehrujahan Begum" userId="S::mehrujahan.b@evergreenprimary.org.uk::f946c477-4f8c-43b1-b7bd-d5a7d88e5902" providerId="AD" clId="Web-{28CE332A-25FD-44AE-AD48-039C3BF36195}" dt="2020-12-10T16:14:47.584" v="78"/>
          <pc:sldLayoutMkLst>
            <pc:docMk/>
            <pc:sldMasterMk cId="701066735" sldId="2147483724"/>
            <pc:sldLayoutMk cId="1691698132" sldId="2147483722"/>
          </pc:sldLayoutMkLst>
        </pc:sldLayoutChg>
        <pc:sldLayoutChg chg="add del">
          <pc:chgData name="Mehrujahan Begum" userId="S::mehrujahan.b@evergreenprimary.org.uk::f946c477-4f8c-43b1-b7bd-d5a7d88e5902" providerId="AD" clId="Web-{28CE332A-25FD-44AE-AD48-039C3BF36195}" dt="2020-12-10T16:14:47.584" v="78"/>
          <pc:sldLayoutMkLst>
            <pc:docMk/>
            <pc:sldMasterMk cId="701066735" sldId="2147483724"/>
            <pc:sldLayoutMk cId="3143926356" sldId="2147483723"/>
          </pc:sldLayoutMkLst>
        </pc:sldLayoutChg>
      </pc:sldMasterChg>
      <pc:sldMasterChg chg="add addSldLayout">
        <pc:chgData name="Mehrujahan Begum" userId="S::mehrujahan.b@evergreenprimary.org.uk::f946c477-4f8c-43b1-b7bd-d5a7d88e5902" providerId="AD" clId="Web-{28CE332A-25FD-44AE-AD48-039C3BF36195}" dt="2020-12-10T16:14:47.584" v="78"/>
        <pc:sldMasterMkLst>
          <pc:docMk/>
          <pc:sldMasterMk cId="2030400246" sldId="2147483761"/>
        </pc:sldMasterMkLst>
        <pc:sldLayoutChg chg="add">
          <pc:chgData name="Mehrujahan Begum" userId="S::mehrujahan.b@evergreenprimary.org.uk::f946c477-4f8c-43b1-b7bd-d5a7d88e5902" providerId="AD" clId="Web-{28CE332A-25FD-44AE-AD48-039C3BF36195}" dt="2020-12-10T16:14:47.584" v="78"/>
          <pc:sldLayoutMkLst>
            <pc:docMk/>
            <pc:sldMasterMk cId="2030400246" sldId="2147483761"/>
            <pc:sldLayoutMk cId="3091749310" sldId="2147483750"/>
          </pc:sldLayoutMkLst>
        </pc:sldLayoutChg>
        <pc:sldLayoutChg chg="add">
          <pc:chgData name="Mehrujahan Begum" userId="S::mehrujahan.b@evergreenprimary.org.uk::f946c477-4f8c-43b1-b7bd-d5a7d88e5902" providerId="AD" clId="Web-{28CE332A-25FD-44AE-AD48-039C3BF36195}" dt="2020-12-10T16:14:47.584" v="78"/>
          <pc:sldLayoutMkLst>
            <pc:docMk/>
            <pc:sldMasterMk cId="2030400246" sldId="2147483761"/>
            <pc:sldLayoutMk cId="1658227752" sldId="2147483751"/>
          </pc:sldLayoutMkLst>
        </pc:sldLayoutChg>
        <pc:sldLayoutChg chg="add">
          <pc:chgData name="Mehrujahan Begum" userId="S::mehrujahan.b@evergreenprimary.org.uk::f946c477-4f8c-43b1-b7bd-d5a7d88e5902" providerId="AD" clId="Web-{28CE332A-25FD-44AE-AD48-039C3BF36195}" dt="2020-12-10T16:14:47.584" v="78"/>
          <pc:sldLayoutMkLst>
            <pc:docMk/>
            <pc:sldMasterMk cId="2030400246" sldId="2147483761"/>
            <pc:sldLayoutMk cId="1594798896" sldId="2147483752"/>
          </pc:sldLayoutMkLst>
        </pc:sldLayoutChg>
        <pc:sldLayoutChg chg="add">
          <pc:chgData name="Mehrujahan Begum" userId="S::mehrujahan.b@evergreenprimary.org.uk::f946c477-4f8c-43b1-b7bd-d5a7d88e5902" providerId="AD" clId="Web-{28CE332A-25FD-44AE-AD48-039C3BF36195}" dt="2020-12-10T16:14:47.584" v="78"/>
          <pc:sldLayoutMkLst>
            <pc:docMk/>
            <pc:sldMasterMk cId="2030400246" sldId="2147483761"/>
            <pc:sldLayoutMk cId="1343277508" sldId="2147483753"/>
          </pc:sldLayoutMkLst>
        </pc:sldLayoutChg>
        <pc:sldLayoutChg chg="add">
          <pc:chgData name="Mehrujahan Begum" userId="S::mehrujahan.b@evergreenprimary.org.uk::f946c477-4f8c-43b1-b7bd-d5a7d88e5902" providerId="AD" clId="Web-{28CE332A-25FD-44AE-AD48-039C3BF36195}" dt="2020-12-10T16:14:47.584" v="78"/>
          <pc:sldLayoutMkLst>
            <pc:docMk/>
            <pc:sldMasterMk cId="2030400246" sldId="2147483761"/>
            <pc:sldLayoutMk cId="3099519741" sldId="2147483754"/>
          </pc:sldLayoutMkLst>
        </pc:sldLayoutChg>
        <pc:sldLayoutChg chg="add">
          <pc:chgData name="Mehrujahan Begum" userId="S::mehrujahan.b@evergreenprimary.org.uk::f946c477-4f8c-43b1-b7bd-d5a7d88e5902" providerId="AD" clId="Web-{28CE332A-25FD-44AE-AD48-039C3BF36195}" dt="2020-12-10T16:14:47.584" v="78"/>
          <pc:sldLayoutMkLst>
            <pc:docMk/>
            <pc:sldMasterMk cId="2030400246" sldId="2147483761"/>
            <pc:sldLayoutMk cId="2600895285" sldId="2147483755"/>
          </pc:sldLayoutMkLst>
        </pc:sldLayoutChg>
        <pc:sldLayoutChg chg="add">
          <pc:chgData name="Mehrujahan Begum" userId="S::mehrujahan.b@evergreenprimary.org.uk::f946c477-4f8c-43b1-b7bd-d5a7d88e5902" providerId="AD" clId="Web-{28CE332A-25FD-44AE-AD48-039C3BF36195}" dt="2020-12-10T16:14:47.584" v="78"/>
          <pc:sldLayoutMkLst>
            <pc:docMk/>
            <pc:sldMasterMk cId="2030400246" sldId="2147483761"/>
            <pc:sldLayoutMk cId="1624549096" sldId="2147483756"/>
          </pc:sldLayoutMkLst>
        </pc:sldLayoutChg>
        <pc:sldLayoutChg chg="add">
          <pc:chgData name="Mehrujahan Begum" userId="S::mehrujahan.b@evergreenprimary.org.uk::f946c477-4f8c-43b1-b7bd-d5a7d88e5902" providerId="AD" clId="Web-{28CE332A-25FD-44AE-AD48-039C3BF36195}" dt="2020-12-10T16:14:47.584" v="78"/>
          <pc:sldLayoutMkLst>
            <pc:docMk/>
            <pc:sldMasterMk cId="2030400246" sldId="2147483761"/>
            <pc:sldLayoutMk cId="2513962165" sldId="2147483757"/>
          </pc:sldLayoutMkLst>
        </pc:sldLayoutChg>
        <pc:sldLayoutChg chg="add">
          <pc:chgData name="Mehrujahan Begum" userId="S::mehrujahan.b@evergreenprimary.org.uk::f946c477-4f8c-43b1-b7bd-d5a7d88e5902" providerId="AD" clId="Web-{28CE332A-25FD-44AE-AD48-039C3BF36195}" dt="2020-12-10T16:14:47.584" v="78"/>
          <pc:sldLayoutMkLst>
            <pc:docMk/>
            <pc:sldMasterMk cId="2030400246" sldId="2147483761"/>
            <pc:sldLayoutMk cId="2835013062" sldId="2147483758"/>
          </pc:sldLayoutMkLst>
        </pc:sldLayoutChg>
        <pc:sldLayoutChg chg="add">
          <pc:chgData name="Mehrujahan Begum" userId="S::mehrujahan.b@evergreenprimary.org.uk::f946c477-4f8c-43b1-b7bd-d5a7d88e5902" providerId="AD" clId="Web-{28CE332A-25FD-44AE-AD48-039C3BF36195}" dt="2020-12-10T16:14:47.584" v="78"/>
          <pc:sldLayoutMkLst>
            <pc:docMk/>
            <pc:sldMasterMk cId="2030400246" sldId="2147483761"/>
            <pc:sldLayoutMk cId="1411716421" sldId="2147483759"/>
          </pc:sldLayoutMkLst>
        </pc:sldLayoutChg>
        <pc:sldLayoutChg chg="add">
          <pc:chgData name="Mehrujahan Begum" userId="S::mehrujahan.b@evergreenprimary.org.uk::f946c477-4f8c-43b1-b7bd-d5a7d88e5902" providerId="AD" clId="Web-{28CE332A-25FD-44AE-AD48-039C3BF36195}" dt="2020-12-10T16:14:47.584" v="78"/>
          <pc:sldLayoutMkLst>
            <pc:docMk/>
            <pc:sldMasterMk cId="2030400246" sldId="2147483761"/>
            <pc:sldLayoutMk cId="1966325114" sldId="2147483760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549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277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95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962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013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716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325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519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749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227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798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12/10/2020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400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54" r:id="rId6"/>
    <p:sldLayoutId id="2147483750" r:id="rId7"/>
    <p:sldLayoutId id="2147483751" r:id="rId8"/>
    <p:sldLayoutId id="2147483752" r:id="rId9"/>
    <p:sldLayoutId id="2147483753" r:id="rId10"/>
    <p:sldLayoutId id="2147483755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657F69E0-C4B0-4BEC-A689-4F8D877F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8F66E67-CE5D-45F9-962F-8A40D7DC71A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7807" r="-1" b="790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63240"/>
          </a:xfrm>
        </p:spPr>
        <p:txBody>
          <a:bodyPr>
            <a:normAutofit/>
          </a:bodyPr>
          <a:lstStyle/>
          <a:p>
            <a:pPr algn="ctr"/>
            <a:r>
              <a:rPr lang="en-GB" sz="10800"/>
              <a:t>W14 – Maths Flip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536192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algn="ctr"/>
            <a:r>
              <a:rPr lang="en-GB" sz="3200"/>
              <a:t>Practise and Revise your Multiplication and Division Facts</a:t>
            </a:r>
          </a:p>
          <a:p>
            <a:r>
              <a:rPr lang="en-GB" dirty="0">
                <a:ea typeface="+mn-lt"/>
                <a:cs typeface="+mn-lt"/>
              </a:rPr>
              <a:t>https://www.topmarks.co.uk/maths-games/hit-the-button</a:t>
            </a:r>
            <a:endParaRPr lang="en-GB" dirty="0"/>
          </a:p>
        </p:txBody>
      </p:sp>
      <p:sp>
        <p:nvSpPr>
          <p:cNvPr id="20" name="Rectangle 6">
            <a:extLst>
              <a:ext uri="{FF2B5EF4-FFF2-40B4-BE49-F238E27FC236}">
                <a16:creationId xmlns:a16="http://schemas.microsoft.com/office/drawing/2014/main" id="{9F6380B4-6A1C-481E-8408-B4E6C75B9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2">
      <a:majorFont>
        <a:latin typeface="The Serif Hand Black"/>
        <a:ea typeface=""/>
        <a:cs typeface=""/>
      </a:majorFont>
      <a:minorFont>
        <a:latin typeface="The Hand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SketchyVTI</vt:lpstr>
      <vt:lpstr>W14 – Maths Flip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7</cp:revision>
  <dcterms:created xsi:type="dcterms:W3CDTF">2020-12-10T16:13:33Z</dcterms:created>
  <dcterms:modified xsi:type="dcterms:W3CDTF">2020-12-10T16:14:49Z</dcterms:modified>
</cp:coreProperties>
</file>