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096774-689A-0289-03A0-AE4B1463154E}" v="301" dt="2020-12-10T14:05:52.6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hrujahan Begum" userId="S::mehrujahan.b@evergreenprimary.org.uk::f946c477-4f8c-43b1-b7bd-d5a7d88e5902" providerId="AD" clId="Web-{90096774-689A-0289-03A0-AE4B1463154E}"/>
    <pc:docChg chg="addSld modSld addMainMaster delMainMaster">
      <pc:chgData name="Mehrujahan Begum" userId="S::mehrujahan.b@evergreenprimary.org.uk::f946c477-4f8c-43b1-b7bd-d5a7d88e5902" providerId="AD" clId="Web-{90096774-689A-0289-03A0-AE4B1463154E}" dt="2020-12-10T14:05:52.666" v="301" actId="1076"/>
      <pc:docMkLst>
        <pc:docMk/>
      </pc:docMkLst>
      <pc:sldChg chg="addSp delSp modSp mod setBg modClrScheme chgLayout">
        <pc:chgData name="Mehrujahan Begum" userId="S::mehrujahan.b@evergreenprimary.org.uk::f946c477-4f8c-43b1-b7bd-d5a7d88e5902" providerId="AD" clId="Web-{90096774-689A-0289-03A0-AE4B1463154E}" dt="2020-12-10T13:38:54.087" v="46" actId="20577"/>
        <pc:sldMkLst>
          <pc:docMk/>
          <pc:sldMk cId="109857222" sldId="256"/>
        </pc:sldMkLst>
        <pc:spChg chg="mod">
          <ac:chgData name="Mehrujahan Begum" userId="S::mehrujahan.b@evergreenprimary.org.uk::f946c477-4f8c-43b1-b7bd-d5a7d88e5902" providerId="AD" clId="Web-{90096774-689A-0289-03A0-AE4B1463154E}" dt="2020-12-10T13:38:44.462" v="39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ehrujahan Begum" userId="S::mehrujahan.b@evergreenprimary.org.uk::f946c477-4f8c-43b1-b7bd-d5a7d88e5902" providerId="AD" clId="Web-{90096774-689A-0289-03A0-AE4B1463154E}" dt="2020-12-10T13:38:54.087" v="46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ehrujahan Begum" userId="S::mehrujahan.b@evergreenprimary.org.uk::f946c477-4f8c-43b1-b7bd-d5a7d88e5902" providerId="AD" clId="Web-{90096774-689A-0289-03A0-AE4B1463154E}" dt="2020-12-10T13:38:44.462" v="39"/>
          <ac:spMkLst>
            <pc:docMk/>
            <pc:sldMk cId="109857222" sldId="256"/>
            <ac:spMk id="9" creationId="{D6F5F07B-A917-442C-82D5-5719737E9E68}"/>
          </ac:spMkLst>
        </pc:spChg>
        <pc:spChg chg="add del">
          <ac:chgData name="Mehrujahan Begum" userId="S::mehrujahan.b@evergreenprimary.org.uk::f946c477-4f8c-43b1-b7bd-d5a7d88e5902" providerId="AD" clId="Web-{90096774-689A-0289-03A0-AE4B1463154E}" dt="2020-12-10T13:38:44.462" v="39"/>
          <ac:spMkLst>
            <pc:docMk/>
            <pc:sldMk cId="109857222" sldId="256"/>
            <ac:spMk id="11" creationId="{C6C3E48C-655A-4982-8E73-7FB0D9E650FE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3:38:44.462" v="39"/>
          <ac:spMkLst>
            <pc:docMk/>
            <pc:sldMk cId="109857222" sldId="256"/>
            <ac:spMk id="16" creationId="{A34066D6-1B59-4642-A86D-39464CEE971B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3:38:44.462" v="39"/>
          <ac:spMkLst>
            <pc:docMk/>
            <pc:sldMk cId="109857222" sldId="256"/>
            <ac:spMk id="18" creationId="{18E928D9-3091-4385-B979-265D55AD02CE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3:38:44.462" v="39"/>
          <ac:spMkLst>
            <pc:docMk/>
            <pc:sldMk cId="109857222" sldId="256"/>
            <ac:spMk id="20" creationId="{7D602432-D774-4CF5-94E8-7D52D01059D2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3:38:44.462" v="39"/>
          <ac:spMkLst>
            <pc:docMk/>
            <pc:sldMk cId="109857222" sldId="256"/>
            <ac:spMk id="22" creationId="{CBF9EBB4-5078-47B2-AAA0-DF4A88D8182A}"/>
          </ac:spMkLst>
        </pc:spChg>
        <pc:picChg chg="add mod">
          <ac:chgData name="Mehrujahan Begum" userId="S::mehrujahan.b@evergreenprimary.org.uk::f946c477-4f8c-43b1-b7bd-d5a7d88e5902" providerId="AD" clId="Web-{90096774-689A-0289-03A0-AE4B1463154E}" dt="2020-12-10T13:38:44.462" v="39"/>
          <ac:picMkLst>
            <pc:docMk/>
            <pc:sldMk cId="109857222" sldId="256"/>
            <ac:picMk id="4" creationId="{23C61113-C00E-4C82-B643-3C0221F84E83}"/>
          </ac:picMkLst>
        </pc:picChg>
      </pc:sldChg>
      <pc:sldChg chg="addSp modSp new mod setBg">
        <pc:chgData name="Mehrujahan Begum" userId="S::mehrujahan.b@evergreenprimary.org.uk::f946c477-4f8c-43b1-b7bd-d5a7d88e5902" providerId="AD" clId="Web-{90096774-689A-0289-03A0-AE4B1463154E}" dt="2020-12-10T13:41:17.792" v="123" actId="20577"/>
        <pc:sldMkLst>
          <pc:docMk/>
          <pc:sldMk cId="825509723" sldId="257"/>
        </pc:sldMkLst>
        <pc:spChg chg="mod">
          <ac:chgData name="Mehrujahan Begum" userId="S::mehrujahan.b@evergreenprimary.org.uk::f946c477-4f8c-43b1-b7bd-d5a7d88e5902" providerId="AD" clId="Web-{90096774-689A-0289-03A0-AE4B1463154E}" dt="2020-12-10T13:40:13.963" v="106"/>
          <ac:spMkLst>
            <pc:docMk/>
            <pc:sldMk cId="825509723" sldId="257"/>
            <ac:spMk id="2" creationId="{F83165F1-386E-4ACC-92E7-192F41B549A6}"/>
          </ac:spMkLst>
        </pc:spChg>
        <pc:spChg chg="mod">
          <ac:chgData name="Mehrujahan Begum" userId="S::mehrujahan.b@evergreenprimary.org.uk::f946c477-4f8c-43b1-b7bd-d5a7d88e5902" providerId="AD" clId="Web-{90096774-689A-0289-03A0-AE4B1463154E}" dt="2020-12-10T13:41:17.792" v="123" actId="20577"/>
          <ac:spMkLst>
            <pc:docMk/>
            <pc:sldMk cId="825509723" sldId="257"/>
            <ac:spMk id="3" creationId="{E477C37D-B31C-4CF0-8B3D-A5828FBC5B35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3:40:13.963" v="106"/>
          <ac:spMkLst>
            <pc:docMk/>
            <pc:sldMk cId="825509723" sldId="257"/>
            <ac:spMk id="9" creationId="{460B0EFB-53ED-4F35-B05D-F658EA021C65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3:40:13.963" v="106"/>
          <ac:spMkLst>
            <pc:docMk/>
            <pc:sldMk cId="825509723" sldId="257"/>
            <ac:spMk id="11" creationId="{835EF3DD-7D43-4A27-8967-A92FD8CC9365}"/>
          </ac:spMkLst>
        </pc:spChg>
        <pc:picChg chg="add">
          <ac:chgData name="Mehrujahan Begum" userId="S::mehrujahan.b@evergreenprimary.org.uk::f946c477-4f8c-43b1-b7bd-d5a7d88e5902" providerId="AD" clId="Web-{90096774-689A-0289-03A0-AE4B1463154E}" dt="2020-12-10T13:40:13.963" v="106"/>
          <ac:picMkLst>
            <pc:docMk/>
            <pc:sldMk cId="825509723" sldId="257"/>
            <ac:picMk id="5" creationId="{813978EF-FB4A-4561-8289-D98EA20E31CE}"/>
          </ac:picMkLst>
        </pc:picChg>
      </pc:sldChg>
      <pc:sldChg chg="addSp delSp modSp new mod setBg">
        <pc:chgData name="Mehrujahan Begum" userId="S::mehrujahan.b@evergreenprimary.org.uk::f946c477-4f8c-43b1-b7bd-d5a7d88e5902" providerId="AD" clId="Web-{90096774-689A-0289-03A0-AE4B1463154E}" dt="2020-12-10T14:03:46.665" v="296" actId="1076"/>
        <pc:sldMkLst>
          <pc:docMk/>
          <pc:sldMk cId="1718034033" sldId="258"/>
        </pc:sldMkLst>
        <pc:spChg chg="mod">
          <ac:chgData name="Mehrujahan Begum" userId="S::mehrujahan.b@evergreenprimary.org.uk::f946c477-4f8c-43b1-b7bd-d5a7d88e5902" providerId="AD" clId="Web-{90096774-689A-0289-03A0-AE4B1463154E}" dt="2020-12-10T13:58:42.724" v="192" actId="1076"/>
          <ac:spMkLst>
            <pc:docMk/>
            <pc:sldMk cId="1718034033" sldId="258"/>
            <ac:spMk id="2" creationId="{64E3EE44-6FB6-4088-90D0-80B9580551FB}"/>
          </ac:spMkLst>
        </pc:spChg>
        <pc:spChg chg="del mod">
          <ac:chgData name="Mehrujahan Begum" userId="S::mehrujahan.b@evergreenprimary.org.uk::f946c477-4f8c-43b1-b7bd-d5a7d88e5902" providerId="AD" clId="Web-{90096774-689A-0289-03A0-AE4B1463154E}" dt="2020-12-10T13:53:36.565" v="165"/>
          <ac:spMkLst>
            <pc:docMk/>
            <pc:sldMk cId="1718034033" sldId="258"/>
            <ac:spMk id="3" creationId="{C49350C7-21B0-407F-902E-1795BC8DAC0C}"/>
          </ac:spMkLst>
        </pc:spChg>
        <pc:spChg chg="add del mod">
          <ac:chgData name="Mehrujahan Begum" userId="S::mehrujahan.b@evergreenprimary.org.uk::f946c477-4f8c-43b1-b7bd-d5a7d88e5902" providerId="AD" clId="Web-{90096774-689A-0289-03A0-AE4B1463154E}" dt="2020-12-10T13:54:18.206" v="170"/>
          <ac:spMkLst>
            <pc:docMk/>
            <pc:sldMk cId="1718034033" sldId="258"/>
            <ac:spMk id="5" creationId="{5F7E802D-40A3-4009-9E46-42CAB2AF1D60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3:54:15.643" v="169"/>
          <ac:spMkLst>
            <pc:docMk/>
            <pc:sldMk cId="1718034033" sldId="258"/>
            <ac:spMk id="10" creationId="{1BB867FF-FC45-48F7-8104-F89BE54909F1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3:54:15.643" v="169"/>
          <ac:spMkLst>
            <pc:docMk/>
            <pc:sldMk cId="1718034033" sldId="258"/>
            <ac:spMk id="12" creationId="{8BB56887-D0D5-4F0C-9E19-7247EB83C8B7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3:54:15.643" v="169"/>
          <ac:spMkLst>
            <pc:docMk/>
            <pc:sldMk cId="1718034033" sldId="258"/>
            <ac:spMk id="14" creationId="{081E4A58-353D-44AE-B2FC-2A74E2E400F7}"/>
          </ac:spMkLst>
        </pc:spChg>
        <pc:picChg chg="add mod ord modCrop">
          <ac:chgData name="Mehrujahan Begum" userId="S::mehrujahan.b@evergreenprimary.org.uk::f946c477-4f8c-43b1-b7bd-d5a7d88e5902" providerId="AD" clId="Web-{90096774-689A-0289-03A0-AE4B1463154E}" dt="2020-12-10T14:03:46.665" v="296" actId="1076"/>
          <ac:picMkLst>
            <pc:docMk/>
            <pc:sldMk cId="1718034033" sldId="258"/>
            <ac:picMk id="6" creationId="{9D2BE24B-3F87-440A-A5BC-072334CB803A}"/>
          </ac:picMkLst>
        </pc:picChg>
      </pc:sldChg>
      <pc:sldChg chg="addSp delSp modSp new mod setBg">
        <pc:chgData name="Mehrujahan Begum" userId="S::mehrujahan.b@evergreenprimary.org.uk::f946c477-4f8c-43b1-b7bd-d5a7d88e5902" providerId="AD" clId="Web-{90096774-689A-0289-03A0-AE4B1463154E}" dt="2020-12-10T14:05:52.666" v="301" actId="1076"/>
        <pc:sldMkLst>
          <pc:docMk/>
          <pc:sldMk cId="322440160" sldId="259"/>
        </pc:sldMkLst>
        <pc:spChg chg="mod">
          <ac:chgData name="Mehrujahan Begum" userId="S::mehrujahan.b@evergreenprimary.org.uk::f946c477-4f8c-43b1-b7bd-d5a7d88e5902" providerId="AD" clId="Web-{90096774-689A-0289-03A0-AE4B1463154E}" dt="2020-12-10T14:05:42.526" v="299"/>
          <ac:spMkLst>
            <pc:docMk/>
            <pc:sldMk cId="322440160" sldId="259"/>
            <ac:spMk id="2" creationId="{78B5DC22-F835-4CA3-ACB4-5B9F93E85E85}"/>
          </ac:spMkLst>
        </pc:spChg>
        <pc:spChg chg="del">
          <ac:chgData name="Mehrujahan Begum" userId="S::mehrujahan.b@evergreenprimary.org.uk::f946c477-4f8c-43b1-b7bd-d5a7d88e5902" providerId="AD" clId="Web-{90096774-689A-0289-03A0-AE4B1463154E}" dt="2020-12-10T14:00:30.022" v="271"/>
          <ac:spMkLst>
            <pc:docMk/>
            <pc:sldMk cId="322440160" sldId="259"/>
            <ac:spMk id="3" creationId="{2A19967E-7B46-4B94-9287-A26495B511F3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4:05:42.526" v="299"/>
          <ac:spMkLst>
            <pc:docMk/>
            <pc:sldMk cId="322440160" sldId="259"/>
            <ac:spMk id="9" creationId="{8A7BA06D-B3FF-4E91-8639-B4569AE3AA23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4:05:42.526" v="299"/>
          <ac:spMkLst>
            <pc:docMk/>
            <pc:sldMk cId="322440160" sldId="259"/>
            <ac:spMk id="11" creationId="{2B30C86D-5A07-48BC-9C9D-6F9A2DB1E9E1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4:05:42.526" v="299"/>
          <ac:spMkLst>
            <pc:docMk/>
            <pc:sldMk cId="322440160" sldId="259"/>
            <ac:spMk id="13" creationId="{8930EBA3-4D2E-42E8-B828-834555328D85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4:05:42.526" v="299"/>
          <ac:spMkLst>
            <pc:docMk/>
            <pc:sldMk cId="322440160" sldId="259"/>
            <ac:spMk id="15" creationId="{E58B2195-5055-402F-A3E7-53FF0E4980C3}"/>
          </ac:spMkLst>
        </pc:spChg>
        <pc:spChg chg="add">
          <ac:chgData name="Mehrujahan Begum" userId="S::mehrujahan.b@evergreenprimary.org.uk::f946c477-4f8c-43b1-b7bd-d5a7d88e5902" providerId="AD" clId="Web-{90096774-689A-0289-03A0-AE4B1463154E}" dt="2020-12-10T14:05:42.526" v="299"/>
          <ac:spMkLst>
            <pc:docMk/>
            <pc:sldMk cId="322440160" sldId="259"/>
            <ac:spMk id="17" creationId="{528AA953-F4F9-4DC5-97C7-491F4AF937DC}"/>
          </ac:spMkLst>
        </pc:spChg>
        <pc:picChg chg="add mod modCrop">
          <ac:chgData name="Mehrujahan Begum" userId="S::mehrujahan.b@evergreenprimary.org.uk::f946c477-4f8c-43b1-b7bd-d5a7d88e5902" providerId="AD" clId="Web-{90096774-689A-0289-03A0-AE4B1463154E}" dt="2020-12-10T14:05:52.666" v="301" actId="1076"/>
          <ac:picMkLst>
            <pc:docMk/>
            <pc:sldMk cId="322440160" sldId="259"/>
            <ac:picMk id="4" creationId="{953344E9-FB80-42A2-B5B6-BF30539E098D}"/>
          </ac:picMkLst>
        </pc:picChg>
      </pc:sldChg>
      <pc:sldMasterChg chg="del delSldLayout">
        <pc:chgData name="Mehrujahan Begum" userId="S::mehrujahan.b@evergreenprimary.org.uk::f946c477-4f8c-43b1-b7bd-d5a7d88e5902" providerId="AD" clId="Web-{90096774-689A-0289-03A0-AE4B1463154E}" dt="2020-12-10T13:38:12.712" v="0"/>
        <pc:sldMasterMkLst>
          <pc:docMk/>
          <pc:sldMasterMk cId="2460954070" sldId="2147483660"/>
        </pc:sldMasterMkLst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ehrujahan Begum" userId="S::mehrujahan.b@evergreenprimary.org.uk::f946c477-4f8c-43b1-b7bd-d5a7d88e5902" providerId="AD" clId="Web-{90096774-689A-0289-03A0-AE4B1463154E}" dt="2020-12-10T13:38:12.712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Mehrujahan Begum" userId="S::mehrujahan.b@evergreenprimary.org.uk::f946c477-4f8c-43b1-b7bd-d5a7d88e5902" providerId="AD" clId="Web-{90096774-689A-0289-03A0-AE4B1463154E}" dt="2020-12-10T13:38:44.462" v="39"/>
        <pc:sldMasterMkLst>
          <pc:docMk/>
          <pc:sldMasterMk cId="2377031295" sldId="2147483698"/>
        </pc:sldMasterMkLst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1720246844" sldId="2147483687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515334631" sldId="2147483688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3949328110" sldId="2147483689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941075640" sldId="2147483690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3400468958" sldId="2147483691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475890661" sldId="2147483692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3148530375" sldId="2147483693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4111615299" sldId="2147483694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2638943363" sldId="2147483695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2670517311" sldId="2147483696"/>
          </pc:sldLayoutMkLst>
        </pc:sldLayoutChg>
        <pc:sldLayoutChg chg="add del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2377031295" sldId="2147483698"/>
            <pc:sldLayoutMk cId="3684909503" sldId="2147483697"/>
          </pc:sldLayoutMkLst>
        </pc:sldLayoutChg>
      </pc:sldMasterChg>
      <pc:sldMasterChg chg="add addSldLayout">
        <pc:chgData name="Mehrujahan Begum" userId="S::mehrujahan.b@evergreenprimary.org.uk::f946c477-4f8c-43b1-b7bd-d5a7d88e5902" providerId="AD" clId="Web-{90096774-689A-0289-03A0-AE4B1463154E}" dt="2020-12-10T13:38:44.462" v="39"/>
        <pc:sldMasterMkLst>
          <pc:docMk/>
          <pc:sldMasterMk cId="3990382328" sldId="2147483735"/>
        </pc:sldMasterMkLst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781680667" sldId="2147483724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1122938658" sldId="2147483725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3506778605" sldId="2147483726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3332279072" sldId="2147483727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2232341966" sldId="2147483728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2964940814" sldId="2147483729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4140324375" sldId="2147483730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3033695881" sldId="2147483731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1767953689" sldId="2147483732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1029719905" sldId="2147483733"/>
          </pc:sldLayoutMkLst>
        </pc:sldLayoutChg>
        <pc:sldLayoutChg chg="add">
          <pc:chgData name="Mehrujahan Begum" userId="S::mehrujahan.b@evergreenprimary.org.uk::f946c477-4f8c-43b1-b7bd-d5a7d88e5902" providerId="AD" clId="Web-{90096774-689A-0289-03A0-AE4B1463154E}" dt="2020-12-10T13:38:44.462" v="39"/>
          <pc:sldLayoutMkLst>
            <pc:docMk/>
            <pc:sldMasterMk cId="3990382328" sldId="2147483735"/>
            <pc:sldLayoutMk cId="4209677761" sldId="214748373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0324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227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494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69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95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71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967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234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168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93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677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12/10/2020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8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28" r:id="rId6"/>
    <p:sldLayoutId id="2147483724" r:id="rId7"/>
    <p:sldLayoutId id="2147483725" r:id="rId8"/>
    <p:sldLayoutId id="2147483726" r:id="rId9"/>
    <p:sldLayoutId id="2147483727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C61113-C00E-4C82-B643-3C0221F84E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475" r="15474" b="-1"/>
          <a:stretch/>
        </p:blipFill>
        <p:spPr>
          <a:xfrm>
            <a:off x="5101771" y="10"/>
            <a:ext cx="7094361" cy="685798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7" y="795509"/>
            <a:ext cx="4092525" cy="2798604"/>
          </a:xfrm>
        </p:spPr>
        <p:txBody>
          <a:bodyPr>
            <a:normAutofit/>
          </a:bodyPr>
          <a:lstStyle/>
          <a:p>
            <a:r>
              <a:rPr lang="en-GB" sz="5600">
                <a:solidFill>
                  <a:srgbClr val="FFFFFF"/>
                </a:solidFill>
              </a:rPr>
              <a:t>W14 Y3-4 Homework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7" y="3686187"/>
            <a:ext cx="4092525" cy="22925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Due: Tuesday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3978EF-FB4A-4561-8289-D98EA20E31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984" r="16916" b="4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Arc 10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3165F1-386E-4ACC-92E7-192F41B54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en-GB" dirty="0"/>
              <a:t>Spelling List – Test on Tuesday!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7C37D-B31C-4CF0-8B3D-A5828FBC5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disobey </a:t>
            </a:r>
            <a:endParaRPr lang="en-US" i="1">
              <a:latin typeface="Comic Sans MS"/>
            </a:endParaRPr>
          </a:p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misbehave </a:t>
            </a:r>
          </a:p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mislead </a:t>
            </a:r>
          </a:p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Misspell</a:t>
            </a:r>
          </a:p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believe </a:t>
            </a:r>
          </a:p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Bicycle</a:t>
            </a:r>
          </a:p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illegal </a:t>
            </a:r>
          </a:p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illegible </a:t>
            </a:r>
          </a:p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autobiography </a:t>
            </a:r>
          </a:p>
          <a:p>
            <a:pPr marL="457200" indent="-457200">
              <a:buAutoNum type="arabicPeriod"/>
            </a:pPr>
            <a:r>
              <a:rPr lang="en-GB" i="1" dirty="0">
                <a:latin typeface="Comic Sans MS"/>
                <a:ea typeface="+mn-lt"/>
                <a:cs typeface="+mn-lt"/>
              </a:rPr>
              <a:t>autograph</a:t>
            </a:r>
            <a:endParaRPr lang="en-GB" i="1" dirty="0">
              <a:latin typeface="Comic Sans MS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50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E3EE44-6FB6-4088-90D0-80B95805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29" y="131609"/>
            <a:ext cx="8868697" cy="747918"/>
          </a:xfrm>
        </p:spPr>
        <p:txBody>
          <a:bodyPr>
            <a:normAutofit/>
          </a:bodyPr>
          <a:lstStyle/>
          <a:p>
            <a:r>
              <a:rPr lang="en-GB" dirty="0">
                <a:latin typeface="Comic Sans MS"/>
              </a:rPr>
              <a:t>Times Table Quiz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6" descr="A picture containing graphical user interface, application, table&#10;&#10;Description automatically generated">
            <a:extLst>
              <a:ext uri="{FF2B5EF4-FFF2-40B4-BE49-F238E27FC236}">
                <a16:creationId xmlns:a16="http://schemas.microsoft.com/office/drawing/2014/main" id="{9D2BE24B-3F87-440A-A5BC-072334CB80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6118" t="14013" r="26834" b="4140"/>
          <a:stretch/>
        </p:blipFill>
        <p:spPr>
          <a:xfrm>
            <a:off x="3697506" y="43529"/>
            <a:ext cx="6964608" cy="6809316"/>
          </a:xfrm>
        </p:spPr>
      </p:pic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034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B5DC22-F835-4CA3-ACB4-5B9F93E85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2" y="957715"/>
            <a:ext cx="5130798" cy="2750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English Task: Write an </a:t>
            </a:r>
            <a:r>
              <a:rPr lang="en-US" sz="3800" i="1" u="sng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informal letter inviting</a:t>
            </a:r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your friends or family over for the holidays. </a:t>
            </a:r>
          </a:p>
        </p:txBody>
      </p:sp>
      <p:pic>
        <p:nvPicPr>
          <p:cNvPr id="4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53344E9-FB80-42A2-B5B6-BF30539E09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404" t="29496" r="27273" b="7194"/>
          <a:stretch/>
        </p:blipFill>
        <p:spPr>
          <a:xfrm>
            <a:off x="245806" y="445800"/>
            <a:ext cx="5326139" cy="5868078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44016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51D6E57EFDF24FB12C0CA3B84B5645" ma:contentTypeVersion="11" ma:contentTypeDescription="Create a new document." ma:contentTypeScope="" ma:versionID="2b0aeee20987585705ab3445824b1a7a">
  <xsd:schema xmlns:xsd="http://www.w3.org/2001/XMLSchema" xmlns:xs="http://www.w3.org/2001/XMLSchema" xmlns:p="http://schemas.microsoft.com/office/2006/metadata/properties" xmlns:ns2="58c31f88-3063-4849-afa5-7bd05be6afb9" xmlns:ns3="0687babd-2c77-4cb3-94d6-7f50016cdfe6" targetNamespace="http://schemas.microsoft.com/office/2006/metadata/properties" ma:root="true" ma:fieldsID="8d775833c00faba21855131ef9c83a0d" ns2:_="" ns3:_="">
    <xsd:import namespace="58c31f88-3063-4849-afa5-7bd05be6afb9"/>
    <xsd:import namespace="0687babd-2c77-4cb3-94d6-7f50016cdfe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31f88-3063-4849-afa5-7bd05be6af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7babd-2c77-4cb3-94d6-7f50016cdf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B06F77E-63F5-48E0-88E5-3F2756B30C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55FA9B-5012-436D-9C0A-188CCAFF48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c31f88-3063-4849-afa5-7bd05be6afb9"/>
    <ds:schemaRef ds:uri="0687babd-2c77-4cb3-94d6-7f50016cdf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70E50C-CB90-48A4-A290-FE6D5D93C52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ShapesVTI</vt:lpstr>
      <vt:lpstr>W14 Y3-4 Homework</vt:lpstr>
      <vt:lpstr>Spelling List – Test on Tuesday!</vt:lpstr>
      <vt:lpstr>Times Table Quiz</vt:lpstr>
      <vt:lpstr>English Task: Write an informal letter inviting your friends or family over for the holidays.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62</cp:revision>
  <dcterms:created xsi:type="dcterms:W3CDTF">2020-12-10T13:36:30Z</dcterms:created>
  <dcterms:modified xsi:type="dcterms:W3CDTF">2020-12-10T14:05:53Z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0x0101003451D6E57EFDF24FB12C0CA3B84B5645</vt:lpwstr>
  </property>
</Properties>
</file>