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72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AB384-EEC2-4258-9A52-C38C7795A6ED}" v="399" dt="2020-12-16T22:19:3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ujahan Begum" userId="S::mehrujahan.b@evergreenprimary.org.uk::f946c477-4f8c-43b1-b7bd-d5a7d88e5902" providerId="AD" clId="Web-{FBCAB384-EEC2-4258-9A52-C38C7795A6ED}"/>
    <pc:docChg chg="addSld modSld addMainMaster delMainMaster">
      <pc:chgData name="Mehrujahan Begum" userId="S::mehrujahan.b@evergreenprimary.org.uk::f946c477-4f8c-43b1-b7bd-d5a7d88e5902" providerId="AD" clId="Web-{FBCAB384-EEC2-4258-9A52-C38C7795A6ED}" dt="2020-12-16T22:19:34.133" v="403" actId="20577"/>
      <pc:docMkLst>
        <pc:docMk/>
      </pc:docMkLst>
      <pc:sldChg chg="addSp delSp modSp mod setBg modClrScheme setClrOvrMap chgLayout">
        <pc:chgData name="Mehrujahan Begum" userId="S::mehrujahan.b@evergreenprimary.org.uk::f946c477-4f8c-43b1-b7bd-d5a7d88e5902" providerId="AD" clId="Web-{FBCAB384-EEC2-4258-9A52-C38C7795A6ED}" dt="2020-12-16T21:56:04.905" v="54" actId="20577"/>
        <pc:sldMkLst>
          <pc:docMk/>
          <pc:sldMk cId="109857222" sldId="256"/>
        </pc:sldMkLst>
        <pc:spChg chg="mod">
          <ac:chgData name="Mehrujahan Begum" userId="S::mehrujahan.b@evergreenprimary.org.uk::f946c477-4f8c-43b1-b7bd-d5a7d88e5902" providerId="AD" clId="Web-{FBCAB384-EEC2-4258-9A52-C38C7795A6ED}" dt="2020-12-16T21:56:04.905" v="5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1:51:38.827" v="1"/>
          <ac:spMkLst>
            <pc:docMk/>
            <pc:sldMk cId="109857222" sldId="256"/>
            <ac:spMk id="8" creationId="{FBDCECDC-EEE3-4128-AA5E-82A8C08796E8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9" creationId="{0671A8AE-40A1-4631-A6B8-581AFF065482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1:51:38.827" v="1"/>
          <ac:spMkLst>
            <pc:docMk/>
            <pc:sldMk cId="109857222" sldId="256"/>
            <ac:spMk id="10" creationId="{4260EDE0-989C-4E16-AF94-F652294D828E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11" creationId="{A44CD100-6267-4E62-AA64-2182A3A6A1C0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16" creationId="{663302B0-7A41-480B-921B-7D395B4E24C8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18" creationId="{4E94261F-1ED3-4E90-88E6-13479144005B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20" creationId="{C5CB530E-515E-412C-9DF1-5F8FFBD6F383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22" creationId="{712D4376-A578-4FF1-94FC-245E7A6A489F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1:52:08.062" v="31"/>
          <ac:spMkLst>
            <pc:docMk/>
            <pc:sldMk cId="109857222" sldId="256"/>
            <ac:spMk id="24" creationId="{AEA7509D-F04F-40CB-A0B3-EEF16499CC9F}"/>
          </ac:spMkLst>
        </pc:spChg>
        <pc:picChg chg="add mod">
          <ac:chgData name="Mehrujahan Begum" userId="S::mehrujahan.b@evergreenprimary.org.uk::f946c477-4f8c-43b1-b7bd-d5a7d88e5902" providerId="AD" clId="Web-{FBCAB384-EEC2-4258-9A52-C38C7795A6ED}" dt="2020-12-16T21:52:08.062" v="31"/>
          <ac:picMkLst>
            <pc:docMk/>
            <pc:sldMk cId="109857222" sldId="256"/>
            <ac:picMk id="4" creationId="{DCD32023-494D-44EA-9791-925C6376374A}"/>
          </ac:picMkLst>
        </pc:picChg>
        <pc:cxnChg chg="add">
          <ac:chgData name="Mehrujahan Begum" userId="S::mehrujahan.b@evergreenprimary.org.uk::f946c477-4f8c-43b1-b7bd-d5a7d88e5902" providerId="AD" clId="Web-{FBCAB384-EEC2-4258-9A52-C38C7795A6ED}" dt="2020-12-16T21:52:08.062" v="31"/>
          <ac:cxnSpMkLst>
            <pc:docMk/>
            <pc:sldMk cId="109857222" sldId="256"/>
            <ac:cxnSpMk id="26" creationId="{56020367-4FD5-4596-8E10-C5F095CD8DBF}"/>
          </ac:cxnSpMkLst>
        </pc:cxnChg>
      </pc:sldChg>
      <pc:sldChg chg="addSp delSp modSp new mod setBg">
        <pc:chgData name="Mehrujahan Begum" userId="S::mehrujahan.b@evergreenprimary.org.uk::f946c477-4f8c-43b1-b7bd-d5a7d88e5902" providerId="AD" clId="Web-{FBCAB384-EEC2-4258-9A52-C38C7795A6ED}" dt="2020-12-16T22:09:44.260" v="203" actId="1076"/>
        <pc:sldMkLst>
          <pc:docMk/>
          <pc:sldMk cId="3005260827" sldId="257"/>
        </pc:sldMkLst>
        <pc:spChg chg="mod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2" creationId="{A9B1B4E1-CB94-4F2C-8F72-31E5FA3B80B6}"/>
          </ac:spMkLst>
        </pc:spChg>
        <pc:spChg chg="del">
          <ac:chgData name="Mehrujahan Begum" userId="S::mehrujahan.b@evergreenprimary.org.uk::f946c477-4f8c-43b1-b7bd-d5a7d88e5902" providerId="AD" clId="Web-{FBCAB384-EEC2-4258-9A52-C38C7795A6ED}" dt="2020-12-16T22:06:46.699" v="115"/>
          <ac:spMkLst>
            <pc:docMk/>
            <pc:sldMk cId="3005260827" sldId="257"/>
            <ac:spMk id="3" creationId="{9EC057BF-923D-4EDA-8120-3C77268CADAF}"/>
          </ac:spMkLst>
        </pc:spChg>
        <pc:spChg chg="add mod">
          <ac:chgData name="Mehrujahan Begum" userId="S::mehrujahan.b@evergreenprimary.org.uk::f946c477-4f8c-43b1-b7bd-d5a7d88e5902" providerId="AD" clId="Web-{FBCAB384-EEC2-4258-9A52-C38C7795A6ED}" dt="2020-12-16T22:09:44.260" v="203" actId="1076"/>
          <ac:spMkLst>
            <pc:docMk/>
            <pc:sldMk cId="3005260827" sldId="257"/>
            <ac:spMk id="8" creationId="{EFA0E0C6-97FA-46EA-BDF5-1EEC30F5A616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11" creationId="{8D1AA55E-40D5-461B-A5A8-4AE8AAB71B08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15" creationId="{6CB927A4-E432-4310-9CD5-E89FF5063179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17" creationId="{E3020543-B24B-4EC4-8FFC-8DD88EEA91A8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19" creationId="{1453BF6C-B012-48B7-B4E8-6D7AC7C27D02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21" creationId="{A2679492-7988-4050-9056-542444452411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10.620" v="199"/>
          <ac:spMkLst>
            <pc:docMk/>
            <pc:sldMk cId="3005260827" sldId="257"/>
            <ac:spMk id="22" creationId="{B091B163-7D61-4891-ABCF-5C13D9C418D0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05.479" v="197"/>
          <ac:spMkLst>
            <pc:docMk/>
            <pc:sldMk cId="3005260827" sldId="257"/>
            <ac:spMk id="24" creationId="{A2679492-7988-4050-9056-542444452411}"/>
          </ac:spMkLst>
        </pc:spChg>
        <pc:spChg chg="add del">
          <ac:chgData name="Mehrujahan Begum" userId="S::mehrujahan.b@evergreenprimary.org.uk::f946c477-4f8c-43b1-b7bd-d5a7d88e5902" providerId="AD" clId="Web-{FBCAB384-EEC2-4258-9A52-C38C7795A6ED}" dt="2020-12-16T22:09:05.479" v="197"/>
          <ac:spMkLst>
            <pc:docMk/>
            <pc:sldMk cId="3005260827" sldId="257"/>
            <ac:spMk id="26" creationId="{B091B163-7D61-4891-ABCF-5C13D9C418D0}"/>
          </ac:spMkLst>
        </pc:spChg>
        <pc:picChg chg="add mod ord modCrop">
          <ac:chgData name="Mehrujahan Begum" userId="S::mehrujahan.b@evergreenprimary.org.uk::f946c477-4f8c-43b1-b7bd-d5a7d88e5902" providerId="AD" clId="Web-{FBCAB384-EEC2-4258-9A52-C38C7795A6ED}" dt="2020-12-16T22:09:32.854" v="201" actId="14100"/>
          <ac:picMkLst>
            <pc:docMk/>
            <pc:sldMk cId="3005260827" sldId="257"/>
            <ac:picMk id="4" creationId="{4B6E3476-AB4D-4398-BDA2-18CD5DA4EA52}"/>
          </ac:picMkLst>
        </pc:picChg>
        <pc:cxnChg chg="add del">
          <ac:chgData name="Mehrujahan Begum" userId="S::mehrujahan.b@evergreenprimary.org.uk::f946c477-4f8c-43b1-b7bd-d5a7d88e5902" providerId="AD" clId="Web-{FBCAB384-EEC2-4258-9A52-C38C7795A6ED}" dt="2020-12-16T22:09:10.620" v="199"/>
          <ac:cxnSpMkLst>
            <pc:docMk/>
            <pc:sldMk cId="3005260827" sldId="257"/>
            <ac:cxnSpMk id="13" creationId="{C49DA8F6-BCC1-4447-B54C-57856834B94B}"/>
          </ac:cxnSpMkLst>
        </pc:cxnChg>
        <pc:cxnChg chg="add del">
          <ac:chgData name="Mehrujahan Begum" userId="S::mehrujahan.b@evergreenprimary.org.uk::f946c477-4f8c-43b1-b7bd-d5a7d88e5902" providerId="AD" clId="Web-{FBCAB384-EEC2-4258-9A52-C38C7795A6ED}" dt="2020-12-16T22:09:10.620" v="199"/>
          <ac:cxnSpMkLst>
            <pc:docMk/>
            <pc:sldMk cId="3005260827" sldId="257"/>
            <ac:cxnSpMk id="23" creationId="{C49DA8F6-BCC1-4447-B54C-57856834B94B}"/>
          </ac:cxnSpMkLst>
        </pc:cxnChg>
        <pc:cxnChg chg="add del">
          <ac:chgData name="Mehrujahan Begum" userId="S::mehrujahan.b@evergreenprimary.org.uk::f946c477-4f8c-43b1-b7bd-d5a7d88e5902" providerId="AD" clId="Web-{FBCAB384-EEC2-4258-9A52-C38C7795A6ED}" dt="2020-12-16T22:09:05.479" v="197"/>
          <ac:cxnSpMkLst>
            <pc:docMk/>
            <pc:sldMk cId="3005260827" sldId="257"/>
            <ac:cxnSpMk id="28" creationId="{C49DA8F6-BCC1-4447-B54C-57856834B94B}"/>
          </ac:cxnSpMkLst>
        </pc:cxnChg>
      </pc:sldChg>
      <pc:sldChg chg="addSp modSp new mod setBg">
        <pc:chgData name="Mehrujahan Begum" userId="S::mehrujahan.b@evergreenprimary.org.uk::f946c477-4f8c-43b1-b7bd-d5a7d88e5902" providerId="AD" clId="Web-{FBCAB384-EEC2-4258-9A52-C38C7795A6ED}" dt="2020-12-16T22:19:33.086" v="401" actId="20577"/>
        <pc:sldMkLst>
          <pc:docMk/>
          <pc:sldMk cId="2038690182" sldId="258"/>
        </pc:sldMkLst>
        <pc:spChg chg="mod">
          <ac:chgData name="Mehrujahan Begum" userId="S::mehrujahan.b@evergreenprimary.org.uk::f946c477-4f8c-43b1-b7bd-d5a7d88e5902" providerId="AD" clId="Web-{FBCAB384-EEC2-4258-9A52-C38C7795A6ED}" dt="2020-12-16T22:15:41.822" v="340"/>
          <ac:spMkLst>
            <pc:docMk/>
            <pc:sldMk cId="2038690182" sldId="258"/>
            <ac:spMk id="2" creationId="{F6102DFE-2AE7-41CB-89B4-87D44E497FF4}"/>
          </ac:spMkLst>
        </pc:spChg>
        <pc:spChg chg="mod">
          <ac:chgData name="Mehrujahan Begum" userId="S::mehrujahan.b@evergreenprimary.org.uk::f946c477-4f8c-43b1-b7bd-d5a7d88e5902" providerId="AD" clId="Web-{FBCAB384-EEC2-4258-9A52-C38C7795A6ED}" dt="2020-12-16T22:19:33.086" v="401" actId="20577"/>
          <ac:spMkLst>
            <pc:docMk/>
            <pc:sldMk cId="2038690182" sldId="258"/>
            <ac:spMk id="3" creationId="{D26F97C9-FB75-4998-90E5-C19DBD90B232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2:15:41.822" v="340"/>
          <ac:spMkLst>
            <pc:docMk/>
            <pc:sldMk cId="2038690182" sldId="258"/>
            <ac:spMk id="8" creationId="{327D73B4-9F5C-4A64-A179-51B9500CB8B5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2:15:41.822" v="340"/>
          <ac:spMkLst>
            <pc:docMk/>
            <pc:sldMk cId="2038690182" sldId="258"/>
            <ac:spMk id="10" creationId="{C1F06963-6374-4B48-844F-071A9BAAAE02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2:15:41.822" v="340"/>
          <ac:spMkLst>
            <pc:docMk/>
            <pc:sldMk cId="2038690182" sldId="258"/>
            <ac:spMk id="12" creationId="{6CB927A4-E432-4310-9CD5-E89FF5063179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2:15:41.822" v="340"/>
          <ac:spMkLst>
            <pc:docMk/>
            <pc:sldMk cId="2038690182" sldId="258"/>
            <ac:spMk id="14" creationId="{1453BF6C-B012-48B7-B4E8-6D7AC7C27D02}"/>
          </ac:spMkLst>
        </pc:spChg>
        <pc:spChg chg="add">
          <ac:chgData name="Mehrujahan Begum" userId="S::mehrujahan.b@evergreenprimary.org.uk::f946c477-4f8c-43b1-b7bd-d5a7d88e5902" providerId="AD" clId="Web-{FBCAB384-EEC2-4258-9A52-C38C7795A6ED}" dt="2020-12-16T22:15:41.822" v="340"/>
          <ac:spMkLst>
            <pc:docMk/>
            <pc:sldMk cId="2038690182" sldId="258"/>
            <ac:spMk id="16" creationId="{E3020543-B24B-4EC4-8FFC-8DD88EEA91A8}"/>
          </ac:spMkLst>
        </pc:spChg>
        <pc:cxnChg chg="add">
          <ac:chgData name="Mehrujahan Begum" userId="S::mehrujahan.b@evergreenprimary.org.uk::f946c477-4f8c-43b1-b7bd-d5a7d88e5902" providerId="AD" clId="Web-{FBCAB384-EEC2-4258-9A52-C38C7795A6ED}" dt="2020-12-16T22:15:41.822" v="340"/>
          <ac:cxnSpMkLst>
            <pc:docMk/>
            <pc:sldMk cId="2038690182" sldId="258"/>
            <ac:cxnSpMk id="18" creationId="{C49DA8F6-BCC1-4447-B54C-57856834B94B}"/>
          </ac:cxnSpMkLst>
        </pc:cxnChg>
      </pc:sldChg>
      <pc:sldMasterChg chg="add del addSldLayout delSldLayout">
        <pc:chgData name="Mehrujahan Begum" userId="S::mehrujahan.b@evergreenprimary.org.uk::f946c477-4f8c-43b1-b7bd-d5a7d88e5902" providerId="AD" clId="Web-{FBCAB384-EEC2-4258-9A52-C38C7795A6ED}" dt="2020-12-16T21:51:39.359" v="2"/>
        <pc:sldMasterMkLst>
          <pc:docMk/>
          <pc:sldMasterMk cId="2460954070" sldId="2147483660"/>
        </pc:sldMasterMkLst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Mehrujahan Begum" userId="S::mehrujahan.b@evergreenprimary.org.uk::f946c477-4f8c-43b1-b7bd-d5a7d88e5902" providerId="AD" clId="Web-{FBCAB384-EEC2-4258-9A52-C38C7795A6ED}" dt="2020-12-16T21:51:39.359" v="2"/>
        <pc:sldMasterMkLst>
          <pc:docMk/>
          <pc:sldMasterMk cId="1131492949" sldId="2147483672"/>
        </pc:sldMasterMkLst>
        <pc:sldLayoutChg chg="ad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1278445280" sldId="2147483673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1589377544" sldId="2147483674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1018632498" sldId="2147483675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99727651" sldId="2147483676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2286843297" sldId="2147483677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240184624" sldId="2147483678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3118991362" sldId="2147483679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573594478" sldId="2147483680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1856535228" sldId="2147483681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3466320336" sldId="2147483682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1825344725" sldId="2147483683"/>
          </pc:sldLayoutMkLst>
        </pc:sldLayoutChg>
        <pc:sldLayoutChg chg="add replId">
          <pc:chgData name="Mehrujahan Begum" userId="S::mehrujahan.b@evergreenprimary.org.uk::f946c477-4f8c-43b1-b7bd-d5a7d88e5902" providerId="AD" clId="Web-{FBCAB384-EEC2-4258-9A52-C38C7795A6ED}" dt="2020-12-16T21:51:39.359" v="2"/>
          <pc:sldLayoutMkLst>
            <pc:docMk/>
            <pc:sldMasterMk cId="1131492949" sldId="2147483672"/>
            <pc:sldLayoutMk cId="1939003840" sldId="2147483684"/>
          </pc:sldLayoutMkLst>
        </pc:sldLayoutChg>
      </pc:sldMasterChg>
      <pc:sldMasterChg chg="add del addSldLayout delSldLayout">
        <pc:chgData name="Mehrujahan Begum" userId="S::mehrujahan.b@evergreenprimary.org.uk::f946c477-4f8c-43b1-b7bd-d5a7d88e5902" providerId="AD" clId="Web-{FBCAB384-EEC2-4258-9A52-C38C7795A6ED}" dt="2020-12-16T21:51:38.827" v="1"/>
        <pc:sldMasterMkLst>
          <pc:docMk/>
          <pc:sldMasterMk cId="3136678158" sldId="2147483686"/>
        </pc:sldMasterMkLst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2668640179" sldId="2147483675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3425765492" sldId="2147483676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2267222867" sldId="2147483677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3835192782" sldId="2147483678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2492837190" sldId="2147483679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2436800684" sldId="2147483680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1584633972" sldId="2147483681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28897112" sldId="2147483682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3849567985" sldId="2147483683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3139755668" sldId="2147483684"/>
          </pc:sldLayoutMkLst>
        </pc:sldLayoutChg>
        <pc:sldLayoutChg chg="add del">
          <pc:chgData name="Mehrujahan Begum" userId="S::mehrujahan.b@evergreenprimary.org.uk::f946c477-4f8c-43b1-b7bd-d5a7d88e5902" providerId="AD" clId="Web-{FBCAB384-EEC2-4258-9A52-C38C7795A6ED}" dt="2020-12-16T21:51:38.827" v="1"/>
          <pc:sldLayoutMkLst>
            <pc:docMk/>
            <pc:sldMasterMk cId="3136678158" sldId="2147483686"/>
            <pc:sldLayoutMk cId="1407517390" sldId="2147483685"/>
          </pc:sldLayoutMkLst>
        </pc:sldLayoutChg>
      </pc:sldMasterChg>
      <pc:sldMasterChg chg="add addSldLayout">
        <pc:chgData name="Mehrujahan Begum" userId="S::mehrujahan.b@evergreenprimary.org.uk::f946c477-4f8c-43b1-b7bd-d5a7d88e5902" providerId="AD" clId="Web-{FBCAB384-EEC2-4258-9A52-C38C7795A6ED}" dt="2020-12-16T21:52:08.062" v="31"/>
        <pc:sldMasterMkLst>
          <pc:docMk/>
          <pc:sldMasterMk cId="3587830948" sldId="2147483708"/>
        </pc:sldMasterMkLst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1139306135" sldId="2147483697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418131865" sldId="2147483698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2525308322" sldId="2147483699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3208555176" sldId="2147483700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923586749" sldId="2147483701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550925500" sldId="2147483702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340605690" sldId="2147483703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1854764837" sldId="2147483704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2921878134" sldId="2147483705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1023052104" sldId="2147483706"/>
          </pc:sldLayoutMkLst>
        </pc:sldLayoutChg>
        <pc:sldLayoutChg chg="add">
          <pc:chgData name="Mehrujahan Begum" userId="S::mehrujahan.b@evergreenprimary.org.uk::f946c477-4f8c-43b1-b7bd-d5a7d88e5902" providerId="AD" clId="Web-{FBCAB384-EEC2-4258-9A52-C38C7795A6ED}" dt="2020-12-16T21:52:08.062" v="31"/>
          <pc:sldLayoutMkLst>
            <pc:docMk/>
            <pc:sldMasterMk cId="3587830948" sldId="2147483708"/>
            <pc:sldLayoutMk cId="3912868356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87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6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2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4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1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5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7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4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0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0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8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9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_NmVtnEEA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3302B0-7A41-480B-921B-7D395B4E2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32023-494D-44EA-9791-925C637637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6902452" y="3882630"/>
            <a:ext cx="5289548" cy="2975370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47266" cy="283893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W14 English FLIP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043" y="3739764"/>
            <a:ext cx="5324405" cy="1198120"/>
          </a:xfrm>
        </p:spPr>
        <p:txBody>
          <a:bodyPr>
            <a:normAutofit/>
          </a:bodyPr>
          <a:lstStyle/>
          <a:p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1B4E1-CB94-4F2C-8F72-31E5FA3B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GB" sz="4700" dirty="0"/>
              <a:t>Next term we will be looking at a traditional tale...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B6E3476-AB4D-4398-BDA2-18CD5DA4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4" t="18705" r="16734" b="7434"/>
          <a:stretch/>
        </p:blipFill>
        <p:spPr>
          <a:xfrm>
            <a:off x="754693" y="2764876"/>
            <a:ext cx="6736075" cy="37844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A0E0C6-97FA-46EA-BDF5-1EEC30F5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357" y="253054"/>
            <a:ext cx="4479662" cy="211450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Find some examples of traditional tale stories </a:t>
            </a:r>
          </a:p>
          <a:p>
            <a:r>
              <a:rPr lang="en-US" sz="1800" dirty="0"/>
              <a:t>List as many as you can </a:t>
            </a:r>
          </a:p>
        </p:txBody>
      </p:sp>
    </p:spTree>
    <p:extLst>
      <p:ext uri="{BB962C8B-B14F-4D97-AF65-F5344CB8AC3E}">
        <p14:creationId xmlns:p14="http://schemas.microsoft.com/office/powerpoint/2010/main" val="300526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02DFE-2AE7-41CB-89B4-87D44E49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You will be writing short news report – find out what is the purpose of a short news report. 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97C9-FB75-4998-90E5-C19DBD90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Right click and open link... 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  <a:hlinkClick r:id="rId2"/>
              </a:rPr>
              <a:t>Creating a News Report - YouTube</a:t>
            </a:r>
            <a:endParaRPr lang="en-US" sz="1800" dirty="0">
              <a:ea typeface="+mn-lt"/>
              <a:cs typeface="+mn-lt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9018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71735"/>
      </a:dk2>
      <a:lt2>
        <a:srgbClr val="F0F3F2"/>
      </a:lt2>
      <a:accent1>
        <a:srgbClr val="E72966"/>
      </a:accent1>
      <a:accent2>
        <a:srgbClr val="D517A3"/>
      </a:accent2>
      <a:accent3>
        <a:srgbClr val="CA29E7"/>
      </a:accent3>
      <a:accent4>
        <a:srgbClr val="6917D5"/>
      </a:accent4>
      <a:accent5>
        <a:srgbClr val="2C29E7"/>
      </a:accent5>
      <a:accent6>
        <a:srgbClr val="1764D5"/>
      </a:accent6>
      <a:hlink>
        <a:srgbClr val="6854C6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GradientVTI</vt:lpstr>
      <vt:lpstr>BrushVTI</vt:lpstr>
      <vt:lpstr>W14 English FLIP</vt:lpstr>
      <vt:lpstr>Next term we will be looking at a traditional tale... </vt:lpstr>
      <vt:lpstr>You will be writing short news report – find out what is the purpose of a short news report.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</cp:revision>
  <dcterms:created xsi:type="dcterms:W3CDTF">2020-12-16T21:50:17Z</dcterms:created>
  <dcterms:modified xsi:type="dcterms:W3CDTF">2020-12-16T22:19:43Z</dcterms:modified>
</cp:coreProperties>
</file>