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2340B-101A-47E9-81EC-8F91783673A1}" v="367" dt="2020-11-27T23:49:26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rujahan Begum" userId="S::mehrujahan.b@evergreenprimary.org.uk::f946c477-4f8c-43b1-b7bd-d5a7d88e5902" providerId="AD" clId="Web-{9CF2340B-101A-47E9-81EC-8F91783673A1}"/>
    <pc:docChg chg="addSld modSld addMainMaster delMainMaster">
      <pc:chgData name="Mehrujahan Begum" userId="S::mehrujahan.b@evergreenprimary.org.uk::f946c477-4f8c-43b1-b7bd-d5a7d88e5902" providerId="AD" clId="Web-{9CF2340B-101A-47E9-81EC-8F91783673A1}" dt="2020-11-27T23:49:26.946" v="368" actId="20577"/>
      <pc:docMkLst>
        <pc:docMk/>
      </pc:docMkLst>
      <pc:sldChg chg="addSp delSp modSp mod setBg modClrScheme chgLayout">
        <pc:chgData name="Mehrujahan Begum" userId="S::mehrujahan.b@evergreenprimary.org.uk::f946c477-4f8c-43b1-b7bd-d5a7d88e5902" providerId="AD" clId="Web-{9CF2340B-101A-47E9-81EC-8F91783673A1}" dt="2020-11-27T23:45:01.388" v="57" actId="20577"/>
        <pc:sldMkLst>
          <pc:docMk/>
          <pc:sldMk cId="109857222" sldId="256"/>
        </pc:sldMkLst>
        <pc:spChg chg="mod">
          <ac:chgData name="Mehrujahan Begum" userId="S::mehrujahan.b@evergreenprimary.org.uk::f946c477-4f8c-43b1-b7bd-d5a7d88e5902" providerId="AD" clId="Web-{9CF2340B-101A-47E9-81EC-8F91783673A1}" dt="2020-11-27T23:45:01.388" v="5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5" creationId="{3A397E3E-B90C-4D82-BAAA-36F7AC6A4565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6" creationId="{E16C8D8F-10E9-4498-ABDB-0F923F8B6837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7" creationId="{2DA1274F-9232-42BF-B9FE-B95EA14CF41B}"/>
          </ac:spMkLst>
        </pc:spChg>
        <pc:spChg chg="add del">
          <ac:chgData name="Mehrujahan Begum" userId="S::mehrujahan.b@evergreenprimary.org.uk::f946c477-4f8c-43b1-b7bd-d5a7d88e5902" providerId="AD" clId="Web-{9CF2340B-101A-47E9-81EC-8F91783673A1}" dt="2020-11-27T23:44:47.716" v="1"/>
          <ac:spMkLst>
            <pc:docMk/>
            <pc:sldMk cId="109857222" sldId="256"/>
            <ac:spMk id="8" creationId="{3FA49195-69EB-4E39-A68A-C232E2D03EF8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9" creationId="{1E5A83E3-8A11-4492-BB6E-F5F2240316F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11" creationId="{BE5AF1D6-62CC-4988-9174-993F112DC2A2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13" creationId="{8CF5E676-CA04-4CED-9F1E-5026ED66E66D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15" creationId="{6BA9E676-A8FC-4C2F-8D78-C13ED8ABDBA8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17" creationId="{A2B5CBEA-F125-49B6-8335-227C325B112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24" creationId="{EECD79B5-5FC5-495F-BFD6-346C16E787A7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26" creationId="{2C1D3151-5F97-4860-B56C-C98BD62CC255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28" creationId="{32D9D048-3063-435A-8C23-26C1907E9619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30" creationId="{8DE96824-E506-4448-8704-5EC7BF7BC51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32" creationId="{4D1A5E71-B6B6-486A-8CDC-C7ABD9B903F6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4:47.795" v="2"/>
          <ac:spMkLst>
            <pc:docMk/>
            <pc:sldMk cId="109857222" sldId="256"/>
            <ac:spMk id="34" creationId="{B6C541AE-9B02-44C0-B8C6-B2DEA7ED3813}"/>
          </ac:spMkLst>
        </pc:sp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10" creationId="{13280B82-CD55-43FD-92C4-F05E2A8D1367}"/>
          </ac:cxnSpMkLst>
        </pc:cxn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12" creationId="{A4D9248B-0006-4BFE-8110-40C16E45C0AC}"/>
          </ac:cxnSpMkLst>
        </pc:cxn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14" creationId="{14C10EA2-1BD8-4267-AA7D-AB8CCA53C3D7}"/>
          </ac:cxnSpMkLst>
        </pc:cxn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16" creationId="{EE593BB5-7AFA-4C8F-AECA-CE733B1FD09E}"/>
          </ac:cxnSpMkLst>
        </pc:cxn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18" creationId="{F521483B-CE28-412B-9C71-9BE081E9DCE3}"/>
          </ac:cxnSpMkLst>
        </pc:cxn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20" creationId="{6BD75F78-4912-4FB5-834D-1817BF0A26DF}"/>
          </ac:cxnSpMkLst>
        </pc:cxnChg>
        <pc:cxnChg chg="add del">
          <ac:chgData name="Mehrujahan Begum" userId="S::mehrujahan.b@evergreenprimary.org.uk::f946c477-4f8c-43b1-b7bd-d5a7d88e5902" providerId="AD" clId="Web-{9CF2340B-101A-47E9-81EC-8F91783673A1}" dt="2020-11-27T23:44:47.716" v="1"/>
          <ac:cxnSpMkLst>
            <pc:docMk/>
            <pc:sldMk cId="109857222" sldId="256"/>
            <ac:cxnSpMk id="22" creationId="{EC9F4738-DD27-44BE-98C6-AB0B2296BD26}"/>
          </ac:cxnSpMkLst>
        </pc:cxnChg>
      </pc:sldChg>
      <pc:sldChg chg="addSp modSp new mod setBg">
        <pc:chgData name="Mehrujahan Begum" userId="S::mehrujahan.b@evergreenprimary.org.uk::f946c477-4f8c-43b1-b7bd-d5a7d88e5902" providerId="AD" clId="Web-{9CF2340B-101A-47E9-81EC-8F91783673A1}" dt="2020-11-27T23:49:26.946" v="367" actId="20577"/>
        <pc:sldMkLst>
          <pc:docMk/>
          <pc:sldMk cId="1058743114" sldId="257"/>
        </pc:sldMkLst>
        <pc:spChg chg="mo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2" creationId="{589752C0-974B-4625-8966-E42129D465F5}"/>
          </ac:spMkLst>
        </pc:spChg>
        <pc:spChg chg="mod">
          <ac:chgData name="Mehrujahan Begum" userId="S::mehrujahan.b@evergreenprimary.org.uk::f946c477-4f8c-43b1-b7bd-d5a7d88e5902" providerId="AD" clId="Web-{9CF2340B-101A-47E9-81EC-8F91783673A1}" dt="2020-11-27T23:49:26.946" v="367" actId="20577"/>
          <ac:spMkLst>
            <pc:docMk/>
            <pc:sldMk cId="1058743114" sldId="257"/>
            <ac:spMk id="3" creationId="{4C901508-1481-4071-B202-E8D0982458D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8" creationId="{5A0118C5-4F8D-4CF4-BADD-53FEACC6C42A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14" creationId="{E0E9B1DB-5C91-41C9-8C0D-C2CD3D570C43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16" creationId="{402224B8-FCE1-4A12-84A7-B674B2B9EF83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18" creationId="{41E366A2-885B-4E10-A479-4A650E4C6EB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20" creationId="{55C61911-45B2-48BF-AC7A-1EB579B42CB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22" creationId="{2DE4D4CE-6DAE-4A05-BE5B-6BCE3F4EC79B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24" creationId="{10C23D31-5B0A-4956-A59F-A24F57D2A959}"/>
          </ac:spMkLst>
        </pc:spChg>
        <pc:spChg chg="add">
          <ac:chgData name="Mehrujahan Begum" userId="S::mehrujahan.b@evergreenprimary.org.uk::f946c477-4f8c-43b1-b7bd-d5a7d88e5902" providerId="AD" clId="Web-{9CF2340B-101A-47E9-81EC-8F91783673A1}" dt="2020-11-27T23:47:56.741" v="350"/>
          <ac:spMkLst>
            <pc:docMk/>
            <pc:sldMk cId="1058743114" sldId="257"/>
            <ac:spMk id="26" creationId="{F4C6FC6E-4AAF-4628-B7E5-85DF9D323B6F}"/>
          </ac:spMkLst>
        </pc:spChg>
        <pc:grpChg chg="add">
          <ac:chgData name="Mehrujahan Begum" userId="S::mehrujahan.b@evergreenprimary.org.uk::f946c477-4f8c-43b1-b7bd-d5a7d88e5902" providerId="AD" clId="Web-{9CF2340B-101A-47E9-81EC-8F91783673A1}" dt="2020-11-27T23:47:56.741" v="350"/>
          <ac:grpSpMkLst>
            <pc:docMk/>
            <pc:sldMk cId="1058743114" sldId="257"/>
            <ac:grpSpMk id="10" creationId="{B8CB1D39-68D4-4372-BF3B-2A33A7495E2B}"/>
          </ac:grpSpMkLst>
        </pc:grpChg>
        <pc:grpChg chg="add">
          <ac:chgData name="Mehrujahan Begum" userId="S::mehrujahan.b@evergreenprimary.org.uk::f946c477-4f8c-43b1-b7bd-d5a7d88e5902" providerId="AD" clId="Web-{9CF2340B-101A-47E9-81EC-8F91783673A1}" dt="2020-11-27T23:47:56.741" v="350"/>
          <ac:grpSpMkLst>
            <pc:docMk/>
            <pc:sldMk cId="1058743114" sldId="257"/>
            <ac:grpSpMk id="28" creationId="{582A903B-6B78-4F0A-B7C9-3D80499020B8}"/>
          </ac:grpSpMkLst>
        </pc:grpChg>
      </pc:sldChg>
      <pc:sldMasterChg chg="add del addSldLayout delSldLayout">
        <pc:chgData name="Mehrujahan Begum" userId="S::mehrujahan.b@evergreenprimary.org.uk::f946c477-4f8c-43b1-b7bd-d5a7d88e5902" providerId="AD" clId="Web-{9CF2340B-101A-47E9-81EC-8F91783673A1}" dt="2020-11-27T23:44:47.795" v="2"/>
        <pc:sldMasterMkLst>
          <pc:docMk/>
          <pc:sldMasterMk cId="2460954070" sldId="2147483660"/>
        </pc:sldMasterMkLst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ehrujahan Begum" userId="S::mehrujahan.b@evergreenprimary.org.uk::f946c477-4f8c-43b1-b7bd-d5a7d88e5902" providerId="AD" clId="Web-{9CF2340B-101A-47E9-81EC-8F91783673A1}" dt="2020-11-27T23:44:47.716" v="1"/>
        <pc:sldMasterMkLst>
          <pc:docMk/>
          <pc:sldMasterMk cId="2344324568" sldId="2147483685"/>
        </pc:sldMasterMkLst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41506090" sldId="2147483674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3213546128" sldId="2147483675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4176367193" sldId="2147483676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1730765896" sldId="2147483677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3970944101" sldId="2147483678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3770218311" sldId="2147483679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230859126" sldId="2147483680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555403748" sldId="2147483681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1296168629" sldId="2147483682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483297998" sldId="2147483683"/>
          </pc:sldLayoutMkLst>
        </pc:sldLayoutChg>
        <pc:sldLayoutChg chg="add del">
          <pc:chgData name="Mehrujahan Begum" userId="S::mehrujahan.b@evergreenprimary.org.uk::f946c477-4f8c-43b1-b7bd-d5a7d88e5902" providerId="AD" clId="Web-{9CF2340B-101A-47E9-81EC-8F91783673A1}" dt="2020-11-27T23:44:47.716" v="1"/>
          <pc:sldLayoutMkLst>
            <pc:docMk/>
            <pc:sldMasterMk cId="2344324568" sldId="2147483685"/>
            <pc:sldLayoutMk cId="2990982820" sldId="2147483684"/>
          </pc:sldLayoutMkLst>
        </pc:sldLayoutChg>
      </pc:sldMasterChg>
      <pc:sldMasterChg chg="add addSldLayout">
        <pc:chgData name="Mehrujahan Begum" userId="S::mehrujahan.b@evergreenprimary.org.uk::f946c477-4f8c-43b1-b7bd-d5a7d88e5902" providerId="AD" clId="Web-{9CF2340B-101A-47E9-81EC-8F91783673A1}" dt="2020-11-27T23:44:47.795" v="2"/>
        <pc:sldMasterMkLst>
          <pc:docMk/>
          <pc:sldMasterMk cId="3762286679" sldId="2147483711"/>
        </pc:sldMasterMkLst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1554243764" sldId="2147483700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403401307" sldId="2147483701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4027964203" sldId="2147483702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454092630" sldId="2147483703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2336910284" sldId="2147483704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2795787123" sldId="2147483705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1021450049" sldId="2147483706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926188690" sldId="2147483707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1672879821" sldId="2147483708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295310096" sldId="2147483709"/>
          </pc:sldLayoutMkLst>
        </pc:sldLayoutChg>
        <pc:sldLayoutChg chg="add">
          <pc:chgData name="Mehrujahan Begum" userId="S::mehrujahan.b@evergreenprimary.org.uk::f946c477-4f8c-43b1-b7bd-d5a7d88e5902" providerId="AD" clId="Web-{9CF2340B-101A-47E9-81EC-8F91783673A1}" dt="2020-11-27T23:44:47.795" v="2"/>
          <pc:sldLayoutMkLst>
            <pc:docMk/>
            <pc:sldMasterMk cId="3762286679" sldId="2147483711"/>
            <pc:sldLayoutMk cId="3074260550" sldId="214748371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5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9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8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7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6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1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4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11/27/2020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6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28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marks.co.uk/maths-games/hit-the-butt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456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2DA1274F-9232-42BF-B9FE-B95EA14CF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456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accent3">
              <a:alpha val="2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6429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BE5AF1D6-62CC-4988-9174-993F112DC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6429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accent3">
              <a:alpha val="2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Freeform: Shape 19">
            <a:extLst>
              <a:ext uri="{FF2B5EF4-FFF2-40B4-BE49-F238E27FC236}">
                <a16:creationId xmlns:a16="http://schemas.microsoft.com/office/drawing/2014/main" id="{6BA9E676-A8FC-4C2F-8D78-C13ED8ABD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" name="Freeform: Shape 21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ECD79B5-5FC5-495F-BFD6-346C16E78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2D9D048-3063-435A-8C23-26C1907E9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315" y="727769"/>
            <a:ext cx="8751370" cy="540246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6765" y="1159934"/>
            <a:ext cx="6418471" cy="3028072"/>
          </a:xfrm>
        </p:spPr>
        <p:txBody>
          <a:bodyPr>
            <a:normAutofit/>
          </a:bodyPr>
          <a:lstStyle/>
          <a:p>
            <a:r>
              <a:rPr lang="en-GB" dirty="0">
                <a:ea typeface="Source Sans Pro SemiBold"/>
              </a:rPr>
              <a:t>W13 maths flip learning 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6765" y="4280081"/>
            <a:ext cx="6418471" cy="1566152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6C541AE-9B02-44C0-B8C6-B2DEA7ED3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0E9B1DB-5C91-41C9-8C0D-C2CD3D570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2224B8-FCE1-4A12-84A7-B674B2B9E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1E366A2-885B-4E10-A479-4A650E4C6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1173124"/>
            <a:ext cx="4892216" cy="45117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752C0-974B-4625-8966-E42129D46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7" y="1264801"/>
            <a:ext cx="4114571" cy="429638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ea typeface="Source Sans Pro"/>
              </a:rPr>
              <a:t>Learn multiplication and division facts </a:t>
            </a:r>
            <a:endParaRPr lang="en-GB">
              <a:ea typeface="Source Sans Pro"/>
            </a:endParaRP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01508-1481-4071-B202-E8D098245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345827"/>
            <a:ext cx="521717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Source Sans Pro"/>
              </a:rPr>
              <a:t>Link: </a:t>
            </a:r>
            <a:r>
              <a:rPr lang="en-GB" dirty="0">
                <a:ea typeface="+mn-lt"/>
                <a:cs typeface="+mn-lt"/>
                <a:hlinkClick r:id="rId2"/>
              </a:rPr>
              <a:t>https://www.topmarks.co.uk/maths-games/hit-the-button</a:t>
            </a:r>
            <a:r>
              <a:rPr lang="en-GB" dirty="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en-GB" dirty="0">
                <a:ea typeface="Source Sans Pro"/>
              </a:rPr>
              <a:t>Y3: Focus on your 3, 4 times table </a:t>
            </a:r>
          </a:p>
          <a:p>
            <a:pPr marL="0" indent="0">
              <a:buNone/>
            </a:pPr>
            <a:r>
              <a:rPr lang="en-GB" dirty="0">
                <a:ea typeface="Source Sans Pro"/>
              </a:rPr>
              <a:t>Y4: Focus on 3, 6 times table 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874311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FunkyShapesVTI</vt:lpstr>
      <vt:lpstr>W13 maths flip learning </vt:lpstr>
      <vt:lpstr>Learn multiplication and division facts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40</cp:revision>
  <dcterms:created xsi:type="dcterms:W3CDTF">2020-11-27T23:44:31Z</dcterms:created>
  <dcterms:modified xsi:type="dcterms:W3CDTF">2020-11-27T23:49:31Z</dcterms:modified>
</cp:coreProperties>
</file>