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12/11/2020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092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605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609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377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740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8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12/11/2020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211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12/11/2020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051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12/11/2020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648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12/11/2020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313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430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540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88" r:id="rId5"/>
    <p:sldLayoutId id="2147483794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kmGj1h3CDN0" TargetMode="External"/><Relationship Id="rId5" Type="http://schemas.openxmlformats.org/officeDocument/2006/relationships/hyperlink" Target="https://www.youtube.com/watch?v=14wFD60MbYY" TargetMode="External"/><Relationship Id="rId4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F30B427-9DCF-45E1-B289-5A9FB3ECA9F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90000"/>
          </a:blip>
          <a:srcRect t="10396" b="14605"/>
          <a:stretch/>
        </p:blipFill>
        <p:spPr>
          <a:xfrm>
            <a:off x="0" y="11"/>
            <a:ext cx="12191999" cy="6857989"/>
          </a:xfrm>
          <a:prstGeom prst="rect">
            <a:avLst/>
          </a:prstGeom>
        </p:spPr>
      </p:pic>
      <p:sp>
        <p:nvSpPr>
          <p:cNvPr id="51" name="Rectangle 50">
            <a:extLst>
              <a:ext uri="{FF2B5EF4-FFF2-40B4-BE49-F238E27FC236}">
                <a16:creationId xmlns:a16="http://schemas.microsoft.com/office/drawing/2014/main" id="{DB4A12B6-EF0D-43E8-8C17-4FAD4D2766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>
              <a:lumMod val="85000"/>
              <a:lumOff val="15000"/>
              <a:alpha val="93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E107525-0C02-447F-8A3F-553320A723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2"/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>
            <a:normAutofit/>
          </a:bodyPr>
          <a:lstStyle/>
          <a:p>
            <a:r>
              <a:rPr lang="en-GB" dirty="0"/>
              <a:t>Flip learning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8515" y="3867510"/>
            <a:ext cx="8936846" cy="114037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 dirty="0">
                <a:cs typeface="Arial"/>
              </a:rPr>
              <a:t>Thursday 10</a:t>
            </a:r>
            <a:r>
              <a:rPr lang="en-GB" baseline="30000" dirty="0">
                <a:cs typeface="Arial"/>
              </a:rPr>
              <a:t>th</a:t>
            </a:r>
            <a:r>
              <a:rPr lang="en-GB" dirty="0">
                <a:cs typeface="Arial"/>
              </a:rPr>
              <a:t> December 2020</a:t>
            </a:r>
          </a:p>
          <a:p>
            <a:pPr>
              <a:spcAft>
                <a:spcPts val="600"/>
              </a:spcAft>
            </a:pPr>
            <a:r>
              <a:rPr lang="en-GB" dirty="0">
                <a:cs typeface="Arial"/>
              </a:rPr>
              <a:t>In Autumn 2 – Year 3-4 will be learning about shape poems</a:t>
            </a:r>
            <a:endParaRPr lang="en-GB" b="0" i="0" dirty="0">
              <a:effectLst/>
              <a:latin typeface="Roboto"/>
            </a:endParaRPr>
          </a:p>
          <a:p>
            <a:pPr>
              <a:spcAft>
                <a:spcPts val="600"/>
              </a:spcAft>
            </a:pPr>
            <a:r>
              <a:rPr lang="en-GB" dirty="0">
                <a:cs typeface="Arial"/>
              </a:rPr>
              <a:t> 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AB7A42E3-05D8-4A0B-9D4E-20EF581E57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6EE9A54B-189D-4645-8254-FDC4210EC6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511CE48F-D5E4-4520-AF1E-8F85CFBDA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41448851-39AD-4943-BF9C-C50704E08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E8D93C5-28EB-42D0-86CE-D80495565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B1B1E7D-F76D-4744-AF85-239E6998A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BB65211-00DB-45B6-A223-033B2D19C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14DF524F-3FEF-4236-90C6-820E876A94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400A003-1BE9-49C2-8E57-DCD9B870F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3BF0991-F9A1-4282-99DB-92D70239F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EA4E4267-CAF0-4C38-8DC6-CD3B1A9F0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EE3ACC5-126D-4BA4-8B45-7F0B5B839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384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B2868F7-FE10-4289-A5BD-90763C7A2F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3866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D94142C-10EE-487C-A327-404FDF358F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197" y="643464"/>
            <a:ext cx="4143830" cy="55663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F7FAC2D-7A74-4939-A917-A1A5AF935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587" y="806860"/>
            <a:ext cx="3813048" cy="5239512"/>
          </a:xfrm>
          <a:prstGeom prst="rect">
            <a:avLst/>
          </a:prstGeom>
          <a:noFill/>
          <a:ln w="6350" cap="sq" cmpd="sng" algn="ctr">
            <a:solidFill>
              <a:schemeClr val="bg1"/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3E2B7A-7B0D-46CC-89B2-661FCB178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493" y="1559768"/>
            <a:ext cx="2978281" cy="31353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4400" cap="all" spc="-100" dirty="0">
                <a:solidFill>
                  <a:schemeClr val="bg1"/>
                </a:solidFill>
              </a:rPr>
              <a:t>Click the link and watch the video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A53A868-C420-4BAE-9244-EC162AF05C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7992" y="640856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2686EF3-81CC-419F-96C3-002A758803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882292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8D93CCA-A85E-4529-A6F0-8BB54D27BC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73932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ECFA516-C18C-41AE-AFF2-A0D0A59C9E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882292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phic 6" descr="Footer">
            <a:extLst>
              <a:ext uri="{FF2B5EF4-FFF2-40B4-BE49-F238E27FC236}">
                <a16:creationId xmlns:a16="http://schemas.microsoft.com/office/drawing/2014/main" id="{7F09F660-193B-4394-BCEF-DCE041876E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835737" y="646668"/>
            <a:ext cx="5564663" cy="5564663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4855EC44-EE01-497E-8C7E-A30725462BD5}"/>
              </a:ext>
            </a:extLst>
          </p:cNvPr>
          <p:cNvSpPr txBox="1"/>
          <p:nvPr/>
        </p:nvSpPr>
        <p:spPr>
          <a:xfrm>
            <a:off x="7128975" y="2942791"/>
            <a:ext cx="30487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5"/>
              </a:rPr>
              <a:t>Our Shape Poems - YouTube</a:t>
            </a:r>
            <a:endParaRPr lang="en-GB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73429AE-D59A-49C5-85C1-9950C91C09C7}"/>
              </a:ext>
            </a:extLst>
          </p:cNvPr>
          <p:cNvSpPr txBox="1"/>
          <p:nvPr/>
        </p:nvSpPr>
        <p:spPr>
          <a:xfrm>
            <a:off x="7214895" y="1409231"/>
            <a:ext cx="287693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6"/>
              </a:rPr>
              <a:t>Shape (Concrete) Poem for Kids | Poetry for Kids | Kindergarten and Grade 1 Poetry - YouTube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11676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8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96A9A9"/>
      </a:accent1>
      <a:accent2>
        <a:srgbClr val="CB58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D0690C"/>
      </a:hlink>
      <a:folHlink>
        <a:srgbClr val="9696A0"/>
      </a:folHlink>
    </a:clrScheme>
    <a:fontScheme name="Savon">
      <a:majorFont>
        <a:latin typeface="Century Gothic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50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Century Gothic</vt:lpstr>
      <vt:lpstr>Garamond</vt:lpstr>
      <vt:lpstr>Gill Sans MT</vt:lpstr>
      <vt:lpstr>Roboto</vt:lpstr>
      <vt:lpstr>SavonVTI</vt:lpstr>
      <vt:lpstr>Flip learning </vt:lpstr>
      <vt:lpstr>Click the link and watch the video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Zainab Ali</dc:creator>
  <cp:lastModifiedBy>Zainab Ali</cp:lastModifiedBy>
  <cp:revision>60</cp:revision>
  <dcterms:created xsi:type="dcterms:W3CDTF">2020-10-21T15:20:37Z</dcterms:created>
  <dcterms:modified xsi:type="dcterms:W3CDTF">2020-12-11T13:42:36Z</dcterms:modified>
</cp:coreProperties>
</file>