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eX25x_6O8c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Thursday 3</a:t>
            </a:r>
            <a:r>
              <a:rPr lang="en-GB" baseline="30000" dirty="0">
                <a:cs typeface="Arial"/>
              </a:rPr>
              <a:t>rd</a:t>
            </a:r>
            <a:r>
              <a:rPr lang="en-GB" dirty="0">
                <a:cs typeface="Arial"/>
              </a:rPr>
              <a:t> December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In Autumn 2 – Year 3-4 will be learning about formal and informal letters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737" y="646668"/>
            <a:ext cx="5564663" cy="556466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855EC44-EE01-497E-8C7E-A30725462BD5}"/>
              </a:ext>
            </a:extLst>
          </p:cNvPr>
          <p:cNvSpPr txBox="1"/>
          <p:nvPr/>
        </p:nvSpPr>
        <p:spPr>
          <a:xfrm>
            <a:off x="6794302" y="189664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BLENDING (</a:t>
            </a:r>
            <a:r>
              <a:rPr lang="en-GB" dirty="0" err="1">
                <a:hlinkClick r:id="rId5"/>
              </a:rPr>
              <a:t>ous</a:t>
            </a:r>
            <a:r>
              <a:rPr lang="en-GB" dirty="0">
                <a:hlinkClick r:id="rId5"/>
              </a:rPr>
              <a:t>) at the end of a word - YouTube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40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Zainab Ali</cp:lastModifiedBy>
  <cp:revision>57</cp:revision>
  <dcterms:created xsi:type="dcterms:W3CDTF">2020-10-21T15:20:37Z</dcterms:created>
  <dcterms:modified xsi:type="dcterms:W3CDTF">2020-12-02T15:31:34Z</dcterms:modified>
</cp:coreProperties>
</file>