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9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0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0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7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4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5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4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11/25/2020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1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3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4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88" r:id="rId5"/>
    <p:sldLayoutId id="2147483794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nwMI97hDTJk" TargetMode="Externa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30B427-9DCF-45E1-B289-5A9FB3ECA9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0396" b="14605"/>
          <a:stretch/>
        </p:blipFill>
        <p:spPr>
          <a:xfrm>
            <a:off x="0" y="11"/>
            <a:ext cx="12191999" cy="6857989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n-GB" dirty="0"/>
              <a:t>Flip learning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515" y="3867510"/>
            <a:ext cx="8936846" cy="11403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Thursday 26</a:t>
            </a:r>
            <a:r>
              <a:rPr lang="en-GB" baseline="30000" dirty="0">
                <a:cs typeface="Arial"/>
              </a:rPr>
              <a:t>th</a:t>
            </a:r>
            <a:r>
              <a:rPr lang="en-GB" dirty="0">
                <a:cs typeface="Arial"/>
              </a:rPr>
              <a:t> November 2020</a:t>
            </a: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In Autumn 2 – Year 3-4 will be learning about formal and informal letters</a:t>
            </a:r>
            <a:endParaRPr lang="en-GB" b="0" i="0" dirty="0">
              <a:effectLst/>
              <a:latin typeface="Roboto"/>
            </a:endParaRP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3E2B7A-7B0D-46CC-89B2-661FCB17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bg1"/>
                </a:solidFill>
              </a:rPr>
              <a:t>Click the link and watch the video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Footer">
            <a:extLst>
              <a:ext uri="{FF2B5EF4-FFF2-40B4-BE49-F238E27FC236}">
                <a16:creationId xmlns:a16="http://schemas.microsoft.com/office/drawing/2014/main" id="{7F09F660-193B-4394-BCEF-DCE041876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35737" y="646668"/>
            <a:ext cx="5564663" cy="556466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855EC44-EE01-497E-8C7E-A30725462BD5}"/>
              </a:ext>
            </a:extLst>
          </p:cNvPr>
          <p:cNvSpPr txBox="1"/>
          <p:nvPr/>
        </p:nvSpPr>
        <p:spPr>
          <a:xfrm>
            <a:off x="6794302" y="1896645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Formal vs Informal writing - YouTube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167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34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Century Gothic</vt:lpstr>
      <vt:lpstr>Garamond</vt:lpstr>
      <vt:lpstr>Gill Sans MT</vt:lpstr>
      <vt:lpstr>Roboto</vt:lpstr>
      <vt:lpstr>SavonVTI</vt:lpstr>
      <vt:lpstr>Flip learning </vt:lpstr>
      <vt:lpstr>Click the link and watch the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Zainab Ali</dc:creator>
  <cp:lastModifiedBy>Zainab Ali</cp:lastModifiedBy>
  <cp:revision>56</cp:revision>
  <dcterms:created xsi:type="dcterms:W3CDTF">2020-10-21T15:20:37Z</dcterms:created>
  <dcterms:modified xsi:type="dcterms:W3CDTF">2020-11-25T15:41:33Z</dcterms:modified>
</cp:coreProperties>
</file>