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90C4CEC-16D5-4229-B4DE-FDE9B679D7E2}" type="datetimeFigureOut">
              <a:rPr lang="en-US" smtClean="0"/>
              <a:t>30/09/20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8X4CypTaOQ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6037" y="1035017"/>
            <a:ext cx="8001000" cy="2424766"/>
          </a:xfrm>
        </p:spPr>
        <p:txBody>
          <a:bodyPr/>
          <a:lstStyle/>
          <a:p>
            <a:r>
              <a:rPr lang="en-US" b="1" u="sng" dirty="0" smtClean="0"/>
              <a:t>Week 4 English Flip Learning 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71450"/>
            <a:ext cx="7909752" cy="14732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rgbClr val="000000"/>
                </a:solidFill>
              </a:rPr>
              <a:t>Please watch this documentary on The Italian Immigration. Think of any facts you can write down as a </a:t>
            </a:r>
            <a:r>
              <a:rPr lang="en-US" sz="2000" i="1" dirty="0" smtClean="0">
                <a:solidFill>
                  <a:srgbClr val="000000"/>
                </a:solidFill>
              </a:rPr>
              <a:t>DID YOU KNOW </a:t>
            </a:r>
            <a:r>
              <a:rPr lang="en-US" sz="2000" dirty="0" smtClean="0">
                <a:solidFill>
                  <a:srgbClr val="000000"/>
                </a:solidFill>
              </a:rPr>
              <a:t>fact to add to your reports later on. </a:t>
            </a:r>
          </a:p>
          <a:p>
            <a:endParaRPr lang="en-US" sz="2000" dirty="0"/>
          </a:p>
          <a:p>
            <a:r>
              <a:rPr lang="en-US" sz="2000" dirty="0">
                <a:hlinkClick r:id="rId2"/>
              </a:rPr>
              <a:t>https://www.youtube.com/watch?v=</a:t>
            </a:r>
            <a:r>
              <a:rPr lang="en-US" sz="2000" dirty="0" smtClean="0">
                <a:hlinkClick r:id="rId2"/>
              </a:rPr>
              <a:t>8X4CypTaOQs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Due: Tuesday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October 2020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7967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7</TotalTime>
  <Words>53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Travelogue</vt:lpstr>
      <vt:lpstr>Week 4 English Flip Learning 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English Flip Learning </dc:title>
  <dc:creator>Shushma Begum</dc:creator>
  <cp:lastModifiedBy>Shushma Begum</cp:lastModifiedBy>
  <cp:revision>1</cp:revision>
  <dcterms:created xsi:type="dcterms:W3CDTF">2020-09-30T10:55:15Z</dcterms:created>
  <dcterms:modified xsi:type="dcterms:W3CDTF">2020-09-30T11:02:40Z</dcterms:modified>
</cp:coreProperties>
</file>