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32E02-9797-4072-8445-0E3E35C365A9}" v="130" dt="2020-10-21T15:28:43.645"/>
    <p1510:client id="{EB18221B-A85A-CD2A-F93D-0C0D5F7927FB}" v="142" dt="2020-10-21T15:33:37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EB18221B-A85A-CD2A-F93D-0C0D5F7927FB}"/>
    <pc:docChg chg="addSld modSld">
      <pc:chgData name="Mehrujahan Begum" userId="S::mehrujahan.b@evergreenprimary.org.uk::f946c477-4f8c-43b1-b7bd-d5a7d88e5902" providerId="AD" clId="Web-{EB18221B-A85A-CD2A-F93D-0C0D5F7927FB}" dt="2020-10-21T15:33:37.540" v="142" actId="14100"/>
      <pc:docMkLst>
        <pc:docMk/>
      </pc:docMkLst>
      <pc:sldChg chg="modSp">
        <pc:chgData name="Mehrujahan Begum" userId="S::mehrujahan.b@evergreenprimary.org.uk::f946c477-4f8c-43b1-b7bd-d5a7d88e5902" providerId="AD" clId="Web-{EB18221B-A85A-CD2A-F93D-0C0D5F7927FB}" dt="2020-10-21T15:31:42.564" v="2" actId="14100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EB18221B-A85A-CD2A-F93D-0C0D5F7927FB}" dt="2020-10-21T15:31:42.564" v="2" actId="14100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setBg">
        <pc:chgData name="Mehrujahan Begum" userId="S::mehrujahan.b@evergreenprimary.org.uk::f946c477-4f8c-43b1-b7bd-d5a7d88e5902" providerId="AD" clId="Web-{EB18221B-A85A-CD2A-F93D-0C0D5F7927FB}" dt="2020-10-21T15:32:59.053" v="116" actId="20577"/>
        <pc:sldMkLst>
          <pc:docMk/>
          <pc:sldMk cId="3487753189" sldId="257"/>
        </pc:sldMkLst>
        <pc:spChg chg="mod ord">
          <ac:chgData name="Mehrujahan Begum" userId="S::mehrujahan.b@evergreenprimary.org.uk::f946c477-4f8c-43b1-b7bd-d5a7d88e5902" providerId="AD" clId="Web-{EB18221B-A85A-CD2A-F93D-0C0D5F7927FB}" dt="2020-10-21T15:32:07.159" v="13" actId="20577"/>
          <ac:spMkLst>
            <pc:docMk/>
            <pc:sldMk cId="3487753189" sldId="257"/>
            <ac:spMk id="2" creationId="{445BF6B0-FA6F-4788-BB57-0CC21F19548E}"/>
          </ac:spMkLst>
        </pc:spChg>
        <pc:spChg chg="del">
          <ac:chgData name="Mehrujahan Begum" userId="S::mehrujahan.b@evergreenprimary.org.uk::f946c477-4f8c-43b1-b7bd-d5a7d88e5902" providerId="AD" clId="Web-{EB18221B-A85A-CD2A-F93D-0C0D5F7927FB}" dt="2020-10-21T15:31:51.033" v="3"/>
          <ac:spMkLst>
            <pc:docMk/>
            <pc:sldMk cId="3487753189" sldId="257"/>
            <ac:spMk id="3" creationId="{274322C5-9CFA-46E6-956C-E073C907F01D}"/>
          </ac:spMkLst>
        </pc:spChg>
        <pc:spChg chg="add mod">
          <ac:chgData name="Mehrujahan Begum" userId="S::mehrujahan.b@evergreenprimary.org.uk::f946c477-4f8c-43b1-b7bd-d5a7d88e5902" providerId="AD" clId="Web-{EB18221B-A85A-CD2A-F93D-0C0D5F7927FB}" dt="2020-10-21T15:32:59.053" v="116" actId="20577"/>
          <ac:spMkLst>
            <pc:docMk/>
            <pc:sldMk cId="3487753189" sldId="257"/>
            <ac:spMk id="8" creationId="{28A2C016-8755-4CD4-9567-9C09F10C4E9F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1:54.393" v="4"/>
          <ac:spMkLst>
            <pc:docMk/>
            <pc:sldMk cId="3487753189" sldId="257"/>
            <ac:spMk id="11" creationId="{B6EE7E08-B389-43E5-B019-1B0A8ACBBD93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1:54.393" v="4"/>
          <ac:spMkLst>
            <pc:docMk/>
            <pc:sldMk cId="3487753189" sldId="257"/>
            <ac:spMk id="13" creationId="{E60D94A5-8A09-4BAB-8F7C-69BC34C54DDE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1:54.393" v="4"/>
          <ac:spMkLst>
            <pc:docMk/>
            <pc:sldMk cId="3487753189" sldId="257"/>
            <ac:spMk id="15" creationId="{7A1AE32B-3A6E-4C5E-8FEB-73861B9A26B5}"/>
          </ac:spMkLst>
        </pc:spChg>
        <pc:picChg chg="add mod ord">
          <ac:chgData name="Mehrujahan Begum" userId="S::mehrujahan.b@evergreenprimary.org.uk::f946c477-4f8c-43b1-b7bd-d5a7d88e5902" providerId="AD" clId="Web-{EB18221B-A85A-CD2A-F93D-0C0D5F7927FB}" dt="2020-10-21T15:31:54.393" v="4"/>
          <ac:picMkLst>
            <pc:docMk/>
            <pc:sldMk cId="3487753189" sldId="257"/>
            <ac:picMk id="4" creationId="{F98DF5F1-9C45-4950-AF35-F77B6E06E358}"/>
          </ac:picMkLst>
        </pc:picChg>
      </pc:sldChg>
      <pc:sldChg chg="addSp delSp modSp new mod setBg setClrOvrMap">
        <pc:chgData name="Mehrujahan Begum" userId="S::mehrujahan.b@evergreenprimary.org.uk::f946c477-4f8c-43b1-b7bd-d5a7d88e5902" providerId="AD" clId="Web-{EB18221B-A85A-CD2A-F93D-0C0D5F7927FB}" dt="2020-10-21T15:33:37.540" v="142" actId="14100"/>
        <pc:sldMkLst>
          <pc:docMk/>
          <pc:sldMk cId="2811167615" sldId="258"/>
        </pc:sldMkLst>
        <pc:spChg chg="mo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2" creationId="{D23E2B7A-7B0D-46CC-89B2-661FCB1786B5}"/>
          </ac:spMkLst>
        </pc:spChg>
        <pc:spChg chg="del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3" creationId="{A9B57465-02D8-4F7D-B9E7-0325DDC30E8B}"/>
          </ac:spMkLst>
        </pc:spChg>
        <pc:spChg chg="add mod">
          <ac:chgData name="Mehrujahan Begum" userId="S::mehrujahan.b@evergreenprimary.org.uk::f946c477-4f8c-43b1-b7bd-d5a7d88e5902" providerId="AD" clId="Web-{EB18221B-A85A-CD2A-F93D-0C0D5F7927FB}" dt="2020-10-21T15:33:37.540" v="142" actId="14100"/>
          <ac:spMkLst>
            <pc:docMk/>
            <pc:sldMk cId="2811167615" sldId="258"/>
            <ac:spMk id="4" creationId="{932F3799-9712-476C-9DC7-783FCDA551FE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10" creationId="{904DB13E-F722-4ED6-BB00-556651E95281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12" creationId="{1E8D93C5-28EB-42D0-86CE-D804955653CC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14" creationId="{AB1B1E7D-F76D-4744-AF85-239E6998A4C5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16" creationId="{3BB65211-00DB-45B6-A223-033B2D19CBE8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23" creationId="{EA4E4267-CAF0-4C38-8DC6-CD3B1A9F046E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25" creationId="{0EE3ACC5-126D-4BA4-8B45-7F0B5B839C51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27" creationId="{AB2868F7-FE10-4289-A5BD-90763C7A2F5A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29" creationId="{BD94142C-10EE-487C-A327-404FDF358F22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31" creationId="{5F7FAC2D-7A74-4939-A917-A1A5AF935685}"/>
          </ac:spMkLst>
        </pc:spChg>
        <pc:spChg chg="add">
          <ac:chgData name="Mehrujahan Begum" userId="S::mehrujahan.b@evergreenprimary.org.uk::f946c477-4f8c-43b1-b7bd-d5a7d88e5902" providerId="AD" clId="Web-{EB18221B-A85A-CD2A-F93D-0C0D5F7927FB}" dt="2020-10-21T15:33:16.695" v="138"/>
          <ac:spMkLst>
            <pc:docMk/>
            <pc:sldMk cId="2811167615" sldId="258"/>
            <ac:spMk id="33" creationId="{BA53A868-C420-4BAE-9244-EC162AF05CFC}"/>
          </ac:spMkLst>
        </pc:spChg>
        <pc:grpChg chg="add">
          <ac:chgData name="Mehrujahan Begum" userId="S::mehrujahan.b@evergreenprimary.org.uk::f946c477-4f8c-43b1-b7bd-d5a7d88e5902" providerId="AD" clId="Web-{EB18221B-A85A-CD2A-F93D-0C0D5F7927FB}" dt="2020-10-21T15:33:16.695" v="138"/>
          <ac:grpSpMkLst>
            <pc:docMk/>
            <pc:sldMk cId="2811167615" sldId="258"/>
            <ac:grpSpMk id="18" creationId="{E26428D7-C6F3-473D-A360-A3F5C3E8728C}"/>
          </ac:grpSpMkLst>
        </pc:grpChg>
        <pc:picChg chg="add">
          <ac:chgData name="Mehrujahan Begum" userId="S::mehrujahan.b@evergreenprimary.org.uk::f946c477-4f8c-43b1-b7bd-d5a7d88e5902" providerId="AD" clId="Web-{EB18221B-A85A-CD2A-F93D-0C0D5F7927FB}" dt="2020-10-21T15:33:16.695" v="138"/>
          <ac:picMkLst>
            <pc:docMk/>
            <pc:sldMk cId="2811167615" sldId="258"/>
            <ac:picMk id="7" creationId="{7F09F660-193B-4394-BCEF-DCE041876E00}"/>
          </ac:picMkLst>
        </pc:picChg>
        <pc:cxnChg chg="add">
          <ac:chgData name="Mehrujahan Begum" userId="S::mehrujahan.b@evergreenprimary.org.uk::f946c477-4f8c-43b1-b7bd-d5a7d88e5902" providerId="AD" clId="Web-{EB18221B-A85A-CD2A-F93D-0C0D5F7927FB}" dt="2020-10-21T15:33:16.695" v="138"/>
          <ac:cxnSpMkLst>
            <pc:docMk/>
            <pc:sldMk cId="2811167615" sldId="258"/>
            <ac:cxnSpMk id="35" creationId="{C2686EF3-81CC-419F-96C3-002A75880309}"/>
          </ac:cxnSpMkLst>
        </pc:cxnChg>
        <pc:cxnChg chg="add">
          <ac:chgData name="Mehrujahan Begum" userId="S::mehrujahan.b@evergreenprimary.org.uk::f946c477-4f8c-43b1-b7bd-d5a7d88e5902" providerId="AD" clId="Web-{EB18221B-A85A-CD2A-F93D-0C0D5F7927FB}" dt="2020-10-21T15:33:16.695" v="138"/>
          <ac:cxnSpMkLst>
            <pc:docMk/>
            <pc:sldMk cId="2811167615" sldId="258"/>
            <ac:cxnSpMk id="37" creationId="{F8D93CCA-A85E-4529-A6F0-8BB54D27BCD1}"/>
          </ac:cxnSpMkLst>
        </pc:cxnChg>
        <pc:cxnChg chg="add">
          <ac:chgData name="Mehrujahan Begum" userId="S::mehrujahan.b@evergreenprimary.org.uk::f946c477-4f8c-43b1-b7bd-d5a7d88e5902" providerId="AD" clId="Web-{EB18221B-A85A-CD2A-F93D-0C0D5F7927FB}" dt="2020-10-21T15:33:16.695" v="138"/>
          <ac:cxnSpMkLst>
            <pc:docMk/>
            <pc:sldMk cId="2811167615" sldId="258"/>
            <ac:cxnSpMk id="39" creationId="{1ECFA516-C18C-41AE-AFF2-A0D0A59C9E90}"/>
          </ac:cxnSpMkLst>
        </pc:cxnChg>
      </pc:sldChg>
    </pc:docChg>
  </pc:docChgLst>
  <pc:docChgLst>
    <pc:chgData name="Mehrujahan Begum" userId="S::mehrujahan.b@evergreenprimary.org.uk::f946c477-4f8c-43b1-b7bd-d5a7d88e5902" providerId="AD" clId="Web-{DD632E02-9797-4072-8445-0E3E35C365A9}"/>
    <pc:docChg chg="modSld addMainMaster delMainMaster">
      <pc:chgData name="Mehrujahan Begum" userId="S::mehrujahan.b@evergreenprimary.org.uk::f946c477-4f8c-43b1-b7bd-d5a7d88e5902" providerId="AD" clId="Web-{DD632E02-9797-4072-8445-0E3E35C365A9}" dt="2020-10-21T15:28:43.645" v="133" actId="20577"/>
      <pc:docMkLst>
        <pc:docMk/>
      </pc:docMkLst>
      <pc:sldChg chg="addSp delSp modSp mod setBg modClrScheme setClrOvrMap chgLayout">
        <pc:chgData name="Mehrujahan Begum" userId="S::mehrujahan.b@evergreenprimary.org.uk::f946c477-4f8c-43b1-b7bd-d5a7d88e5902" providerId="AD" clId="Web-{DD632E02-9797-4072-8445-0E3E35C365A9}" dt="2020-10-21T15:28:43.645" v="132" actId="20577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ehrujahan Begum" userId="S::mehrujahan.b@evergreenprimary.org.uk::f946c477-4f8c-43b1-b7bd-d5a7d88e5902" providerId="AD" clId="Web-{DD632E02-9797-4072-8445-0E3E35C365A9}" dt="2020-10-21T15:28:43.645" v="132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6:55.410" v="30"/>
          <ac:spMkLst>
            <pc:docMk/>
            <pc:sldMk cId="109857222" sldId="256"/>
            <ac:spMk id="9" creationId="{85CB65D0-496F-4797-A015-C85839E35D1A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6:55.410" v="30"/>
          <ac:spMkLst>
            <pc:docMk/>
            <pc:sldMk cId="109857222" sldId="256"/>
            <ac:spMk id="11" creationId="{95D2C779-8883-4E5F-A170-0F464918C1B7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15" creationId="{F1174801-1395-44C5-9B00-CCAC45C056E7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16" creationId="{996DFAFB-BCE1-4BEC-82FB-D574234DEF0A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6:55.316" v="29"/>
          <ac:spMkLst>
            <pc:docMk/>
            <pc:sldMk cId="109857222" sldId="256"/>
            <ac:spMk id="18" creationId="{9B7AD9F6-8CE7-4299-8FC6-328F4DCD3FF9}"/>
          </ac:spMkLst>
        </pc:spChg>
        <pc:spChg chg="add del">
          <ac:chgData name="Mehrujahan Begum" userId="S::mehrujahan.b@evergreenprimary.org.uk::f946c477-4f8c-43b1-b7bd-d5a7d88e5902" providerId="AD" clId="Web-{DD632E02-9797-4072-8445-0E3E35C365A9}" dt="2020-10-21T15:26:55.316" v="29"/>
          <ac:spMkLst>
            <pc:docMk/>
            <pc:sldMk cId="109857222" sldId="256"/>
            <ac:spMk id="20" creationId="{F49775AF-8896-43EE-92C6-83497D6DC56F}"/>
          </ac:spMkLst>
        </pc:spChg>
        <pc:spChg chg="add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51" creationId="{DB4A12B6-EF0D-43E8-8C17-4FAD4D2766E4}"/>
          </ac:spMkLst>
        </pc:spChg>
        <pc:spChg chg="add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53" creationId="{AE107525-0C02-447F-8A3F-553320A7230E}"/>
          </ac:spMkLst>
        </pc:spChg>
        <pc:spChg chg="add">
          <ac:chgData name="Mehrujahan Begum" userId="S::mehrujahan.b@evergreenprimary.org.uk::f946c477-4f8c-43b1-b7bd-d5a7d88e5902" providerId="AD" clId="Web-{DD632E02-9797-4072-8445-0E3E35C365A9}" dt="2020-10-21T15:28:03.926" v="117"/>
          <ac:spMkLst>
            <pc:docMk/>
            <pc:sldMk cId="109857222" sldId="256"/>
            <ac:spMk id="55" creationId="{AB7A42E3-05D8-4A0B-9D4E-20EF581E57C0}"/>
          </ac:spMkLst>
        </pc:spChg>
        <pc:grpChg chg="add del">
          <ac:chgData name="Mehrujahan Begum" userId="S::mehrujahan.b@evergreenprimary.org.uk::f946c477-4f8c-43b1-b7bd-d5a7d88e5902" providerId="AD" clId="Web-{DD632E02-9797-4072-8445-0E3E35C365A9}" dt="2020-10-21T15:28:03.926" v="117"/>
          <ac:grpSpMkLst>
            <pc:docMk/>
            <pc:sldMk cId="109857222" sldId="256"/>
            <ac:grpSpMk id="22" creationId="{E4A71F22-0E43-4930-8185-0D8C17363485}"/>
          </ac:grpSpMkLst>
        </pc:grpChg>
        <pc:grpChg chg="add del">
          <ac:chgData name="Mehrujahan Begum" userId="S::mehrujahan.b@evergreenprimary.org.uk::f946c477-4f8c-43b1-b7bd-d5a7d88e5902" providerId="AD" clId="Web-{DD632E02-9797-4072-8445-0E3E35C365A9}" dt="2020-10-21T15:28:03.926" v="117"/>
          <ac:grpSpMkLst>
            <pc:docMk/>
            <pc:sldMk cId="109857222" sldId="256"/>
            <ac:grpSpMk id="32" creationId="{1EDF0462-C0C2-4E84-A7EA-8EE60CEFF6D8}"/>
          </ac:grpSpMkLst>
        </pc:grpChg>
        <pc:grpChg chg="add del">
          <ac:chgData name="Mehrujahan Begum" userId="S::mehrujahan.b@evergreenprimary.org.uk::f946c477-4f8c-43b1-b7bd-d5a7d88e5902" providerId="AD" clId="Web-{DD632E02-9797-4072-8445-0E3E35C365A9}" dt="2020-10-21T15:28:03.926" v="117"/>
          <ac:grpSpMkLst>
            <pc:docMk/>
            <pc:sldMk cId="109857222" sldId="256"/>
            <ac:grpSpMk id="36" creationId="{B798A610-8506-4BC1-8108-8E1A31CAB879}"/>
          </ac:grpSpMkLst>
        </pc:grpChg>
        <pc:picChg chg="add mod ord">
          <ac:chgData name="Mehrujahan Begum" userId="S::mehrujahan.b@evergreenprimary.org.uk::f946c477-4f8c-43b1-b7bd-d5a7d88e5902" providerId="AD" clId="Web-{DD632E02-9797-4072-8445-0E3E35C365A9}" dt="2020-10-21T15:28:03.926" v="117"/>
          <ac:picMkLst>
            <pc:docMk/>
            <pc:sldMk cId="109857222" sldId="256"/>
            <ac:picMk id="4" creationId="{4F30B427-9DCF-45E1-B289-5A9FB3ECA9F3}"/>
          </ac:picMkLst>
        </pc:picChg>
        <pc:cxnChg chg="add del">
          <ac:chgData name="Mehrujahan Begum" userId="S::mehrujahan.b@evergreenprimary.org.uk::f946c477-4f8c-43b1-b7bd-d5a7d88e5902" providerId="AD" clId="Web-{DD632E02-9797-4072-8445-0E3E35C365A9}" dt="2020-10-21T15:26:55.410" v="30"/>
          <ac:cxnSpMkLst>
            <pc:docMk/>
            <pc:sldMk cId="109857222" sldId="256"/>
            <ac:cxnSpMk id="13" creationId="{BD96A694-258D-4418-A83C-B9BA72FD44B8}"/>
          </ac:cxnSpMkLst>
        </pc:cxnChg>
        <pc:cxnChg chg="add">
          <ac:chgData name="Mehrujahan Begum" userId="S::mehrujahan.b@evergreenprimary.org.uk::f946c477-4f8c-43b1-b7bd-d5a7d88e5902" providerId="AD" clId="Web-{DD632E02-9797-4072-8445-0E3E35C365A9}" dt="2020-10-21T15:28:03.926" v="117"/>
          <ac:cxnSpMkLst>
            <pc:docMk/>
            <pc:sldMk cId="109857222" sldId="256"/>
            <ac:cxnSpMk id="57" creationId="{6EE9A54B-189D-4645-8254-FDC4210EC6DB}"/>
          </ac:cxnSpMkLst>
        </pc:cxnChg>
        <pc:cxnChg chg="add">
          <ac:chgData name="Mehrujahan Begum" userId="S::mehrujahan.b@evergreenprimary.org.uk::f946c477-4f8c-43b1-b7bd-d5a7d88e5902" providerId="AD" clId="Web-{DD632E02-9797-4072-8445-0E3E35C365A9}" dt="2020-10-21T15:28:03.926" v="117"/>
          <ac:cxnSpMkLst>
            <pc:docMk/>
            <pc:sldMk cId="109857222" sldId="256"/>
            <ac:cxnSpMk id="59" creationId="{511CE48F-D5E4-4520-AF1E-8F85CFBDA596}"/>
          </ac:cxnSpMkLst>
        </pc:cxnChg>
        <pc:cxnChg chg="add">
          <ac:chgData name="Mehrujahan Begum" userId="S::mehrujahan.b@evergreenprimary.org.uk::f946c477-4f8c-43b1-b7bd-d5a7d88e5902" providerId="AD" clId="Web-{DD632E02-9797-4072-8445-0E3E35C365A9}" dt="2020-10-21T15:28:03.926" v="117"/>
          <ac:cxnSpMkLst>
            <pc:docMk/>
            <pc:sldMk cId="109857222" sldId="256"/>
            <ac:cxnSpMk id="61" creationId="{41448851-39AD-4943-BF9C-C50704E08377}"/>
          </ac:cxnSpMkLst>
        </pc:cxnChg>
      </pc:sldChg>
      <pc:sldMasterChg chg="del delSldLayout">
        <pc:chgData name="Mehrujahan Begum" userId="S::mehrujahan.b@evergreenprimary.org.uk::f946c477-4f8c-43b1-b7bd-d5a7d88e5902" providerId="AD" clId="Web-{DD632E02-9797-4072-8445-0E3E35C365A9}" dt="2020-10-21T15:26:31.738" v="0"/>
        <pc:sldMasterMkLst>
          <pc:docMk/>
          <pc:sldMasterMk cId="2460954070" sldId="2147483660"/>
        </pc:sldMasterMkLst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ehrujahan Begum" userId="S::mehrujahan.b@evergreenprimary.org.uk::f946c477-4f8c-43b1-b7bd-d5a7d88e5902" providerId="AD" clId="Web-{DD632E02-9797-4072-8445-0E3E35C365A9}" dt="2020-10-21T15:26:31.738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DD632E02-9797-4072-8445-0E3E35C365A9}" dt="2020-10-21T15:26:55.410" v="30"/>
        <pc:sldMasterMkLst>
          <pc:docMk/>
          <pc:sldMasterMk cId="1836073430" sldId="2147483699"/>
        </pc:sldMasterMkLst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3771307933" sldId="2147483688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3809922849" sldId="2147483689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1684588544" sldId="2147483690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4265274411" sldId="2147483691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1060112763" sldId="2147483692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1719756325" sldId="2147483693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2612425212" sldId="2147483694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3737479792" sldId="2147483695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1075187511" sldId="2147483696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1082871347" sldId="2147483697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410" v="30"/>
          <pc:sldLayoutMkLst>
            <pc:docMk/>
            <pc:sldMasterMk cId="1836073430" sldId="2147483699"/>
            <pc:sldLayoutMk cId="514197177" sldId="2147483698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DD632E02-9797-4072-8445-0E3E35C365A9}" dt="2020-10-21T15:26:55.316" v="29"/>
        <pc:sldMasterMkLst>
          <pc:docMk/>
          <pc:sldMasterMk cId="2872277910" sldId="2147483762"/>
        </pc:sldMasterMkLst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3297448092" sldId="2147483751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1692897310" sldId="2147483752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482397884" sldId="2147483753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466964348" sldId="2147483754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29230980" sldId="2147483755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855331491" sldId="2147483756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437606530" sldId="2147483757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433545085" sldId="2147483758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369671055" sldId="2147483759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448856391" sldId="2147483760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6:55.316" v="29"/>
          <pc:sldLayoutMkLst>
            <pc:docMk/>
            <pc:sldMasterMk cId="2872277910" sldId="2147483762"/>
            <pc:sldLayoutMk cId="2049402636" sldId="2147483761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DD632E02-9797-4072-8445-0E3E35C365A9}" dt="2020-10-21T15:28:03.926" v="117"/>
        <pc:sldMasterMkLst>
          <pc:docMk/>
          <pc:sldMasterMk cId="3539107684" sldId="2147483775"/>
        </pc:sldMasterMkLst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786517885" sldId="2147483764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2109983102" sldId="2147483765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1995183759" sldId="2147483766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1712045714" sldId="2147483767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1965177010" sldId="2147483768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1702158906" sldId="2147483769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1511609539" sldId="2147483770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873425122" sldId="2147483771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542838599" sldId="2147483772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3209615199" sldId="2147483773"/>
          </pc:sldLayoutMkLst>
        </pc:sldLayoutChg>
        <pc:sldLayoutChg chg="add del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539107684" sldId="2147483775"/>
            <pc:sldLayoutMk cId="3291802161" sldId="2147483774"/>
          </pc:sldLayoutMkLst>
        </pc:sldLayoutChg>
      </pc:sldMasterChg>
      <pc:sldMasterChg chg="add addSldLayout">
        <pc:chgData name="Mehrujahan Begum" userId="S::mehrujahan.b@evergreenprimary.org.uk::f946c477-4f8c-43b1-b7bd-d5a7d88e5902" providerId="AD" clId="Web-{DD632E02-9797-4072-8445-0E3E35C365A9}" dt="2020-10-21T15:28:03.926" v="117"/>
        <pc:sldMasterMkLst>
          <pc:docMk/>
          <pc:sldMasterMk cId="3971540525" sldId="2147483799"/>
        </pc:sldMasterMkLst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3881211937" sldId="2147483788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469648478" sldId="2147483789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614313832" sldId="2147483790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2264300671" sldId="2147483791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160605960" sldId="2147483792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406609430" sldId="2147483793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015051636" sldId="2147483794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232092965" sldId="2147483795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446377974" sldId="2147483796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112740166" sldId="2147483797"/>
          </pc:sldLayoutMkLst>
        </pc:sldLayoutChg>
        <pc:sldLayoutChg chg="add">
          <pc:chgData name="Mehrujahan Begum" userId="S::mehrujahan.b@evergreenprimary.org.uk::f946c477-4f8c-43b1-b7bd-d5a7d88e5902" providerId="AD" clId="Web-{DD632E02-9797-4072-8445-0E3E35C365A9}" dt="2020-10-21T15:28:03.926" v="117"/>
          <pc:sldLayoutMkLst>
            <pc:docMk/>
            <pc:sldMasterMk cId="3971540525" sldId="2147483799"/>
            <pc:sldLayoutMk cId="178188399" sldId="21474837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10/21/2020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>
                <a:cs typeface="Arial"/>
              </a:rPr>
              <a:t>In Autumn 2 we will be reading 'The heart and the bottle'</a:t>
            </a:r>
            <a:endParaRPr lang="en-US"/>
          </a:p>
          <a:p>
            <a:pPr>
              <a:spcAft>
                <a:spcPts val="600"/>
              </a:spcAft>
            </a:pPr>
            <a:endParaRPr lang="en-GB" dirty="0">
              <a:cs typeface="Arial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F98DF5F1-9C45-4950-AF35-F77B6E06E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10" r="1" b="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BF6B0-FA6F-4788-BB57-0CC21F19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en-GB" sz="4000"/>
              <a:t>Prediction Questions:</a:t>
            </a:r>
            <a:endParaRPr lang="en-GB" sz="4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8A2C016-8755-4CD4-9567-9C09F10C4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is the front cover of the book we will be reading in the new term.</a:t>
            </a:r>
          </a:p>
          <a:p>
            <a:pPr>
              <a:buClr>
                <a:srgbClr val="262626"/>
              </a:buClr>
            </a:pPr>
            <a:r>
              <a:rPr lang="en-US" dirty="0"/>
              <a:t>What do you think the story will be about?</a:t>
            </a:r>
          </a:p>
          <a:p>
            <a:pPr>
              <a:buClr>
                <a:srgbClr val="262626"/>
              </a:buClr>
            </a:pPr>
            <a:r>
              <a:rPr lang="en-US" dirty="0"/>
              <a:t>Who is the main character?</a:t>
            </a:r>
          </a:p>
          <a:p>
            <a:pPr>
              <a:buClr>
                <a:srgbClr val="262626"/>
              </a:buClr>
            </a:pPr>
            <a:r>
              <a:rPr lang="en-US" dirty="0"/>
              <a:t>Why is there a bottle?</a:t>
            </a:r>
          </a:p>
          <a:p>
            <a:pPr>
              <a:buClr>
                <a:srgbClr val="262626"/>
              </a:buClr>
            </a:pPr>
            <a:r>
              <a:rPr lang="en-US" dirty="0"/>
              <a:t>What does the title mean?</a:t>
            </a:r>
          </a:p>
        </p:txBody>
      </p:sp>
    </p:spTree>
    <p:extLst>
      <p:ext uri="{BB962C8B-B14F-4D97-AF65-F5344CB8AC3E}">
        <p14:creationId xmlns:p14="http://schemas.microsoft.com/office/powerpoint/2010/main" val="348775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>
                <a:solidFill>
                  <a:schemeClr val="bg1"/>
                </a:solidFill>
              </a:rPr>
              <a:t>Click the link and listen to the story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5357" y="645106"/>
            <a:ext cx="5564663" cy="55646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2F3799-9712-476C-9DC7-783FCDA551FE}"/>
              </a:ext>
            </a:extLst>
          </p:cNvPr>
          <p:cNvSpPr txBox="1"/>
          <p:nvPr/>
        </p:nvSpPr>
        <p:spPr>
          <a:xfrm>
            <a:off x="7049814" y="180777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https://www.youtube.com/watch?v=Hrd-Wdxbg-Q</a:t>
            </a:r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SavonVTI</vt:lpstr>
      <vt:lpstr>Flip learning </vt:lpstr>
      <vt:lpstr>Prediction Questions:</vt:lpstr>
      <vt:lpstr>Click the link and listen to the 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46</cp:revision>
  <dcterms:created xsi:type="dcterms:W3CDTF">2020-10-21T15:20:37Z</dcterms:created>
  <dcterms:modified xsi:type="dcterms:W3CDTF">2020-10-21T15:33:41Z</dcterms:modified>
</cp:coreProperties>
</file>