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395" r:id="rId5"/>
    <p:sldId id="404" r:id="rId6"/>
    <p:sldId id="405" r:id="rId7"/>
    <p:sldId id="406" r:id="rId8"/>
    <p:sldId id="407" r:id="rId9"/>
    <p:sldId id="390" r:id="rId10"/>
    <p:sldId id="391" r:id="rId11"/>
    <p:sldId id="408" r:id="rId12"/>
    <p:sldId id="409" r:id="rId13"/>
    <p:sldId id="410" r:id="rId14"/>
    <p:sldId id="411" r:id="rId15"/>
    <p:sldId id="418" r:id="rId16"/>
    <p:sldId id="412" r:id="rId17"/>
    <p:sldId id="413" r:id="rId18"/>
    <p:sldId id="414" r:id="rId19"/>
    <p:sldId id="415" r:id="rId20"/>
    <p:sldId id="416" r:id="rId21"/>
    <p:sldId id="417" r:id="rId22"/>
    <p:sldId id="355" r:id="rId23"/>
    <p:sldId id="403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7C8CA-CCDF-4DA7-9B2A-822FA06886DC}" v="20" dt="2019-02-21T12:37:55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</pc:docChgLst>
  <pc:docChgLst>
    <pc:chgData name="Kelly Pierpoint" userId="3abd6744-e963-43b0-896c-084c3015026c" providerId="ADAL" clId="{58E8C7A8-9834-4F81-A326-221D8FA849F5}"/>
    <pc:docChg chg="undo redo custSel addSld delSld modSld sldOrd">
      <pc:chgData name="Kelly Pierpoint" userId="3abd6744-e963-43b0-896c-084c3015026c" providerId="ADAL" clId="{58E8C7A8-9834-4F81-A326-221D8FA849F5}" dt="2019-02-19T11:51:07.340" v="616" actId="20577"/>
      <pc:docMkLst>
        <pc:docMk/>
      </pc:docMkLst>
      <pc:sldChg chg="modSp">
        <pc:chgData name="Kelly Pierpoint" userId="3abd6744-e963-43b0-896c-084c3015026c" providerId="ADAL" clId="{58E8C7A8-9834-4F81-A326-221D8FA849F5}" dt="2019-02-19T11:50:48.465" v="580"/>
        <pc:sldMkLst>
          <pc:docMk/>
          <pc:sldMk cId="2637481266" sldId="256"/>
        </pc:sldMkLst>
        <pc:spChg chg="mod">
          <ac:chgData name="Kelly Pierpoint" userId="3abd6744-e963-43b0-896c-084c3015026c" providerId="ADAL" clId="{58E8C7A8-9834-4F81-A326-221D8FA849F5}" dt="2019-02-19T11:50:48.465" v="580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 ord">
        <pc:chgData name="Kelly Pierpoint" userId="3abd6744-e963-43b0-896c-084c3015026c" providerId="ADAL" clId="{58E8C7A8-9834-4F81-A326-221D8FA849F5}" dt="2019-02-19T11:38:58.141" v="352" actId="6549"/>
        <pc:sldMkLst>
          <pc:docMk/>
          <pc:sldMk cId="636014570" sldId="314"/>
        </pc:sldMkLst>
        <pc:spChg chg="add mod">
          <ac:chgData name="Kelly Pierpoint" userId="3abd6744-e963-43b0-896c-084c3015026c" providerId="ADAL" clId="{58E8C7A8-9834-4F81-A326-221D8FA849F5}" dt="2019-02-19T10:57:31.031" v="275" actId="164"/>
          <ac:spMkLst>
            <pc:docMk/>
            <pc:sldMk cId="636014570" sldId="314"/>
            <ac:spMk id="9" creationId="{8B39651A-B9D4-43ED-933E-C4BDCECB9DC8}"/>
          </ac:spMkLst>
        </pc:spChg>
        <pc:spChg chg="add mod">
          <ac:chgData name="Kelly Pierpoint" userId="3abd6744-e963-43b0-896c-084c3015026c" providerId="ADAL" clId="{58E8C7A8-9834-4F81-A326-221D8FA849F5}" dt="2019-02-19T10:57:31.031" v="275" actId="164"/>
          <ac:spMkLst>
            <pc:docMk/>
            <pc:sldMk cId="636014570" sldId="314"/>
            <ac:spMk id="10" creationId="{230E220F-B50A-4319-B724-5E91E96EC5ED}"/>
          </ac:spMkLst>
        </pc:spChg>
        <pc:spChg chg="add mod">
          <ac:chgData name="Kelly Pierpoint" userId="3abd6744-e963-43b0-896c-084c3015026c" providerId="ADAL" clId="{58E8C7A8-9834-4F81-A326-221D8FA849F5}" dt="2019-02-19T10:58:13.457" v="330" actId="1076"/>
          <ac:spMkLst>
            <pc:docMk/>
            <pc:sldMk cId="636014570" sldId="314"/>
            <ac:spMk id="11" creationId="{C1244C13-6478-4999-ABE2-AB2FA3E0A615}"/>
          </ac:spMkLst>
        </pc:spChg>
        <pc:spChg chg="add mod">
          <ac:chgData name="Kelly Pierpoint" userId="3abd6744-e963-43b0-896c-084c3015026c" providerId="ADAL" clId="{58E8C7A8-9834-4F81-A326-221D8FA849F5}" dt="2019-02-19T10:58:13.457" v="330" actId="1076"/>
          <ac:spMkLst>
            <pc:docMk/>
            <pc:sldMk cId="636014570" sldId="314"/>
            <ac:spMk id="12" creationId="{744C2C81-691E-4232-843B-0AAEDDEE4C13}"/>
          </ac:spMkLst>
        </pc:spChg>
        <pc:spChg chg="mod">
          <ac:chgData name="Kelly Pierpoint" userId="3abd6744-e963-43b0-896c-084c3015026c" providerId="ADAL" clId="{58E8C7A8-9834-4F81-A326-221D8FA849F5}" dt="2019-02-19T11:38:58.141" v="352" actId="6549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0:58:13.457" v="330" actId="1076"/>
          <ac:grpSpMkLst>
            <pc:docMk/>
            <pc:sldMk cId="636014570" sldId="314"/>
            <ac:grpSpMk id="2" creationId="{5C1D8970-9620-4A37-A7DB-402220214D82}"/>
          </ac:grpSpMkLst>
        </pc:grpChg>
        <pc:picChg chg="add mod">
          <ac:chgData name="Kelly Pierpoint" userId="3abd6744-e963-43b0-896c-084c3015026c" providerId="ADAL" clId="{58E8C7A8-9834-4F81-A326-221D8FA849F5}" dt="2019-02-19T10:57:31.031" v="275" actId="164"/>
          <ac:picMkLst>
            <pc:docMk/>
            <pc:sldMk cId="636014570" sldId="314"/>
            <ac:picMk id="6" creationId="{83C5AF0A-62E9-44CA-AD26-1E3BC5F69623}"/>
          </ac:picMkLst>
        </pc:picChg>
      </pc:sldChg>
      <pc:sldChg chg="addSp modSp">
        <pc:chgData name="Kelly Pierpoint" userId="3abd6744-e963-43b0-896c-084c3015026c" providerId="ADAL" clId="{58E8C7A8-9834-4F81-A326-221D8FA849F5}" dt="2019-02-19T11:43:07.897" v="445" actId="1076"/>
        <pc:sldMkLst>
          <pc:docMk/>
          <pc:sldMk cId="1071900124" sldId="355"/>
        </pc:sldMkLst>
        <pc:spChg chg="mod">
          <ac:chgData name="Kelly Pierpoint" userId="3abd6744-e963-43b0-896c-084c3015026c" providerId="ADAL" clId="{58E8C7A8-9834-4F81-A326-221D8FA849F5}" dt="2019-02-19T11:42:48.297" v="440" actId="207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Kelly Pierpoint" userId="3abd6744-e963-43b0-896c-084c3015026c" providerId="ADAL" clId="{58E8C7A8-9834-4F81-A326-221D8FA849F5}" dt="2019-02-19T11:43:07.897" v="445" actId="1076"/>
          <ac:graphicFrameMkLst>
            <pc:docMk/>
            <pc:sldMk cId="1071900124" sldId="355"/>
            <ac:graphicFrameMk id="6" creationId="{E3FAA080-6235-450D-9EB6-CB59F560A4C8}"/>
          </ac:graphicFrameMkLst>
        </pc:graphicFrameChg>
      </pc:sldChg>
      <pc:sldChg chg="addSp modSp">
        <pc:chgData name="Kelly Pierpoint" userId="3abd6744-e963-43b0-896c-084c3015026c" providerId="ADAL" clId="{58E8C7A8-9834-4F81-A326-221D8FA849F5}" dt="2019-02-19T10:45:53.009" v="55" actId="1076"/>
        <pc:sldMkLst>
          <pc:docMk/>
          <pc:sldMk cId="36917022" sldId="360"/>
        </pc:sldMkLst>
        <pc:spChg chg="mod">
          <ac:chgData name="Kelly Pierpoint" userId="3abd6744-e963-43b0-896c-084c3015026c" providerId="ADAL" clId="{58E8C7A8-9834-4F81-A326-221D8FA849F5}" dt="2019-02-19T10:45:32.062" v="27" actId="207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0:45:53.009" v="55" actId="1076"/>
          <ac:grpSpMkLst>
            <pc:docMk/>
            <pc:sldMk cId="36917022" sldId="360"/>
            <ac:grpSpMk id="6" creationId="{8C40AC70-CFEE-4536-86D2-0EF5C3AFD7E7}"/>
          </ac:grpSpMkLst>
        </pc:grpChg>
      </pc:sldChg>
      <pc:sldChg chg="addSp modSp">
        <pc:chgData name="Kelly Pierpoint" userId="3abd6744-e963-43b0-896c-084c3015026c" providerId="ADAL" clId="{58E8C7A8-9834-4F81-A326-221D8FA849F5}" dt="2019-02-19T10:44:47.130" v="17" actId="1076"/>
        <pc:sldMkLst>
          <pc:docMk/>
          <pc:sldMk cId="1669721746" sldId="365"/>
        </pc:sldMkLst>
        <pc:spChg chg="mod">
          <ac:chgData name="Kelly Pierpoint" userId="3abd6744-e963-43b0-896c-084c3015026c" providerId="ADAL" clId="{58E8C7A8-9834-4F81-A326-221D8FA849F5}" dt="2019-02-19T10:44:45.359" v="16" actId="6549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0:44:47.130" v="17" actId="1076"/>
          <ac:grpSpMkLst>
            <pc:docMk/>
            <pc:sldMk cId="1669721746" sldId="365"/>
            <ac:grpSpMk id="2" creationId="{60F1510C-54FA-40BB-9D4E-6DDEB585D853}"/>
          </ac:grpSpMkLst>
        </pc:grp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6" creationId="{3C0494A1-C7CD-4C79-9370-5B0015072F7E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9" creationId="{596C070E-5304-42D2-ADF6-9C8C92A0910E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0" creationId="{5FD8EA25-18F0-4A0F-B798-F71D3C6960CE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1" creationId="{1B7D39B9-69E9-4C3E-96C0-3B52C2E560E2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2" creationId="{FADB651E-1B85-41A4-A76C-EFD3B41C99AB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3" creationId="{9C40B744-9045-494E-A338-415E734F3BF7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4" creationId="{6D9D9D73-7FB5-44B4-9C4C-4FC6354E6866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5" creationId="{FE0E41FE-B4F3-40C2-B932-AD3C9B3EEDF7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6" creationId="{C9811393-EF29-4678-8D1A-636D4786616E}"/>
          </ac:picMkLst>
        </pc:picChg>
        <pc:picChg chg="add mod">
          <ac:chgData name="Kelly Pierpoint" userId="3abd6744-e963-43b0-896c-084c3015026c" providerId="ADAL" clId="{58E8C7A8-9834-4F81-A326-221D8FA849F5}" dt="2019-02-19T10:44:34.100" v="4" actId="164"/>
          <ac:picMkLst>
            <pc:docMk/>
            <pc:sldMk cId="1669721746" sldId="365"/>
            <ac:picMk id="17" creationId="{757AAF76-32F9-487D-B512-37001EF6C568}"/>
          </ac:picMkLst>
        </pc:picChg>
      </pc:sldChg>
      <pc:sldChg chg="modSp">
        <pc:chgData name="Kelly Pierpoint" userId="3abd6744-e963-43b0-896c-084c3015026c" providerId="ADAL" clId="{58E8C7A8-9834-4F81-A326-221D8FA849F5}" dt="2019-02-19T11:51:07.340" v="616" actId="20577"/>
        <pc:sldMkLst>
          <pc:docMk/>
          <pc:sldMk cId="332354265" sldId="366"/>
        </pc:sldMkLst>
        <pc:spChg chg="mod">
          <ac:chgData name="Kelly Pierpoint" userId="3abd6744-e963-43b0-896c-084c3015026c" providerId="ADAL" clId="{58E8C7A8-9834-4F81-A326-221D8FA849F5}" dt="2019-02-19T11:51:07.340" v="616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 add">
        <pc:chgData name="Kelly Pierpoint" userId="3abd6744-e963-43b0-896c-084c3015026c" providerId="ADAL" clId="{58E8C7A8-9834-4F81-A326-221D8FA849F5}" dt="2019-02-19T10:56:32.633" v="254" actId="207"/>
        <pc:sldMkLst>
          <pc:docMk/>
          <pc:sldMk cId="267907468" sldId="367"/>
        </pc:sldMkLst>
        <pc:spChg chg="mod">
          <ac:chgData name="Kelly Pierpoint" userId="3abd6744-e963-43b0-896c-084c3015026c" providerId="ADAL" clId="{58E8C7A8-9834-4F81-A326-221D8FA849F5}" dt="2019-02-19T10:56:32.633" v="254" actId="207"/>
          <ac:spMkLst>
            <pc:docMk/>
            <pc:sldMk cId="267907468" sldId="367"/>
            <ac:spMk id="19" creationId="{5252A847-DE45-4FA3-A1F8-EEBEB845FF8E}"/>
          </ac:spMkLst>
        </pc:spChg>
      </pc:sldChg>
      <pc:sldChg chg="addSp modSp add">
        <pc:chgData name="Kelly Pierpoint" userId="3abd6744-e963-43b0-896c-084c3015026c" providerId="ADAL" clId="{58E8C7A8-9834-4F81-A326-221D8FA849F5}" dt="2019-02-19T10:50:44.301" v="212" actId="207"/>
        <pc:sldMkLst>
          <pc:docMk/>
          <pc:sldMk cId="2719475330" sldId="388"/>
        </pc:sldMkLst>
        <pc:spChg chg="mod">
          <ac:chgData name="Kelly Pierpoint" userId="3abd6744-e963-43b0-896c-084c3015026c" providerId="ADAL" clId="{58E8C7A8-9834-4F81-A326-221D8FA849F5}" dt="2019-02-19T10:48:59.169" v="175" actId="207"/>
          <ac:spMkLst>
            <pc:docMk/>
            <pc:sldMk cId="2719475330" sldId="388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0:49:44.077" v="182" actId="1076"/>
          <ac:grpSpMkLst>
            <pc:docMk/>
            <pc:sldMk cId="2719475330" sldId="388"/>
            <ac:grpSpMk id="2" creationId="{6D983402-FFC8-4F54-A935-A71B68C37157}"/>
          </ac:grpSpMkLst>
        </pc:grpChg>
        <pc:graphicFrameChg chg="add mod modGraphic">
          <ac:chgData name="Kelly Pierpoint" userId="3abd6744-e963-43b0-896c-084c3015026c" providerId="ADAL" clId="{58E8C7A8-9834-4F81-A326-221D8FA849F5}" dt="2019-02-19T10:50:42.194" v="210" actId="207"/>
          <ac:graphicFrameMkLst>
            <pc:docMk/>
            <pc:sldMk cId="2719475330" sldId="388"/>
            <ac:graphicFrameMk id="26" creationId="{04ADB5F4-14BF-4930-BDFC-54D6EDF1025B}"/>
          </ac:graphicFrameMkLst>
        </pc:graphicFrameChg>
        <pc:graphicFrameChg chg="add mod modGraphic">
          <ac:chgData name="Kelly Pierpoint" userId="3abd6744-e963-43b0-896c-084c3015026c" providerId="ADAL" clId="{58E8C7A8-9834-4F81-A326-221D8FA849F5}" dt="2019-02-19T10:50:44.301" v="212" actId="207"/>
          <ac:graphicFrameMkLst>
            <pc:docMk/>
            <pc:sldMk cId="2719475330" sldId="388"/>
            <ac:graphicFrameMk id="27" creationId="{53859E32-35B6-4768-AEAB-B61E7EAD74D6}"/>
          </ac:graphicFrameMkLst>
        </pc:graphicFrame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6" creationId="{69AABB7A-300F-4B23-98B3-DE677E415376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9" creationId="{710E97B0-E0AB-4ED0-9324-85651D381F63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0" creationId="{E953B92D-C46B-4345-A077-6289EFB8F788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1" creationId="{8D878E30-858D-4BD4-8E41-2284B15D8626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2" creationId="{64E45AF5-05BB-4528-AD0C-8B085F314220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3" creationId="{54947C1A-B9E7-4CC8-ACD4-2D2D4992F84F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4" creationId="{13DC4C62-C5E3-438F-BA01-59DE2A2F447B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5" creationId="{9D7E3C6E-F742-41DF-AA14-73D4F73E904B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6" creationId="{5EEF6062-E1EA-45AB-AE3A-A95E2CF2760B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17" creationId="{0EDDCDFD-66FB-4602-83A8-8F9B7D8D550B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0" creationId="{9BE63047-B3D8-49FD-BB42-4F627BB0D787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1" creationId="{D247ECE6-F5B8-4B5E-9ACC-3BD1092B6EAC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2" creationId="{23913F72-962F-4F95-985B-F5052DB4E1A4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3" creationId="{767297ED-9166-4F70-BBC9-51ED3B3A3D02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4" creationId="{436DB865-8C15-4231-B43D-6A34091F9627}"/>
          </ac:picMkLst>
        </pc:picChg>
        <pc:picChg chg="add mod">
          <ac:chgData name="Kelly Pierpoint" userId="3abd6744-e963-43b0-896c-084c3015026c" providerId="ADAL" clId="{58E8C7A8-9834-4F81-A326-221D8FA849F5}" dt="2019-02-19T10:49:40.173" v="181" actId="164"/>
          <ac:picMkLst>
            <pc:docMk/>
            <pc:sldMk cId="2719475330" sldId="388"/>
            <ac:picMk id="25" creationId="{08F523BE-3D08-4777-8846-8F17994F1B7D}"/>
          </ac:picMkLst>
        </pc:picChg>
      </pc:sldChg>
      <pc:sldChg chg="addSp modSp add ord">
        <pc:chgData name="Kelly Pierpoint" userId="3abd6744-e963-43b0-896c-084c3015026c" providerId="ADAL" clId="{58E8C7A8-9834-4F81-A326-221D8FA849F5}" dt="2019-02-19T10:48:47.404" v="169"/>
        <pc:sldMkLst>
          <pc:docMk/>
          <pc:sldMk cId="605466707" sldId="389"/>
        </pc:sldMkLst>
        <pc:spChg chg="mod">
          <ac:chgData name="Kelly Pierpoint" userId="3abd6744-e963-43b0-896c-084c3015026c" providerId="ADAL" clId="{58E8C7A8-9834-4F81-A326-221D8FA849F5}" dt="2019-02-19T10:48:44.439" v="168"/>
          <ac:spMkLst>
            <pc:docMk/>
            <pc:sldMk cId="605466707" sldId="389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0:48:35.638" v="153" actId="1076"/>
          <ac:grpSpMkLst>
            <pc:docMk/>
            <pc:sldMk cId="605466707" sldId="389"/>
            <ac:grpSpMk id="2" creationId="{FE78A7DC-059A-476A-A467-511552FFE105}"/>
          </ac:grpSpMkLst>
        </pc:grpChg>
        <pc:grpChg chg="add mod">
          <ac:chgData name="Kelly Pierpoint" userId="3abd6744-e963-43b0-896c-084c3015026c" providerId="ADAL" clId="{58E8C7A8-9834-4F81-A326-221D8FA849F5}" dt="2019-02-19T10:48:23.708" v="125" actId="164"/>
          <ac:grpSpMkLst>
            <pc:docMk/>
            <pc:sldMk cId="605466707" sldId="389"/>
            <ac:grpSpMk id="6" creationId="{C9589E63-E17C-4930-BC46-96608DD4899C}"/>
          </ac:grpSpMkLst>
        </pc:grpChg>
        <pc:picChg chg="add mod">
          <ac:chgData name="Kelly Pierpoint" userId="3abd6744-e963-43b0-896c-084c3015026c" providerId="ADAL" clId="{58E8C7A8-9834-4F81-A326-221D8FA849F5}" dt="2019-02-19T10:48:23.708" v="125" actId="164"/>
          <ac:picMkLst>
            <pc:docMk/>
            <pc:sldMk cId="605466707" sldId="389"/>
            <ac:picMk id="15" creationId="{9FF8EA87-44FA-48AD-8C07-2F633ECC4292}"/>
          </ac:picMkLst>
        </pc:picChg>
        <pc:picChg chg="add mod">
          <ac:chgData name="Kelly Pierpoint" userId="3abd6744-e963-43b0-896c-084c3015026c" providerId="ADAL" clId="{58E8C7A8-9834-4F81-A326-221D8FA849F5}" dt="2019-02-19T10:48:23.708" v="125" actId="164"/>
          <ac:picMkLst>
            <pc:docMk/>
            <pc:sldMk cId="605466707" sldId="389"/>
            <ac:picMk id="16" creationId="{F7F7DB3F-57F5-4471-947A-0EED82220056}"/>
          </ac:picMkLst>
        </pc:picChg>
      </pc:sldChg>
      <pc:sldChg chg="addSp delSp modSp add">
        <pc:chgData name="Kelly Pierpoint" userId="3abd6744-e963-43b0-896c-084c3015026c" providerId="ADAL" clId="{58E8C7A8-9834-4F81-A326-221D8FA849F5}" dt="2019-02-19T10:47:46.632" v="101" actId="478"/>
        <pc:sldMkLst>
          <pc:docMk/>
          <pc:sldMk cId="3976027870" sldId="390"/>
        </pc:sldMkLst>
        <pc:spChg chg="mod">
          <ac:chgData name="Kelly Pierpoint" userId="3abd6744-e963-43b0-896c-084c3015026c" providerId="ADAL" clId="{58E8C7A8-9834-4F81-A326-221D8FA849F5}" dt="2019-02-19T10:46:02.679" v="60" actId="207"/>
          <ac:spMkLst>
            <pc:docMk/>
            <pc:sldMk cId="3976027870" sldId="390"/>
            <ac:spMk id="19" creationId="{5252A847-DE45-4FA3-A1F8-EEBEB845FF8E}"/>
          </ac:spMkLst>
        </pc:spChg>
        <pc:graphicFrameChg chg="add mod modGraphic">
          <ac:chgData name="Kelly Pierpoint" userId="3abd6744-e963-43b0-896c-084c3015026c" providerId="ADAL" clId="{58E8C7A8-9834-4F81-A326-221D8FA849F5}" dt="2019-02-19T10:47:13.106" v="87" actId="14100"/>
          <ac:graphicFrameMkLst>
            <pc:docMk/>
            <pc:sldMk cId="3976027870" sldId="390"/>
            <ac:graphicFrameMk id="6" creationId="{539651CB-8FF1-4AE1-8852-E34B51A4B31B}"/>
          </ac:graphicFrameMkLst>
        </pc:graphicFrameChg>
        <pc:graphicFrameChg chg="add mod modGraphic">
          <ac:chgData name="Kelly Pierpoint" userId="3abd6744-e963-43b0-896c-084c3015026c" providerId="ADAL" clId="{58E8C7A8-9834-4F81-A326-221D8FA849F5}" dt="2019-02-19T10:47:33.139" v="94" actId="14100"/>
          <ac:graphicFrameMkLst>
            <pc:docMk/>
            <pc:sldMk cId="3976027870" sldId="390"/>
            <ac:graphicFrameMk id="9" creationId="{346769F6-323B-4059-BAC9-8BA0DB693A25}"/>
          </ac:graphicFrameMkLst>
        </pc:graphicFrameChg>
        <pc:cxnChg chg="add del">
          <ac:chgData name="Kelly Pierpoint" userId="3abd6744-e963-43b0-896c-084c3015026c" providerId="ADAL" clId="{58E8C7A8-9834-4F81-A326-221D8FA849F5}" dt="2019-02-19T10:46:18.422" v="62" actId="478"/>
          <ac:cxnSpMkLst>
            <pc:docMk/>
            <pc:sldMk cId="3976027870" sldId="390"/>
            <ac:cxnSpMk id="10" creationId="{A493D8ED-21D0-46FB-B33A-422231B1D39C}"/>
          </ac:cxnSpMkLst>
        </pc:cxnChg>
        <pc:cxnChg chg="add del">
          <ac:chgData name="Kelly Pierpoint" userId="3abd6744-e963-43b0-896c-084c3015026c" providerId="ADAL" clId="{58E8C7A8-9834-4F81-A326-221D8FA849F5}" dt="2019-02-19T10:46:20.103" v="64" actId="478"/>
          <ac:cxnSpMkLst>
            <pc:docMk/>
            <pc:sldMk cId="3976027870" sldId="390"/>
            <ac:cxnSpMk id="11" creationId="{0F136036-F2B8-4BBA-B434-1730C31B04A0}"/>
          </ac:cxnSpMkLst>
        </pc:cxnChg>
        <pc:cxnChg chg="add del mod">
          <ac:chgData name="Kelly Pierpoint" userId="3abd6744-e963-43b0-896c-084c3015026c" providerId="ADAL" clId="{58E8C7A8-9834-4F81-A326-221D8FA849F5}" dt="2019-02-19T10:47:45.497" v="99" actId="478"/>
          <ac:cxnSpMkLst>
            <pc:docMk/>
            <pc:sldMk cId="3976027870" sldId="390"/>
            <ac:cxnSpMk id="12" creationId="{96B9682A-1CEB-4996-95B1-4443DDA2053D}"/>
          </ac:cxnSpMkLst>
        </pc:cxnChg>
        <pc:cxnChg chg="add del mod">
          <ac:chgData name="Kelly Pierpoint" userId="3abd6744-e963-43b0-896c-084c3015026c" providerId="ADAL" clId="{58E8C7A8-9834-4F81-A326-221D8FA849F5}" dt="2019-02-19T10:47:46.001" v="100" actId="478"/>
          <ac:cxnSpMkLst>
            <pc:docMk/>
            <pc:sldMk cId="3976027870" sldId="390"/>
            <ac:cxnSpMk id="13" creationId="{402459B6-6A65-494E-8BFC-9C08B55C2584}"/>
          </ac:cxnSpMkLst>
        </pc:cxnChg>
        <pc:cxnChg chg="add del mod">
          <ac:chgData name="Kelly Pierpoint" userId="3abd6744-e963-43b0-896c-084c3015026c" providerId="ADAL" clId="{58E8C7A8-9834-4F81-A326-221D8FA849F5}" dt="2019-02-19T10:47:46.632" v="101" actId="478"/>
          <ac:cxnSpMkLst>
            <pc:docMk/>
            <pc:sldMk cId="3976027870" sldId="390"/>
            <ac:cxnSpMk id="14" creationId="{24E698D9-61E3-4F2E-AF65-79D4EEDF7760}"/>
          </ac:cxnSpMkLst>
        </pc:cxnChg>
      </pc:sldChg>
      <pc:sldChg chg="add">
        <pc:chgData name="Kelly Pierpoint" userId="3abd6744-e963-43b0-896c-084c3015026c" providerId="ADAL" clId="{58E8C7A8-9834-4F81-A326-221D8FA849F5}" dt="2019-02-19T10:47:43.002" v="98"/>
        <pc:sldMkLst>
          <pc:docMk/>
          <pc:sldMk cId="1157532473" sldId="391"/>
        </pc:sldMkLst>
      </pc:sldChg>
      <pc:sldChg chg="modSp add">
        <pc:chgData name="Kelly Pierpoint" userId="3abd6744-e963-43b0-896c-084c3015026c" providerId="ADAL" clId="{58E8C7A8-9834-4F81-A326-221D8FA849F5}" dt="2019-02-19T10:47:58.509" v="117"/>
        <pc:sldMkLst>
          <pc:docMk/>
          <pc:sldMk cId="1389079202" sldId="392"/>
        </pc:sldMkLst>
        <pc:spChg chg="mod">
          <ac:chgData name="Kelly Pierpoint" userId="3abd6744-e963-43b0-896c-084c3015026c" providerId="ADAL" clId="{58E8C7A8-9834-4F81-A326-221D8FA849F5}" dt="2019-02-19T10:47:58.509" v="117"/>
          <ac:spMkLst>
            <pc:docMk/>
            <pc:sldMk cId="1389079202" sldId="392"/>
            <ac:spMk id="19" creationId="{5252A847-DE45-4FA3-A1F8-EEBEB845FF8E}"/>
          </ac:spMkLst>
        </pc:spChg>
      </pc:sldChg>
      <pc:sldChg chg="modSp add">
        <pc:chgData name="Kelly Pierpoint" userId="3abd6744-e963-43b0-896c-084c3015026c" providerId="ADAL" clId="{58E8C7A8-9834-4F81-A326-221D8FA849F5}" dt="2019-02-19T10:55:30.859" v="247" actId="1036"/>
        <pc:sldMkLst>
          <pc:docMk/>
          <pc:sldMk cId="3656273135" sldId="393"/>
        </pc:sldMkLst>
        <pc:grpChg chg="mod">
          <ac:chgData name="Kelly Pierpoint" userId="3abd6744-e963-43b0-896c-084c3015026c" providerId="ADAL" clId="{58E8C7A8-9834-4F81-A326-221D8FA849F5}" dt="2019-02-19T10:55:30.859" v="247" actId="1036"/>
          <ac:grpSpMkLst>
            <pc:docMk/>
            <pc:sldMk cId="3656273135" sldId="393"/>
            <ac:grpSpMk id="2" creationId="{FE78A7DC-059A-476A-A467-511552FFE105}"/>
          </ac:grpSpMkLst>
        </pc:grpChg>
        <pc:grpChg chg="mod">
          <ac:chgData name="Kelly Pierpoint" userId="3abd6744-e963-43b0-896c-084c3015026c" providerId="ADAL" clId="{58E8C7A8-9834-4F81-A326-221D8FA849F5}" dt="2019-02-19T10:55:30.488" v="246" actId="12789"/>
          <ac:grpSpMkLst>
            <pc:docMk/>
            <pc:sldMk cId="3656273135" sldId="393"/>
            <ac:grpSpMk id="6" creationId="{C9589E63-E17C-4930-BC46-96608DD4899C}"/>
          </ac:grpSpMkLst>
        </pc:grpChg>
      </pc:sldChg>
      <pc:sldChg chg="addSp modSp add">
        <pc:chgData name="Kelly Pierpoint" userId="3abd6744-e963-43b0-896c-084c3015026c" providerId="ADAL" clId="{58E8C7A8-9834-4F81-A326-221D8FA849F5}" dt="2019-02-19T10:55:33.464" v="249" actId="1076"/>
        <pc:sldMkLst>
          <pc:docMk/>
          <pc:sldMk cId="3411386739" sldId="394"/>
        </pc:sldMkLst>
        <pc:spChg chg="add mod">
          <ac:chgData name="Kelly Pierpoint" userId="3abd6744-e963-43b0-896c-084c3015026c" providerId="ADAL" clId="{58E8C7A8-9834-4F81-A326-221D8FA849F5}" dt="2019-02-19T10:55:33.464" v="249" actId="1076"/>
          <ac:spMkLst>
            <pc:docMk/>
            <pc:sldMk cId="3411386739" sldId="394"/>
            <ac:spMk id="30" creationId="{048BD74D-66A4-460D-A0CE-363BE6952E76}"/>
          </ac:spMkLst>
        </pc:spChg>
        <pc:cxnChg chg="add mod">
          <ac:chgData name="Kelly Pierpoint" userId="3abd6744-e963-43b0-896c-084c3015026c" providerId="ADAL" clId="{58E8C7A8-9834-4F81-A326-221D8FA849F5}" dt="2019-02-19T10:51:49.471" v="216" actId="14100"/>
          <ac:cxnSpMkLst>
            <pc:docMk/>
            <pc:sldMk cId="3411386739" sldId="394"/>
            <ac:cxnSpMk id="28" creationId="{3A974312-EE8C-4C75-AAC9-F0AC32A4841B}"/>
          </ac:cxnSpMkLst>
        </pc:cxnChg>
        <pc:cxnChg chg="add mod">
          <ac:chgData name="Kelly Pierpoint" userId="3abd6744-e963-43b0-896c-084c3015026c" providerId="ADAL" clId="{58E8C7A8-9834-4F81-A326-221D8FA849F5}" dt="2019-02-19T10:51:58.780" v="219" actId="14100"/>
          <ac:cxnSpMkLst>
            <pc:docMk/>
            <pc:sldMk cId="3411386739" sldId="394"/>
            <ac:cxnSpMk id="29" creationId="{40A75807-0E6F-4EB5-A306-ED105305B2CA}"/>
          </ac:cxnSpMkLst>
        </pc:cxnChg>
      </pc:sldChg>
      <pc:sldChg chg="addSp modSp add">
        <pc:chgData name="Kelly Pierpoint" userId="3abd6744-e963-43b0-896c-084c3015026c" providerId="ADAL" clId="{58E8C7A8-9834-4F81-A326-221D8FA849F5}" dt="2019-02-19T11:42:26.242" v="434" actId="1076"/>
        <pc:sldMkLst>
          <pc:docMk/>
          <pc:sldMk cId="3775936280" sldId="395"/>
        </pc:sldMkLst>
        <pc:spChg chg="add mod">
          <ac:chgData name="Kelly Pierpoint" userId="3abd6744-e963-43b0-896c-084c3015026c" providerId="ADAL" clId="{58E8C7A8-9834-4F81-A326-221D8FA849F5}" dt="2019-02-19T11:42:26.242" v="434" actId="1076"/>
          <ac:spMkLst>
            <pc:docMk/>
            <pc:sldMk cId="3775936280" sldId="395"/>
            <ac:spMk id="6" creationId="{06F18AA0-EC07-41A3-87C6-2D075FA6C69A}"/>
          </ac:spMkLst>
        </pc:spChg>
        <pc:spChg chg="add mod">
          <ac:chgData name="Kelly Pierpoint" userId="3abd6744-e963-43b0-896c-084c3015026c" providerId="ADAL" clId="{58E8C7A8-9834-4F81-A326-221D8FA849F5}" dt="2019-02-19T11:42:26.242" v="434" actId="1076"/>
          <ac:spMkLst>
            <pc:docMk/>
            <pc:sldMk cId="3775936280" sldId="395"/>
            <ac:spMk id="10" creationId="{07617A28-2630-4C3D-B770-82BBF0CF7F87}"/>
          </ac:spMkLst>
        </pc:spChg>
        <pc:spChg chg="add mod">
          <ac:chgData name="Kelly Pierpoint" userId="3abd6744-e963-43b0-896c-084c3015026c" providerId="ADAL" clId="{58E8C7A8-9834-4F81-A326-221D8FA849F5}" dt="2019-02-19T11:42:26.242" v="434" actId="1076"/>
          <ac:spMkLst>
            <pc:docMk/>
            <pc:sldMk cId="3775936280" sldId="395"/>
            <ac:spMk id="13" creationId="{92D304C3-787D-47F0-8D50-B98426FC2800}"/>
          </ac:spMkLst>
        </pc:spChg>
        <pc:spChg chg="add mod">
          <ac:chgData name="Kelly Pierpoint" userId="3abd6744-e963-43b0-896c-084c3015026c" providerId="ADAL" clId="{58E8C7A8-9834-4F81-A326-221D8FA849F5}" dt="2019-02-19T11:42:26.242" v="434" actId="1076"/>
          <ac:spMkLst>
            <pc:docMk/>
            <pc:sldMk cId="3775936280" sldId="395"/>
            <ac:spMk id="14" creationId="{845A8536-62CF-489B-9319-51259E2A4693}"/>
          </ac:spMkLst>
        </pc:spChg>
        <pc:spChg chg="mod">
          <ac:chgData name="Kelly Pierpoint" userId="3abd6744-e963-43b0-896c-084c3015026c" providerId="ADAL" clId="{58E8C7A8-9834-4F81-A326-221D8FA849F5}" dt="2019-02-19T11:41:54.422" v="412" actId="20577"/>
          <ac:spMkLst>
            <pc:docMk/>
            <pc:sldMk cId="3775936280" sldId="395"/>
            <ac:spMk id="19" creationId="{5252A847-DE45-4FA3-A1F8-EEBEB845FF8E}"/>
          </ac:spMkLst>
        </pc:spChg>
        <pc:grpChg chg="add mod">
          <ac:chgData name="Kelly Pierpoint" userId="3abd6744-e963-43b0-896c-084c3015026c" providerId="ADAL" clId="{58E8C7A8-9834-4F81-A326-221D8FA849F5}" dt="2019-02-19T11:42:21.928" v="433" actId="1076"/>
          <ac:grpSpMkLst>
            <pc:docMk/>
            <pc:sldMk cId="3775936280" sldId="395"/>
            <ac:grpSpMk id="2" creationId="{7BEE4BCC-C435-4104-A146-8808966E1F3F}"/>
          </ac:grpSpMkLst>
        </pc:grpChg>
        <pc:graphicFrameChg chg="add mod modGraphic">
          <ac:chgData name="Kelly Pierpoint" userId="3abd6744-e963-43b0-896c-084c3015026c" providerId="ADAL" clId="{58E8C7A8-9834-4F81-A326-221D8FA849F5}" dt="2019-02-19T11:42:26.242" v="434" actId="1076"/>
          <ac:graphicFrameMkLst>
            <pc:docMk/>
            <pc:sldMk cId="3775936280" sldId="395"/>
            <ac:graphicFrameMk id="12" creationId="{4CA66A48-FEE3-4023-8AAA-D2E27B32161E}"/>
          </ac:graphicFrameMkLst>
        </pc:graphicFrameChg>
        <pc:picChg chg="add mod">
          <ac:chgData name="Kelly Pierpoint" userId="3abd6744-e963-43b0-896c-084c3015026c" providerId="ADAL" clId="{58E8C7A8-9834-4F81-A326-221D8FA849F5}" dt="2019-02-19T11:42:26.242" v="434" actId="1076"/>
          <ac:picMkLst>
            <pc:docMk/>
            <pc:sldMk cId="3775936280" sldId="395"/>
            <ac:picMk id="9" creationId="{9520078B-DBC3-4F07-A7D7-442AE90A22D5}"/>
          </ac:picMkLst>
        </pc:picChg>
        <pc:picChg chg="add mod">
          <ac:chgData name="Kelly Pierpoint" userId="3abd6744-e963-43b0-896c-084c3015026c" providerId="ADAL" clId="{58E8C7A8-9834-4F81-A326-221D8FA849F5}" dt="2019-02-19T11:42:26.242" v="434" actId="1076"/>
          <ac:picMkLst>
            <pc:docMk/>
            <pc:sldMk cId="3775936280" sldId="395"/>
            <ac:picMk id="11" creationId="{45B9ACA4-8355-471A-8F39-73B7F7D42708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15" creationId="{DA707556-BBB3-40A7-938F-7CAD75D98D70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16" creationId="{3AE54A1E-EBD8-4B4C-8223-CF3A82069C74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17" creationId="{76A5E297-FE07-4D9C-9A56-2A8E84EBF83F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0" creationId="{5EE160EF-B938-49D4-9266-1F9D726AFBC2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1" creationId="{FEB4EF5B-E71B-4027-8F21-4A2F8C75599D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2" creationId="{9FB7465E-77C5-4290-B6C7-D0D8F005F061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3" creationId="{8286AE80-586B-4E6C-AFDA-65DA120C0FAB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4" creationId="{6BB65C13-8A8C-4C3C-8E57-424B9A27DB2D}"/>
          </ac:picMkLst>
        </pc:picChg>
        <pc:picChg chg="add mod">
          <ac:chgData name="Kelly Pierpoint" userId="3abd6744-e963-43b0-896c-084c3015026c" providerId="ADAL" clId="{58E8C7A8-9834-4F81-A326-221D8FA849F5}" dt="2019-02-19T11:41:12.108" v="396" actId="164"/>
          <ac:picMkLst>
            <pc:docMk/>
            <pc:sldMk cId="3775936280" sldId="395"/>
            <ac:picMk id="25" creationId="{E4845B5E-845D-4BD9-80C0-311EA56D72DA}"/>
          </ac:picMkLst>
        </pc:picChg>
      </pc:sldChg>
      <pc:sldChg chg="modSp add">
        <pc:chgData name="Kelly Pierpoint" userId="3abd6744-e963-43b0-896c-084c3015026c" providerId="ADAL" clId="{58E8C7A8-9834-4F81-A326-221D8FA849F5}" dt="2019-02-19T11:42:37.560" v="438" actId="20577"/>
        <pc:sldMkLst>
          <pc:docMk/>
          <pc:sldMk cId="1068855653" sldId="398"/>
        </pc:sldMkLst>
        <pc:spChg chg="mod">
          <ac:chgData name="Kelly Pierpoint" userId="3abd6744-e963-43b0-896c-084c3015026c" providerId="ADAL" clId="{58E8C7A8-9834-4F81-A326-221D8FA849F5}" dt="2019-02-19T11:42:37.560" v="438" actId="20577"/>
          <ac:spMkLst>
            <pc:docMk/>
            <pc:sldMk cId="1068855653" sldId="398"/>
            <ac:spMk id="19" creationId="{5252A847-DE45-4FA3-A1F8-EEBEB845FF8E}"/>
          </ac:spMkLst>
        </pc:spChg>
      </pc:sldChg>
      <pc:sldMasterChg chg="delSldLayout">
        <pc:chgData name="Kelly Pierpoint" userId="3abd6744-e963-43b0-896c-084c3015026c" providerId="ADAL" clId="{58E8C7A8-9834-4F81-A326-221D8FA849F5}" dt="2019-02-19T11:43:24.506" v="455" actId="2696"/>
        <pc:sldMasterMkLst>
          <pc:docMk/>
          <pc:sldMasterMk cId="4252411403" sldId="2147483660"/>
        </pc:sldMasterMkLst>
      </pc:sldMasterChg>
    </pc:docChg>
  </pc:docChgLst>
  <pc:docChgLst>
    <pc:chgData name="Ashleigh Sobol" userId="8430f2a2-602f-4dde-a79b-412efd9dd8bf" providerId="ADAL" clId="{A204DDAC-AA7C-4679-9F40-91028CD5C38E}"/>
  </pc:docChgLst>
  <pc:docChgLst>
    <pc:chgData name="Kyle Tidswell-Brown" userId="3518c4a0-5c99-4880-b127-cb60ccf11a39" providerId="ADAL" clId="{2E471B1F-EA75-4783-B93D-18CBFE6188CA}"/>
    <pc:docChg chg="custSel modSld">
      <pc:chgData name="Kyle Tidswell-Brown" userId="3518c4a0-5c99-4880-b127-cb60ccf11a39" providerId="ADAL" clId="{2E471B1F-EA75-4783-B93D-18CBFE6188CA}" dt="2019-02-20T10:04:44.510" v="3" actId="20577"/>
      <pc:docMkLst>
        <pc:docMk/>
      </pc:docMkLst>
      <pc:sldChg chg="addSp delSp modSp">
        <pc:chgData name="Kyle Tidswell-Brown" userId="3518c4a0-5c99-4880-b127-cb60ccf11a39" providerId="ADAL" clId="{2E471B1F-EA75-4783-B93D-18CBFE6188CA}" dt="2019-02-20T10:04:44.510" v="3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2E471B1F-EA75-4783-B93D-18CBFE6188CA}" dt="2019-02-20T10:04:44.510" v="3" actId="20577"/>
          <ac:spMkLst>
            <pc:docMk/>
            <pc:sldMk cId="2637481266" sldId="256"/>
            <ac:spMk id="19" creationId="{5252A847-DE45-4FA3-A1F8-EEBEB845FF8E}"/>
          </ac:spMkLst>
        </pc:spChg>
        <pc:picChg chg="add del">
          <ac:chgData name="Kyle Tidswell-Brown" userId="3518c4a0-5c99-4880-b127-cb60ccf11a39" providerId="ADAL" clId="{2E471B1F-EA75-4783-B93D-18CBFE6188CA}" dt="2019-02-20T09:59:34.379" v="1" actId="478"/>
          <ac:picMkLst>
            <pc:docMk/>
            <pc:sldMk cId="2637481266" sldId="256"/>
            <ac:picMk id="6" creationId="{3BD9BBC8-B952-4226-937E-798EB236D32C}"/>
          </ac:picMkLst>
        </pc:picChg>
        <pc:picChg chg="add del">
          <ac:chgData name="Kyle Tidswell-Brown" userId="3518c4a0-5c99-4880-b127-cb60ccf11a39" providerId="ADAL" clId="{2E471B1F-EA75-4783-B93D-18CBFE6188CA}" dt="2019-02-20T10:00:01.155" v="2"/>
          <ac:picMkLst>
            <pc:docMk/>
            <pc:sldMk cId="2637481266" sldId="256"/>
            <ac:picMk id="9" creationId="{6ABE459C-1F47-438E-A1EC-6070D31067B9}"/>
          </ac:picMkLst>
        </pc:picChg>
      </pc:sldChg>
    </pc:docChg>
  </pc:docChgLst>
  <pc:docChgLst>
    <pc:chgData name="Ashleigh Sobol" userId="8430f2a2-602f-4dde-a79b-412efd9dd8bf" providerId="ADAL" clId="{945C51C1-2AFD-4D2A-8B01-38125315A474}"/>
  </pc:docChgLst>
  <pc:docChgLst>
    <pc:chgData name="Victoria Worthington" userId="3602fdab-493b-4fe0-87da-353562330a36" providerId="ADAL" clId="{6BA7C8CA-CCDF-4DA7-9B2A-822FA06886DC}"/>
    <pc:docChg chg="undo custSel addSld delSld modSld">
      <pc:chgData name="Victoria Worthington" userId="3602fdab-493b-4fe0-87da-353562330a36" providerId="ADAL" clId="{6BA7C8CA-CCDF-4DA7-9B2A-822FA06886DC}" dt="2019-02-21T12:37:55.277" v="554" actId="12788"/>
      <pc:docMkLst>
        <pc:docMk/>
      </pc:docMkLst>
      <pc:sldChg chg="modSp">
        <pc:chgData name="Victoria Worthington" userId="3602fdab-493b-4fe0-87da-353562330a36" providerId="ADAL" clId="{6BA7C8CA-CCDF-4DA7-9B2A-822FA06886DC}" dt="2019-02-21T11:07:10.527" v="550" actId="20577"/>
        <pc:sldMkLst>
          <pc:docMk/>
          <pc:sldMk cId="636014570" sldId="314"/>
        </pc:sldMkLst>
        <pc:spChg chg="mod">
          <ac:chgData name="Victoria Worthington" userId="3602fdab-493b-4fe0-87da-353562330a36" providerId="ADAL" clId="{6BA7C8CA-CCDF-4DA7-9B2A-822FA06886DC}" dt="2019-02-20T14:28:05.482" v="45" actId="1038"/>
          <ac:spMkLst>
            <pc:docMk/>
            <pc:sldMk cId="636014570" sldId="314"/>
            <ac:spMk id="11" creationId="{C1244C13-6478-4999-ABE2-AB2FA3E0A615}"/>
          </ac:spMkLst>
        </pc:spChg>
        <pc:spChg chg="mod">
          <ac:chgData name="Victoria Worthington" userId="3602fdab-493b-4fe0-87da-353562330a36" providerId="ADAL" clId="{6BA7C8CA-CCDF-4DA7-9B2A-822FA06886DC}" dt="2019-02-20T14:28:05.482" v="45" actId="1038"/>
          <ac:spMkLst>
            <pc:docMk/>
            <pc:sldMk cId="636014570" sldId="314"/>
            <ac:spMk id="12" creationId="{744C2C81-691E-4232-843B-0AAEDDEE4C13}"/>
          </ac:spMkLst>
        </pc:spChg>
        <pc:spChg chg="mod">
          <ac:chgData name="Victoria Worthington" userId="3602fdab-493b-4fe0-87da-353562330a36" providerId="ADAL" clId="{6BA7C8CA-CCDF-4DA7-9B2A-822FA06886DC}" dt="2019-02-21T11:07:10.527" v="550" actId="20577"/>
          <ac:spMkLst>
            <pc:docMk/>
            <pc:sldMk cId="636014570" sldId="314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6BA7C8CA-CCDF-4DA7-9B2A-822FA06886DC}" dt="2019-02-20T14:28:05.482" v="45" actId="1038"/>
          <ac:grpSpMkLst>
            <pc:docMk/>
            <pc:sldMk cId="636014570" sldId="314"/>
            <ac:grpSpMk id="2" creationId="{5C1D8970-9620-4A37-A7DB-402220214D82}"/>
          </ac:grpSpMkLst>
        </pc:grpChg>
      </pc:sldChg>
      <pc:sldChg chg="modSp">
        <pc:chgData name="Victoria Worthington" userId="3602fdab-493b-4fe0-87da-353562330a36" providerId="ADAL" clId="{6BA7C8CA-CCDF-4DA7-9B2A-822FA06886DC}" dt="2019-02-20T14:37:35.715" v="286" actId="20577"/>
        <pc:sldMkLst>
          <pc:docMk/>
          <pc:sldMk cId="1071900124" sldId="355"/>
        </pc:sldMkLst>
        <pc:spChg chg="mod">
          <ac:chgData name="Victoria Worthington" userId="3602fdab-493b-4fe0-87da-353562330a36" providerId="ADAL" clId="{6BA7C8CA-CCDF-4DA7-9B2A-822FA06886DC}" dt="2019-02-20T14:37:35.715" v="286" actId="20577"/>
          <ac:spMkLst>
            <pc:docMk/>
            <pc:sldMk cId="1071900124" sldId="355"/>
            <ac:spMk id="19" creationId="{5252A847-DE45-4FA3-A1F8-EEBEB845FF8E}"/>
          </ac:spMkLst>
        </pc:spChg>
        <pc:graphicFrameChg chg="mod modGraphic">
          <ac:chgData name="Victoria Worthington" userId="3602fdab-493b-4fe0-87da-353562330a36" providerId="ADAL" clId="{6BA7C8CA-CCDF-4DA7-9B2A-822FA06886DC}" dt="2019-02-20T14:37:27.495" v="280" actId="1076"/>
          <ac:graphicFrameMkLst>
            <pc:docMk/>
            <pc:sldMk cId="1071900124" sldId="355"/>
            <ac:graphicFrameMk id="6" creationId="{E3FAA080-6235-450D-9EB6-CB59F560A4C8}"/>
          </ac:graphicFrameMkLst>
        </pc:graphicFrameChg>
      </pc:sldChg>
      <pc:sldChg chg="modSp">
        <pc:chgData name="Victoria Worthington" userId="3602fdab-493b-4fe0-87da-353562330a36" providerId="ADAL" clId="{6BA7C8CA-CCDF-4DA7-9B2A-822FA06886DC}" dt="2019-02-21T12:37:51.399" v="553" actId="12788"/>
        <pc:sldMkLst>
          <pc:docMk/>
          <pc:sldMk cId="36917022" sldId="360"/>
        </pc:sldMkLst>
        <pc:spChg chg="mod">
          <ac:chgData name="Victoria Worthington" userId="3602fdab-493b-4fe0-87da-353562330a36" providerId="ADAL" clId="{6BA7C8CA-CCDF-4DA7-9B2A-822FA06886DC}" dt="2019-02-21T11:02:51.750" v="482" actId="122"/>
          <ac:spMkLst>
            <pc:docMk/>
            <pc:sldMk cId="36917022" sldId="360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6BA7C8CA-CCDF-4DA7-9B2A-822FA06886DC}" dt="2019-02-21T12:37:51.399" v="553" actId="12788"/>
          <ac:grpSpMkLst>
            <pc:docMk/>
            <pc:sldMk cId="36917022" sldId="360"/>
            <ac:grpSpMk id="6" creationId="{8C40AC70-CFEE-4536-86D2-0EF5C3AFD7E7}"/>
          </ac:grpSpMkLst>
        </pc:grpChg>
      </pc:sldChg>
      <pc:sldChg chg="modSp">
        <pc:chgData name="Victoria Worthington" userId="3602fdab-493b-4fe0-87da-353562330a36" providerId="ADAL" clId="{6BA7C8CA-CCDF-4DA7-9B2A-822FA06886DC}" dt="2019-02-21T11:02:46.903" v="480" actId="122"/>
        <pc:sldMkLst>
          <pc:docMk/>
          <pc:sldMk cId="1669721746" sldId="365"/>
        </pc:sldMkLst>
        <pc:spChg chg="mod">
          <ac:chgData name="Victoria Worthington" userId="3602fdab-493b-4fe0-87da-353562330a36" providerId="ADAL" clId="{6BA7C8CA-CCDF-4DA7-9B2A-822FA06886DC}" dt="2019-02-21T11:02:46.903" v="480" actId="122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2:49.301" v="481" actId="122"/>
        <pc:sldMkLst>
          <pc:docMk/>
          <pc:sldMk cId="267907468" sldId="367"/>
        </pc:sldMkLst>
        <pc:spChg chg="mod">
          <ac:chgData name="Victoria Worthington" userId="3602fdab-493b-4fe0-87da-353562330a36" providerId="ADAL" clId="{6BA7C8CA-CCDF-4DA7-9B2A-822FA06886DC}" dt="2019-02-21T11:02:49.301" v="481" actId="122"/>
          <ac:spMkLst>
            <pc:docMk/>
            <pc:sldMk cId="267907468" sldId="367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3:26.747" v="521" actId="122"/>
        <pc:sldMkLst>
          <pc:docMk/>
          <pc:sldMk cId="2719475330" sldId="388"/>
        </pc:sldMkLst>
        <pc:spChg chg="mod">
          <ac:chgData name="Victoria Worthington" userId="3602fdab-493b-4fe0-87da-353562330a36" providerId="ADAL" clId="{6BA7C8CA-CCDF-4DA7-9B2A-822FA06886DC}" dt="2019-02-21T11:03:26.747" v="521" actId="122"/>
          <ac:spMkLst>
            <pc:docMk/>
            <pc:sldMk cId="2719475330" sldId="388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3:21.971" v="520" actId="122"/>
        <pc:sldMkLst>
          <pc:docMk/>
          <pc:sldMk cId="605466707" sldId="389"/>
        </pc:sldMkLst>
        <pc:spChg chg="mod">
          <ac:chgData name="Victoria Worthington" userId="3602fdab-493b-4fe0-87da-353562330a36" providerId="ADAL" clId="{6BA7C8CA-CCDF-4DA7-9B2A-822FA06886DC}" dt="2019-02-21T11:03:21.971" v="520" actId="122"/>
          <ac:spMkLst>
            <pc:docMk/>
            <pc:sldMk cId="605466707" sldId="389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2:59.309" v="485" actId="122"/>
        <pc:sldMkLst>
          <pc:docMk/>
          <pc:sldMk cId="3976027870" sldId="390"/>
        </pc:sldMkLst>
        <pc:spChg chg="mod">
          <ac:chgData name="Victoria Worthington" userId="3602fdab-493b-4fe0-87da-353562330a36" providerId="ADAL" clId="{6BA7C8CA-CCDF-4DA7-9B2A-822FA06886DC}" dt="2019-02-21T11:02:59.309" v="485" actId="122"/>
          <ac:spMkLst>
            <pc:docMk/>
            <pc:sldMk cId="3976027870" sldId="390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3:03.424" v="487" actId="122"/>
        <pc:sldMkLst>
          <pc:docMk/>
          <pc:sldMk cId="1157532473" sldId="391"/>
        </pc:sldMkLst>
        <pc:spChg chg="mod">
          <ac:chgData name="Victoria Worthington" userId="3602fdab-493b-4fe0-87da-353562330a36" providerId="ADAL" clId="{6BA7C8CA-CCDF-4DA7-9B2A-822FA06886DC}" dt="2019-02-21T11:03:03.424" v="487" actId="122"/>
          <ac:spMkLst>
            <pc:docMk/>
            <pc:sldMk cId="1157532473" sldId="391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2:37:55.277" v="554" actId="12788"/>
        <pc:sldMkLst>
          <pc:docMk/>
          <pc:sldMk cId="1389079202" sldId="392"/>
        </pc:sldMkLst>
        <pc:spChg chg="mod">
          <ac:chgData name="Victoria Worthington" userId="3602fdab-493b-4fe0-87da-353562330a36" providerId="ADAL" clId="{6BA7C8CA-CCDF-4DA7-9B2A-822FA06886DC}" dt="2019-02-21T11:02:56.408" v="484" actId="122"/>
          <ac:spMkLst>
            <pc:docMk/>
            <pc:sldMk cId="1389079202" sldId="392"/>
            <ac:spMk id="19" creationId="{5252A847-DE45-4FA3-A1F8-EEBEB845FF8E}"/>
          </ac:spMkLst>
        </pc:spChg>
        <pc:grpChg chg="mod">
          <ac:chgData name="Victoria Worthington" userId="3602fdab-493b-4fe0-87da-353562330a36" providerId="ADAL" clId="{6BA7C8CA-CCDF-4DA7-9B2A-822FA06886DC}" dt="2019-02-21T12:37:55.277" v="554" actId="12788"/>
          <ac:grpSpMkLst>
            <pc:docMk/>
            <pc:sldMk cId="1389079202" sldId="392"/>
            <ac:grpSpMk id="6" creationId="{8C40AC70-CFEE-4536-86D2-0EF5C3AFD7E7}"/>
          </ac:grpSpMkLst>
        </pc:grpChg>
      </pc:sldChg>
      <pc:sldChg chg="modSp">
        <pc:chgData name="Victoria Worthington" userId="3602fdab-493b-4fe0-87da-353562330a36" providerId="ADAL" clId="{6BA7C8CA-CCDF-4DA7-9B2A-822FA06886DC}" dt="2019-02-21T11:04:05.753" v="523"/>
        <pc:sldMkLst>
          <pc:docMk/>
          <pc:sldMk cId="3656273135" sldId="393"/>
        </pc:sldMkLst>
        <pc:spChg chg="mod">
          <ac:chgData name="Victoria Worthington" userId="3602fdab-493b-4fe0-87da-353562330a36" providerId="ADAL" clId="{6BA7C8CA-CCDF-4DA7-9B2A-822FA06886DC}" dt="2019-02-21T11:04:05.753" v="523"/>
          <ac:spMkLst>
            <pc:docMk/>
            <pc:sldMk cId="3656273135" sldId="393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6BA7C8CA-CCDF-4DA7-9B2A-822FA06886DC}" dt="2019-02-21T11:03:29.797" v="522" actId="122"/>
        <pc:sldMkLst>
          <pc:docMk/>
          <pc:sldMk cId="3411386739" sldId="394"/>
        </pc:sldMkLst>
        <pc:spChg chg="mod">
          <ac:chgData name="Victoria Worthington" userId="3602fdab-493b-4fe0-87da-353562330a36" providerId="ADAL" clId="{6BA7C8CA-CCDF-4DA7-9B2A-822FA06886DC}" dt="2019-02-21T11:03:29.797" v="522" actId="122"/>
          <ac:spMkLst>
            <pc:docMk/>
            <pc:sldMk cId="3411386739" sldId="394"/>
            <ac:spMk id="19" creationId="{5252A847-DE45-4FA3-A1F8-EEBEB845FF8E}"/>
          </ac:spMkLst>
        </pc:spChg>
        <pc:spChg chg="mod">
          <ac:chgData name="Victoria Worthington" userId="3602fdab-493b-4fe0-87da-353562330a36" providerId="ADAL" clId="{6BA7C8CA-CCDF-4DA7-9B2A-822FA06886DC}" dt="2019-02-20T14:27:19.399" v="16" actId="1038"/>
          <ac:spMkLst>
            <pc:docMk/>
            <pc:sldMk cId="3411386739" sldId="394"/>
            <ac:spMk id="30" creationId="{048BD74D-66A4-460D-A0CE-363BE6952E76}"/>
          </ac:spMkLst>
        </pc:spChg>
        <pc:graphicFrameChg chg="mod modGraphic">
          <ac:chgData name="Victoria Worthington" userId="3602fdab-493b-4fe0-87da-353562330a36" providerId="ADAL" clId="{6BA7C8CA-CCDF-4DA7-9B2A-822FA06886DC}" dt="2019-02-20T14:27:00.028" v="3" actId="572"/>
          <ac:graphicFrameMkLst>
            <pc:docMk/>
            <pc:sldMk cId="3411386739" sldId="394"/>
            <ac:graphicFrameMk id="26" creationId="{04ADB5F4-14BF-4930-BDFC-54D6EDF1025B}"/>
          </ac:graphicFrameMkLst>
        </pc:graphicFrameChg>
      </pc:sldChg>
      <pc:sldChg chg="modSp">
        <pc:chgData name="Victoria Worthington" userId="3602fdab-493b-4fe0-87da-353562330a36" providerId="ADAL" clId="{6BA7C8CA-CCDF-4DA7-9B2A-822FA06886DC}" dt="2019-02-20T14:29:33.347" v="79" actId="122"/>
        <pc:sldMkLst>
          <pc:docMk/>
          <pc:sldMk cId="3775936280" sldId="395"/>
        </pc:sldMkLst>
        <pc:spChg chg="mod">
          <ac:chgData name="Victoria Worthington" userId="3602fdab-493b-4fe0-87da-353562330a36" providerId="ADAL" clId="{6BA7C8CA-CCDF-4DA7-9B2A-822FA06886DC}" dt="2019-02-20T14:29:33.347" v="79" actId="122"/>
          <ac:spMkLst>
            <pc:docMk/>
            <pc:sldMk cId="3775936280" sldId="395"/>
            <ac:spMk id="19" creationId="{5252A847-DE45-4FA3-A1F8-EEBEB845FF8E}"/>
          </ac:spMkLst>
        </pc:spChg>
      </pc:sldChg>
      <pc:sldChg chg="del">
        <pc:chgData name="Victoria Worthington" userId="3602fdab-493b-4fe0-87da-353562330a36" providerId="ADAL" clId="{6BA7C8CA-CCDF-4DA7-9B2A-822FA06886DC}" dt="2019-02-20T14:28:50.896" v="76" actId="2696"/>
        <pc:sldMkLst>
          <pc:docMk/>
          <pc:sldMk cId="3315517233" sldId="396"/>
        </pc:sldMkLst>
      </pc:sldChg>
      <pc:sldChg chg="del">
        <pc:chgData name="Victoria Worthington" userId="3602fdab-493b-4fe0-87da-353562330a36" providerId="ADAL" clId="{6BA7C8CA-CCDF-4DA7-9B2A-822FA06886DC}" dt="2019-02-20T14:28:49.848" v="75" actId="2696"/>
        <pc:sldMkLst>
          <pc:docMk/>
          <pc:sldMk cId="3179364481" sldId="397"/>
        </pc:sldMkLst>
      </pc:sldChg>
      <pc:sldChg chg="modSp">
        <pc:chgData name="Victoria Worthington" userId="3602fdab-493b-4fe0-87da-353562330a36" providerId="ADAL" clId="{6BA7C8CA-CCDF-4DA7-9B2A-822FA06886DC}" dt="2019-02-20T14:30:46.103" v="123" actId="20577"/>
        <pc:sldMkLst>
          <pc:docMk/>
          <pc:sldMk cId="1068855653" sldId="398"/>
        </pc:sldMkLst>
        <pc:spChg chg="mod">
          <ac:chgData name="Victoria Worthington" userId="3602fdab-493b-4fe0-87da-353562330a36" providerId="ADAL" clId="{6BA7C8CA-CCDF-4DA7-9B2A-822FA06886DC}" dt="2019-02-20T14:30:46.103" v="123" actId="20577"/>
          <ac:spMkLst>
            <pc:docMk/>
            <pc:sldMk cId="1068855653" sldId="398"/>
            <ac:spMk id="19" creationId="{5252A847-DE45-4FA3-A1F8-EEBEB845FF8E}"/>
          </ac:spMkLst>
        </pc:spChg>
      </pc:sldChg>
      <pc:sldChg chg="del">
        <pc:chgData name="Victoria Worthington" userId="3602fdab-493b-4fe0-87da-353562330a36" providerId="ADAL" clId="{6BA7C8CA-CCDF-4DA7-9B2A-822FA06886DC}" dt="2019-02-20T14:38:02.045" v="291" actId="2696"/>
        <pc:sldMkLst>
          <pc:docMk/>
          <pc:sldMk cId="3467279223" sldId="399"/>
        </pc:sldMkLst>
      </pc:sldChg>
      <pc:sldChg chg="modSp add del">
        <pc:chgData name="Victoria Worthington" userId="3602fdab-493b-4fe0-87da-353562330a36" providerId="ADAL" clId="{6BA7C8CA-CCDF-4DA7-9B2A-822FA06886DC}" dt="2019-02-21T11:07:16.927" v="551"/>
        <pc:sldMkLst>
          <pc:docMk/>
          <pc:sldMk cId="1432925099" sldId="400"/>
        </pc:sldMkLst>
        <pc:spChg chg="mod">
          <ac:chgData name="Victoria Worthington" userId="3602fdab-493b-4fe0-87da-353562330a36" providerId="ADAL" clId="{6BA7C8CA-CCDF-4DA7-9B2A-822FA06886DC}" dt="2019-02-21T11:07:16.927" v="551"/>
          <ac:spMkLst>
            <pc:docMk/>
            <pc:sldMk cId="1432925099" sldId="400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6BA7C8CA-CCDF-4DA7-9B2A-822FA06886DC}" dt="2019-02-21T11:07:19.692" v="552"/>
        <pc:sldMkLst>
          <pc:docMk/>
          <pc:sldMk cId="2981521302" sldId="401"/>
        </pc:sldMkLst>
        <pc:spChg chg="mod">
          <ac:chgData name="Victoria Worthington" userId="3602fdab-493b-4fe0-87da-353562330a36" providerId="ADAL" clId="{6BA7C8CA-CCDF-4DA7-9B2A-822FA06886DC}" dt="2019-02-21T11:07:19.692" v="552"/>
          <ac:spMkLst>
            <pc:docMk/>
            <pc:sldMk cId="2981521302" sldId="401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6BA7C8CA-CCDF-4DA7-9B2A-822FA06886DC}" dt="2019-02-20T14:31:21.386" v="222" actId="20577"/>
        <pc:sldMkLst>
          <pc:docMk/>
          <pc:sldMk cId="106512016" sldId="402"/>
        </pc:sldMkLst>
        <pc:spChg chg="mod">
          <ac:chgData name="Victoria Worthington" userId="3602fdab-493b-4fe0-87da-353562330a36" providerId="ADAL" clId="{6BA7C8CA-CCDF-4DA7-9B2A-822FA06886DC}" dt="2019-02-20T14:31:21.386" v="222" actId="20577"/>
          <ac:spMkLst>
            <pc:docMk/>
            <pc:sldMk cId="106512016" sldId="402"/>
            <ac:spMk id="19" creationId="{5252A847-DE45-4FA3-A1F8-EEBEB845FF8E}"/>
          </ac:spMkLst>
        </pc:spChg>
      </pc:sldChg>
      <pc:sldChg chg="addSp modSp add">
        <pc:chgData name="Victoria Worthington" userId="3602fdab-493b-4fe0-87da-353562330a36" providerId="ADAL" clId="{6BA7C8CA-CCDF-4DA7-9B2A-822FA06886DC}" dt="2019-02-20T21:11:43.796" v="394" actId="1076"/>
        <pc:sldMkLst>
          <pc:docMk/>
          <pc:sldMk cId="1199268942" sldId="403"/>
        </pc:sldMkLst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9" creationId="{AE56C7F9-2C6C-43A3-B818-0C17D050776A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0" creationId="{CDD7F4F6-2130-4506-AE37-EAD9F917EB93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1" creationId="{3601E63D-2840-4A8A-ADD6-08E7BB032C8E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2" creationId="{35728C5C-9D62-488F-BEA0-B16A4AEE4200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3" creationId="{460F57A8-6898-4FF6-94C0-77C8FDF2B492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4" creationId="{6A528F45-282D-4C2B-BF28-30B554D37159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5" creationId="{EB1EE422-C843-43AB-8751-3E3490DD7778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6" creationId="{E5AEA248-DA2D-4284-B8AC-B4C25DB426F0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17" creationId="{15394CC5-C7D3-4F48-996F-B40A79578993}"/>
          </ac:spMkLst>
        </pc:spChg>
        <pc:spChg chg="mod">
          <ac:chgData name="Victoria Worthington" userId="3602fdab-493b-4fe0-87da-353562330a36" providerId="ADAL" clId="{6BA7C8CA-CCDF-4DA7-9B2A-822FA06886DC}" dt="2019-02-20T14:37:53.208" v="289" actId="20577"/>
          <ac:spMkLst>
            <pc:docMk/>
            <pc:sldMk cId="1199268942" sldId="403"/>
            <ac:spMk id="19" creationId="{5252A847-DE45-4FA3-A1F8-EEBEB845FF8E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0" creationId="{03320597-000E-4B1C-9DFC-1CC71B87EBAC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1" creationId="{0251E59C-9CAA-4573-A0D8-85E017A7A390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2" creationId="{91C68330-071A-477E-A85C-84071D8D5953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3" creationId="{CE332D8B-AA3E-4322-89AF-2A964C00B9B1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4" creationId="{E8B3B324-04FB-44EF-B4B1-3028CFA48DAF}"/>
          </ac:spMkLst>
        </pc:spChg>
        <pc:spChg chg="add">
          <ac:chgData name="Victoria Worthington" userId="3602fdab-493b-4fe0-87da-353562330a36" providerId="ADAL" clId="{6BA7C8CA-CCDF-4DA7-9B2A-822FA06886DC}" dt="2019-02-20T14:37:59.699" v="290"/>
          <ac:spMkLst>
            <pc:docMk/>
            <pc:sldMk cId="1199268942" sldId="403"/>
            <ac:spMk id="25" creationId="{6AAD42E1-9B1A-49AE-AF3D-A7EB09ABFA7D}"/>
          </ac:spMkLst>
        </pc:spChg>
        <pc:cxnChg chg="add mod">
          <ac:chgData name="Victoria Worthington" userId="3602fdab-493b-4fe0-87da-353562330a36" providerId="ADAL" clId="{6BA7C8CA-CCDF-4DA7-9B2A-822FA06886DC}" dt="2019-02-20T21:11:43.796" v="394" actId="1076"/>
          <ac:cxnSpMkLst>
            <pc:docMk/>
            <pc:sldMk cId="1199268942" sldId="403"/>
            <ac:cxnSpMk id="26" creationId="{4FC219A5-7089-429A-BE62-401CB9B85A4F}"/>
          </ac:cxnSpMkLst>
        </pc:cxnChg>
      </pc:sldChg>
    </pc:docChg>
  </pc:docChgLst>
  <pc:docChgLst>
    <pc:chgData name="Theresa Hodgson" userId="213b339f-9e68-4d61-b6e1-9aa385d3ff46" providerId="ADAL" clId="{CEDF6EAB-48B3-4E8B-B988-15571ECC3495}"/>
  </pc:docChgLst>
  <pc:docChgLst>
    <pc:chgData name="Ashleigh Sobol" userId="8430f2a2-602f-4dde-a79b-412efd9dd8bf" providerId="ADAL" clId="{314E36DF-02F4-4957-B175-8AD4C9F6E04E}"/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E9E47-BB03-4B2A-BFF9-A49558F7A456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93524-72F0-4D16-8372-CE333CF384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534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Monday 20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ratio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ymbol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10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0750A30-911B-4A21-85C3-0547DCBF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805D567-00AC-48DF-97EA-2EE5467E74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 by matching the ratios to the description.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F00951A2-EFF3-4E2E-9F3E-8C07C1918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24857513"/>
              </p:ext>
            </p:extLst>
          </p:nvPr>
        </p:nvGraphicFramePr>
        <p:xfrm>
          <a:off x="2236378" y="3541893"/>
          <a:ext cx="1065153" cy="1978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153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23909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21135202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2:10:4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373860"/>
                  </a:ext>
                </a:extLst>
              </a:tr>
              <a:tr h="23909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20624553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4:2:10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75393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332C6B81-C760-4D49-BC05-10EC3D255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70770"/>
              </p:ext>
            </p:extLst>
          </p:nvPr>
        </p:nvGraphicFramePr>
        <p:xfrm>
          <a:off x="4157533" y="3730572"/>
          <a:ext cx="2937816" cy="16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816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Speckled fish to striped fish to plain fish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805812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Striped fish to plain fish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570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758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0750A30-911B-4A21-85C3-0547DCBF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805D567-00AC-48DF-97EA-2EE5467E749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 by matching the ratios to the description.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="" xmlns:a16="http://schemas.microsoft.com/office/drawing/2014/main" id="{332C6B81-C760-4D49-BC05-10EC3D2557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57533" y="3730572"/>
          <a:ext cx="2937816" cy="16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7816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Speckled fish to striped fish to plain fish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149538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805812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Striped fish to plain fish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65700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DD727A14-68CD-4E50-B495-2A2C97D8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0395697"/>
              </p:ext>
            </p:extLst>
          </p:nvPr>
        </p:nvGraphicFramePr>
        <p:xfrm>
          <a:off x="2236378" y="3541893"/>
          <a:ext cx="1065153" cy="1978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5153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10:4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23909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21135202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2:10:4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373860"/>
                  </a:ext>
                </a:extLst>
              </a:tr>
              <a:tr h="23909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20624553"/>
                  </a:ext>
                </a:extLst>
              </a:tr>
              <a:tr h="45618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4:2:10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75393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F545E4F-E2EA-48D6-AEA3-501CC5429B62}"/>
              </a:ext>
            </a:extLst>
          </p:cNvPr>
          <p:cNvCxnSpPr>
            <a:cxnSpLocks/>
          </p:cNvCxnSpPr>
          <p:nvPr/>
        </p:nvCxnSpPr>
        <p:spPr>
          <a:xfrm flipH="1" flipV="1">
            <a:off x="3301531" y="3730572"/>
            <a:ext cx="856002" cy="12608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21E377D-2E45-44BC-81BF-6405C9A0F358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301531" y="4009938"/>
            <a:ext cx="856002" cy="521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5179C3AC-706E-4E9E-9C51-BA109E079A4B}"/>
              </a:ext>
            </a:extLst>
          </p:cNvPr>
          <p:cNvSpPr/>
          <p:nvPr/>
        </p:nvSpPr>
        <p:spPr>
          <a:xfrm>
            <a:off x="1934571" y="4888265"/>
            <a:ext cx="1686516" cy="8146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963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Tuesday 21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ratio symbol to solve problems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10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5C277F-30E4-4AFE-97FE-E1CCA3FA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6B1CEA-32E6-42A6-9456-E5C9396CB2C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machine turns sentences into ratios.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Could this ratio be correct? 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A15519-1562-4404-B5EB-34C0E4FD9789}"/>
              </a:ext>
            </a:extLst>
          </p:cNvPr>
          <p:cNvSpPr txBox="1"/>
          <p:nvPr/>
        </p:nvSpPr>
        <p:spPr>
          <a:xfrm>
            <a:off x="567031" y="2353747"/>
            <a:ext cx="2745145" cy="18764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For every 5 red cars, there is 1 blue car. There are three times as many white cars as blue cars.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9CC997-1BF9-49D9-86BC-8DB93F1A670A}"/>
              </a:ext>
            </a:extLst>
          </p:cNvPr>
          <p:cNvSpPr txBox="1"/>
          <p:nvPr/>
        </p:nvSpPr>
        <p:spPr>
          <a:xfrm>
            <a:off x="7329496" y="3122976"/>
            <a:ext cx="1041377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2:3:5</a:t>
            </a:r>
          </a:p>
        </p:txBody>
      </p:sp>
    </p:spTree>
    <p:extLst>
      <p:ext uri="{BB962C8B-B14F-4D97-AF65-F5344CB8AC3E}">
        <p14:creationId xmlns="" xmlns:p14="http://schemas.microsoft.com/office/powerpoint/2010/main" val="200422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5C277F-30E4-4AFE-97FE-E1CCA3FA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6B1CEA-32E6-42A6-9456-E5C9396CB2C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machine turns sentences into ratios.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Could this ratio be correct? 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because…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A15519-1562-4404-B5EB-34C0E4FD9789}"/>
              </a:ext>
            </a:extLst>
          </p:cNvPr>
          <p:cNvSpPr txBox="1"/>
          <p:nvPr/>
        </p:nvSpPr>
        <p:spPr>
          <a:xfrm>
            <a:off x="567031" y="2353747"/>
            <a:ext cx="2745145" cy="18764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For every 5 red cars, there is 1 blue car. There are three times as many white cars as blue cars.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9CC997-1BF9-49D9-86BC-8DB93F1A670A}"/>
              </a:ext>
            </a:extLst>
          </p:cNvPr>
          <p:cNvSpPr txBox="1"/>
          <p:nvPr/>
        </p:nvSpPr>
        <p:spPr>
          <a:xfrm>
            <a:off x="7329496" y="3122976"/>
            <a:ext cx="1041377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2:3:5</a:t>
            </a:r>
          </a:p>
        </p:txBody>
      </p:sp>
    </p:spTree>
    <p:extLst>
      <p:ext uri="{BB962C8B-B14F-4D97-AF65-F5344CB8AC3E}">
        <p14:creationId xmlns="" xmlns:p14="http://schemas.microsoft.com/office/powerpoint/2010/main" val="294689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5C277F-30E4-4AFE-97FE-E1CCA3FA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96B1CEA-32E6-42A6-9456-E5C9396CB2C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machine turns sentences into ratios.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Could this ratio be correct? Convince me.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 because the ratio of red cars to blue cars to white cars would be 5:1:3.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8A15519-1562-4404-B5EB-34C0E4FD9789}"/>
              </a:ext>
            </a:extLst>
          </p:cNvPr>
          <p:cNvSpPr txBox="1"/>
          <p:nvPr/>
        </p:nvSpPr>
        <p:spPr>
          <a:xfrm>
            <a:off x="567031" y="2353747"/>
            <a:ext cx="2745145" cy="18764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For every 5 red cars, there is 1 blue car. There are three times as many white cars as blue cars.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9CC997-1BF9-49D9-86BC-8DB93F1A670A}"/>
              </a:ext>
            </a:extLst>
          </p:cNvPr>
          <p:cNvSpPr txBox="1"/>
          <p:nvPr/>
        </p:nvSpPr>
        <p:spPr>
          <a:xfrm>
            <a:off x="7329496" y="3122976"/>
            <a:ext cx="1041377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2:3:5</a:t>
            </a:r>
          </a:p>
        </p:txBody>
      </p:sp>
    </p:spTree>
    <p:extLst>
      <p:ext uri="{BB962C8B-B14F-4D97-AF65-F5344CB8AC3E}">
        <p14:creationId xmlns="" xmlns:p14="http://schemas.microsoft.com/office/powerpoint/2010/main" val="288230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9595B04-A000-46A7-BFF1-1647756C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A5851FA-989C-4DE1-BAF4-0A80E5E8E17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child’s statement is correct.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this is possible.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82BF0F16-AAB2-4ADE-BEB2-76884AF85116}"/>
              </a:ext>
            </a:extLst>
          </p:cNvPr>
          <p:cNvSpPr/>
          <p:nvPr/>
        </p:nvSpPr>
        <p:spPr>
          <a:xfrm>
            <a:off x="3830587" y="1606390"/>
            <a:ext cx="2899446" cy="639355"/>
          </a:xfrm>
          <a:prstGeom prst="wedgeRoundRectCallout">
            <a:avLst>
              <a:gd name="adj1" fmla="val -56736"/>
              <a:gd name="adj2" fmla="val 323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The ratio is 4:3. 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="" xmlns:a16="http://schemas.microsoft.com/office/drawing/2014/main" id="{BED02914-FDFC-4663-AF57-AFC53729451A}"/>
              </a:ext>
            </a:extLst>
          </p:cNvPr>
          <p:cNvSpPr/>
          <p:nvPr/>
        </p:nvSpPr>
        <p:spPr>
          <a:xfrm>
            <a:off x="2491174" y="2963356"/>
            <a:ext cx="2899446" cy="639355"/>
          </a:xfrm>
          <a:prstGeom prst="wedgeRoundRectCallout">
            <a:avLst>
              <a:gd name="adj1" fmla="val 57796"/>
              <a:gd name="adj2" fmla="val 7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fraction is     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F2B93029-600E-4594-833D-BB8BAFF5B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1813333"/>
              </p:ext>
            </p:extLst>
          </p:nvPr>
        </p:nvGraphicFramePr>
        <p:xfrm>
          <a:off x="4344329" y="295913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="" xmlns:a16="http://schemas.microsoft.com/office/drawing/2014/main" val="4086661066"/>
                    </a:ext>
                  </a:extLst>
                </a:gridCol>
              </a:tblGrid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886301423"/>
                  </a:ext>
                </a:extLst>
              </a:tr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394041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3797433-FBF5-4295-8FF5-B678EF6F8FAE}"/>
              </a:ext>
            </a:extLst>
          </p:cNvPr>
          <p:cNvSpPr txBox="1"/>
          <p:nvPr/>
        </p:nvSpPr>
        <p:spPr>
          <a:xfrm>
            <a:off x="2197332" y="2400867"/>
            <a:ext cx="115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Kimiko </a:t>
            </a:r>
            <a:endParaRPr lang="en-GB" sz="8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EF93AC-823B-474E-AF22-F43D9EC1F52B}"/>
              </a:ext>
            </a:extLst>
          </p:cNvPr>
          <p:cNvSpPr txBox="1"/>
          <p:nvPr/>
        </p:nvSpPr>
        <p:spPr>
          <a:xfrm>
            <a:off x="5636951" y="3433220"/>
            <a:ext cx="109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Sasha</a:t>
            </a:r>
          </a:p>
        </p:txBody>
      </p:sp>
    </p:spTree>
    <p:extLst>
      <p:ext uri="{BB962C8B-B14F-4D97-AF65-F5344CB8AC3E}">
        <p14:creationId xmlns="" xmlns:p14="http://schemas.microsoft.com/office/powerpoint/2010/main" val="12008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9595B04-A000-46A7-BFF1-1647756C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A5851FA-989C-4DE1-BAF4-0A80E5E8E17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child’s statement is correct.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this is possible.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Kimiko is describing the ratio…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Sasha is describing what proportion…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82BF0F16-AAB2-4ADE-BEB2-76884AF85116}"/>
              </a:ext>
            </a:extLst>
          </p:cNvPr>
          <p:cNvSpPr/>
          <p:nvPr/>
        </p:nvSpPr>
        <p:spPr>
          <a:xfrm>
            <a:off x="3830587" y="1606390"/>
            <a:ext cx="2899446" cy="639355"/>
          </a:xfrm>
          <a:prstGeom prst="wedgeRoundRectCallout">
            <a:avLst>
              <a:gd name="adj1" fmla="val -56736"/>
              <a:gd name="adj2" fmla="val 323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The ratio is 4:3. 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="" xmlns:a16="http://schemas.microsoft.com/office/drawing/2014/main" id="{BED02914-FDFC-4663-AF57-AFC53729451A}"/>
              </a:ext>
            </a:extLst>
          </p:cNvPr>
          <p:cNvSpPr/>
          <p:nvPr/>
        </p:nvSpPr>
        <p:spPr>
          <a:xfrm>
            <a:off x="2491174" y="2963356"/>
            <a:ext cx="2899446" cy="639355"/>
          </a:xfrm>
          <a:prstGeom prst="wedgeRoundRectCallout">
            <a:avLst>
              <a:gd name="adj1" fmla="val 57796"/>
              <a:gd name="adj2" fmla="val 7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fraction is     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F2B93029-600E-4594-833D-BB8BAFF5B3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4329" y="295913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="" xmlns:a16="http://schemas.microsoft.com/office/drawing/2014/main" val="4086661066"/>
                    </a:ext>
                  </a:extLst>
                </a:gridCol>
              </a:tblGrid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886301423"/>
                  </a:ext>
                </a:extLst>
              </a:tr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394041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3797433-FBF5-4295-8FF5-B678EF6F8FAE}"/>
              </a:ext>
            </a:extLst>
          </p:cNvPr>
          <p:cNvSpPr txBox="1"/>
          <p:nvPr/>
        </p:nvSpPr>
        <p:spPr>
          <a:xfrm>
            <a:off x="2197332" y="2400867"/>
            <a:ext cx="115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Kimiko </a:t>
            </a:r>
            <a:endParaRPr lang="en-GB" sz="8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EF93AC-823B-474E-AF22-F43D9EC1F52B}"/>
              </a:ext>
            </a:extLst>
          </p:cNvPr>
          <p:cNvSpPr txBox="1"/>
          <p:nvPr/>
        </p:nvSpPr>
        <p:spPr>
          <a:xfrm>
            <a:off x="5636951" y="3433220"/>
            <a:ext cx="109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Sasha</a:t>
            </a:r>
          </a:p>
        </p:txBody>
      </p:sp>
    </p:spTree>
    <p:extLst>
      <p:ext uri="{BB962C8B-B14F-4D97-AF65-F5344CB8AC3E}">
        <p14:creationId xmlns="" xmlns:p14="http://schemas.microsoft.com/office/powerpoint/2010/main" val="174551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9595B04-A000-46A7-BFF1-1647756C2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A5851FA-989C-4DE1-BAF4-0A80E5E8E17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child’s statement is correct.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this is possible.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Kimiko is describing the ratio of cylinders to cubes.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Sasha is describing what proportion of the shapes are cones.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="" xmlns:a16="http://schemas.microsoft.com/office/drawing/2014/main" id="{82BF0F16-AAB2-4ADE-BEB2-76884AF85116}"/>
              </a:ext>
            </a:extLst>
          </p:cNvPr>
          <p:cNvSpPr/>
          <p:nvPr/>
        </p:nvSpPr>
        <p:spPr>
          <a:xfrm>
            <a:off x="3830587" y="1606390"/>
            <a:ext cx="2899446" cy="639355"/>
          </a:xfrm>
          <a:prstGeom prst="wedgeRoundRectCallout">
            <a:avLst>
              <a:gd name="adj1" fmla="val -56736"/>
              <a:gd name="adj2" fmla="val 323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The ratio is 4:3. 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="" xmlns:a16="http://schemas.microsoft.com/office/drawing/2014/main" id="{BED02914-FDFC-4663-AF57-AFC53729451A}"/>
              </a:ext>
            </a:extLst>
          </p:cNvPr>
          <p:cNvSpPr/>
          <p:nvPr/>
        </p:nvSpPr>
        <p:spPr>
          <a:xfrm>
            <a:off x="2491174" y="2963356"/>
            <a:ext cx="2899446" cy="639355"/>
          </a:xfrm>
          <a:prstGeom prst="wedgeRoundRectCallout">
            <a:avLst>
              <a:gd name="adj1" fmla="val 57796"/>
              <a:gd name="adj2" fmla="val 77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846" tIns="0" rIns="0" bIns="0"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fraction is     .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="" xmlns:a16="http://schemas.microsoft.com/office/drawing/2014/main" id="{F2B93029-600E-4594-833D-BB8BAFF5B3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44329" y="2959138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="" xmlns:a16="http://schemas.microsoft.com/office/drawing/2014/main" val="4086661066"/>
                    </a:ext>
                  </a:extLst>
                </a:gridCol>
              </a:tblGrid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886301423"/>
                  </a:ext>
                </a:extLst>
              </a:tr>
              <a:tr h="14533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394041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3797433-FBF5-4295-8FF5-B678EF6F8FAE}"/>
              </a:ext>
            </a:extLst>
          </p:cNvPr>
          <p:cNvSpPr txBox="1"/>
          <p:nvPr/>
        </p:nvSpPr>
        <p:spPr>
          <a:xfrm>
            <a:off x="2197332" y="2400867"/>
            <a:ext cx="115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Kimiko </a:t>
            </a:r>
            <a:endParaRPr lang="en-GB" sz="8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4EF93AC-823B-474E-AF22-F43D9EC1F52B}"/>
              </a:ext>
            </a:extLst>
          </p:cNvPr>
          <p:cNvSpPr txBox="1"/>
          <p:nvPr/>
        </p:nvSpPr>
        <p:spPr>
          <a:xfrm>
            <a:off x="5636951" y="3433220"/>
            <a:ext cx="109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Sasha</a:t>
            </a:r>
          </a:p>
        </p:txBody>
      </p:sp>
    </p:spTree>
    <p:extLst>
      <p:ext uri="{BB962C8B-B14F-4D97-AF65-F5344CB8AC3E}">
        <p14:creationId xmlns="" xmlns:p14="http://schemas.microsoft.com/office/powerpoint/2010/main" val="36645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a box of 15 chocolates,     are milk chocolate. The rest are white or dark chocolate.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three solutions for the possible ratio of white to milk to dark chocolate.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counters to support your answers.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3FAA080-6235-450D-9EB6-CB59F560A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648657"/>
              </p:ext>
            </p:extLst>
          </p:nvPr>
        </p:nvGraphicFramePr>
        <p:xfrm>
          <a:off x="3643407" y="822256"/>
          <a:ext cx="212976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76">
                  <a:extLst>
                    <a:ext uri="{9D8B030D-6E8A-4147-A177-3AD203B41FA5}">
                      <a16:colId xmlns="" xmlns:a16="http://schemas.microsoft.com/office/drawing/2014/main" val="4086661066"/>
                    </a:ext>
                  </a:extLst>
                </a:gridCol>
              </a:tblGrid>
              <a:tr h="2249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886301423"/>
                  </a:ext>
                </a:extLst>
              </a:tr>
              <a:tr h="2249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394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6AFA39-DF28-4F95-98E3-E9431EC2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AB2FBDF-5778-4CB7-A59A-E4CE1BDEA1D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Zack discovered these footprints in the forest.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three footprints with four toes, there are ____ footprints with three toes.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two footprints with two toes, there are three footprints with ____ toes.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07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01062" y="156476"/>
            <a:ext cx="8593393" cy="650190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a box of 15 chocolates,     are milk chocolate. The rest are white or dark chocolate. </a:t>
            </a:r>
          </a:p>
          <a:p>
            <a:pPr lvl="0" defTabSz="51435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down three solutions for the possible ratio of white to milk to dark chocolate.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counters to support your answers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Possible answers include: 1:9:5, 2:9:4, 3:9:3, 4:9:2, 5:9:1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E3FAA080-6235-450D-9EB6-CB59F560A4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43407" y="822256"/>
          <a:ext cx="212976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76">
                  <a:extLst>
                    <a:ext uri="{9D8B030D-6E8A-4147-A177-3AD203B41FA5}">
                      <a16:colId xmlns="" xmlns:a16="http://schemas.microsoft.com/office/drawing/2014/main" val="4086661066"/>
                    </a:ext>
                  </a:extLst>
                </a:gridCol>
              </a:tblGrid>
              <a:tr h="2249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2886301423"/>
                  </a:ext>
                </a:extLst>
              </a:tr>
              <a:tr h="22497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3940412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="" xmlns:a16="http://schemas.microsoft.com/office/drawing/2014/main" id="{AE56C7F9-2C6C-43A3-B818-0C17D050776A}"/>
              </a:ext>
            </a:extLst>
          </p:cNvPr>
          <p:cNvSpPr/>
          <p:nvPr/>
        </p:nvSpPr>
        <p:spPr>
          <a:xfrm>
            <a:off x="2373060" y="4975426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DD7F4F6-2130-4506-AE37-EAD9F917EB93}"/>
              </a:ext>
            </a:extLst>
          </p:cNvPr>
          <p:cNvSpPr/>
          <p:nvPr/>
        </p:nvSpPr>
        <p:spPr>
          <a:xfrm>
            <a:off x="1910743" y="4975424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601E63D-2840-4A8A-ADD6-08E7BB032C8E}"/>
              </a:ext>
            </a:extLst>
          </p:cNvPr>
          <p:cNvSpPr/>
          <p:nvPr/>
        </p:nvSpPr>
        <p:spPr>
          <a:xfrm>
            <a:off x="1435550" y="4988302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35728C5C-9D62-488F-BEA0-B16A4AEE4200}"/>
              </a:ext>
            </a:extLst>
          </p:cNvPr>
          <p:cNvSpPr/>
          <p:nvPr/>
        </p:nvSpPr>
        <p:spPr>
          <a:xfrm>
            <a:off x="2848255" y="4962543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60F57A8-6898-4FF6-94C0-77C8FDF2B492}"/>
              </a:ext>
            </a:extLst>
          </p:cNvPr>
          <p:cNvSpPr/>
          <p:nvPr/>
        </p:nvSpPr>
        <p:spPr>
          <a:xfrm>
            <a:off x="3323448" y="4971245"/>
            <a:ext cx="432000" cy="4490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A528F45-282D-4C2B-BF28-30B554D37159}"/>
              </a:ext>
            </a:extLst>
          </p:cNvPr>
          <p:cNvSpPr/>
          <p:nvPr/>
        </p:nvSpPr>
        <p:spPr>
          <a:xfrm>
            <a:off x="3798641" y="4949665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B1EE422-C843-43AB-8751-3E3490DD7778}"/>
              </a:ext>
            </a:extLst>
          </p:cNvPr>
          <p:cNvSpPr/>
          <p:nvPr/>
        </p:nvSpPr>
        <p:spPr>
          <a:xfrm>
            <a:off x="4248076" y="4975422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5AEA248-DA2D-4284-B8AC-B4C25DB426F0}"/>
              </a:ext>
            </a:extLst>
          </p:cNvPr>
          <p:cNvSpPr/>
          <p:nvPr/>
        </p:nvSpPr>
        <p:spPr>
          <a:xfrm>
            <a:off x="4697514" y="4962544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5394CC5-C7D3-4F48-996F-B40A79578993}"/>
              </a:ext>
            </a:extLst>
          </p:cNvPr>
          <p:cNvSpPr/>
          <p:nvPr/>
        </p:nvSpPr>
        <p:spPr>
          <a:xfrm>
            <a:off x="5146950" y="4988302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03320597-000E-4B1C-9DFC-1CC71B87EBAC}"/>
              </a:ext>
            </a:extLst>
          </p:cNvPr>
          <p:cNvSpPr/>
          <p:nvPr/>
        </p:nvSpPr>
        <p:spPr>
          <a:xfrm>
            <a:off x="973234" y="4988303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0251E59C-9CAA-4573-A0D8-85E017A7A390}"/>
              </a:ext>
            </a:extLst>
          </p:cNvPr>
          <p:cNvSpPr/>
          <p:nvPr/>
        </p:nvSpPr>
        <p:spPr>
          <a:xfrm>
            <a:off x="5583507" y="5001181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1C68330-071A-477E-A85C-84071D8D5953}"/>
              </a:ext>
            </a:extLst>
          </p:cNvPr>
          <p:cNvSpPr/>
          <p:nvPr/>
        </p:nvSpPr>
        <p:spPr>
          <a:xfrm>
            <a:off x="6045821" y="4988302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E332D8B-AA3E-4322-89AF-2A964C00B9B1}"/>
              </a:ext>
            </a:extLst>
          </p:cNvPr>
          <p:cNvSpPr/>
          <p:nvPr/>
        </p:nvSpPr>
        <p:spPr>
          <a:xfrm>
            <a:off x="7484281" y="4962545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8B3B324-04FB-44EF-B4B1-3028CFA48DAF}"/>
              </a:ext>
            </a:extLst>
          </p:cNvPr>
          <p:cNvSpPr/>
          <p:nvPr/>
        </p:nvSpPr>
        <p:spPr>
          <a:xfrm>
            <a:off x="6521017" y="4988303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6AAD42E1-9B1A-49AE-AF3D-A7EB09ABFA7D}"/>
              </a:ext>
            </a:extLst>
          </p:cNvPr>
          <p:cNvSpPr/>
          <p:nvPr/>
        </p:nvSpPr>
        <p:spPr>
          <a:xfrm>
            <a:off x="6996210" y="4975424"/>
            <a:ext cx="432000" cy="43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4FC219A5-7089-429A-BE62-401CB9B85A4F}"/>
              </a:ext>
            </a:extLst>
          </p:cNvPr>
          <p:cNvCxnSpPr>
            <a:cxnSpLocks/>
          </p:cNvCxnSpPr>
          <p:nvPr/>
        </p:nvCxnSpPr>
        <p:spPr>
          <a:xfrm rot="5400000">
            <a:off x="4587866" y="4784322"/>
            <a:ext cx="274088" cy="482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6367" y="5409126"/>
            <a:ext cx="8409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3/5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9/15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so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9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are definitely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milk chocolate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M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</a:p>
          <a:p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But the others will vary: if there is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 dark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then there will be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5 white 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1:9:5</a:t>
            </a:r>
          </a:p>
          <a:p>
            <a:r>
              <a:rPr lang="en-GB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If there are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2 dark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then there will be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4 white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2:9:4</a:t>
            </a:r>
          </a:p>
          <a:p>
            <a:r>
              <a:rPr lang="en-GB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If there are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3 dark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then there will be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3 white 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3:9:3 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268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Wednesday 22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calculate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atio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10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22556CF-0C35-41ED-A9E2-7FC0427E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89F5C25-16AA-4E7B-BC45-8DDA2EDCD0C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images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52A2D67D-6E7E-41C2-89CF-323C6C2626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97564" y="4050302"/>
          <a:ext cx="6948872" cy="10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79">
                  <a:extLst>
                    <a:ext uri="{9D8B030D-6E8A-4147-A177-3AD203B41FA5}">
                      <a16:colId xmlns="" xmlns:a16="http://schemas.microsoft.com/office/drawing/2014/main" val="1466341078"/>
                    </a:ext>
                  </a:extLst>
                </a:gridCol>
                <a:gridCol w="3060000">
                  <a:extLst>
                    <a:ext uri="{9D8B030D-6E8A-4147-A177-3AD203B41FA5}">
                      <a16:colId xmlns="" xmlns:a16="http://schemas.microsoft.com/office/drawing/2014/main" val="1139852380"/>
                    </a:ext>
                  </a:extLst>
                </a:gridCol>
                <a:gridCol w="420793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  <a:gridCol w="3060000">
                  <a:extLst>
                    <a:ext uri="{9D8B030D-6E8A-4147-A177-3AD203B41FA5}">
                      <a16:colId xmlns="" xmlns:a16="http://schemas.microsoft.com/office/drawing/2014/main" val="3197711254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sprouts,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carrots.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9041202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6022989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45398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989386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73456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9D8439E7-97B4-4129-8716-9BDA844804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7402" y="5385611"/>
          <a:ext cx="1549197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153113671"/>
                    </a:ext>
                  </a:extLst>
                </a:gridCol>
                <a:gridCol w="469197">
                  <a:extLst>
                    <a:ext uri="{9D8B030D-6E8A-4147-A177-3AD203B41FA5}">
                      <a16:colId xmlns="" xmlns:a16="http://schemas.microsoft.com/office/drawing/2014/main" val="168979201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1011181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597811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E94F7BF8-8767-4EEE-8B69-D5F331A0B1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540" y="3301009"/>
          <a:ext cx="840292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944">
                  <a:extLst>
                    <a:ext uri="{9D8B030D-6E8A-4147-A177-3AD203B41FA5}">
                      <a16:colId xmlns="" xmlns:a16="http://schemas.microsoft.com/office/drawing/2014/main" val="2690857838"/>
                    </a:ext>
                  </a:extLst>
                </a:gridCol>
                <a:gridCol w="1013305">
                  <a:extLst>
                    <a:ext uri="{9D8B030D-6E8A-4147-A177-3AD203B41FA5}">
                      <a16:colId xmlns="" xmlns:a16="http://schemas.microsoft.com/office/drawing/2014/main" val="1466341078"/>
                    </a:ext>
                  </a:extLst>
                </a:gridCol>
                <a:gridCol w="2556000">
                  <a:extLst>
                    <a:ext uri="{9D8B030D-6E8A-4147-A177-3AD203B41FA5}">
                      <a16:colId xmlns="" xmlns:a16="http://schemas.microsoft.com/office/drawing/2014/main" val="1139852380"/>
                    </a:ext>
                  </a:extLst>
                </a:gridCol>
                <a:gridCol w="1163728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  <a:gridCol w="1834944">
                  <a:extLst>
                    <a:ext uri="{9D8B030D-6E8A-4147-A177-3AD203B41FA5}">
                      <a16:colId xmlns="" xmlns:a16="http://schemas.microsoft.com/office/drawing/2014/main" val="3197711254"/>
                    </a:ext>
                  </a:extLst>
                </a:gridCol>
              </a:tblGrid>
              <a:tr h="230262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For every 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sprouts there are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carrots.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222556CF-0C35-41ED-A9E2-7FC0427E3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0"/>
            <a:ext cx="8913124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89F5C25-16AA-4E7B-BC45-8DDA2EDCD0CE}"/>
              </a:ext>
            </a:extLst>
          </p:cNvPr>
          <p:cNvSpPr/>
          <p:nvPr/>
        </p:nvSpPr>
        <p:spPr>
          <a:xfrm>
            <a:off x="275303" y="0"/>
            <a:ext cx="8593393" cy="68579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sentences using the images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AD5BE086-781B-4242-A8C7-9AFD06E0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5302772"/>
              </p:ext>
            </p:extLst>
          </p:nvPr>
        </p:nvGraphicFramePr>
        <p:xfrm>
          <a:off x="1097564" y="4050302"/>
          <a:ext cx="6948872" cy="10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79">
                  <a:extLst>
                    <a:ext uri="{9D8B030D-6E8A-4147-A177-3AD203B41FA5}">
                      <a16:colId xmlns="" xmlns:a16="http://schemas.microsoft.com/office/drawing/2014/main" val="1466341078"/>
                    </a:ext>
                  </a:extLst>
                </a:gridCol>
                <a:gridCol w="3060000">
                  <a:extLst>
                    <a:ext uri="{9D8B030D-6E8A-4147-A177-3AD203B41FA5}">
                      <a16:colId xmlns="" xmlns:a16="http://schemas.microsoft.com/office/drawing/2014/main" val="1139852380"/>
                    </a:ext>
                  </a:extLst>
                </a:gridCol>
                <a:gridCol w="420793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  <a:gridCol w="3060000">
                  <a:extLst>
                    <a:ext uri="{9D8B030D-6E8A-4147-A177-3AD203B41FA5}">
                      <a16:colId xmlns="" xmlns:a16="http://schemas.microsoft.com/office/drawing/2014/main" val="3197711254"/>
                    </a:ext>
                  </a:extLst>
                </a:gridCol>
              </a:tblGrid>
              <a:tr h="4068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sprouts,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</a:rPr>
                        <a:t>of the vegetables are carrots.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9041202"/>
                  </a:ext>
                </a:extLst>
              </a:tr>
              <a:tr h="72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06022989"/>
                  </a:ext>
                </a:extLst>
              </a:tr>
              <a:tr h="72000">
                <a:tc rowSpan="2"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45398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9893863"/>
                  </a:ext>
                </a:extLst>
              </a:tr>
              <a:tr h="40680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7345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CCA09514-0B2F-4BA9-848E-94A3C03BE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3244814"/>
              </p:ext>
            </p:extLst>
          </p:nvPr>
        </p:nvGraphicFramePr>
        <p:xfrm>
          <a:off x="3797402" y="5385611"/>
          <a:ext cx="1549197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="" xmlns:a16="http://schemas.microsoft.com/office/drawing/2014/main" val="4153113671"/>
                    </a:ext>
                  </a:extLst>
                </a:gridCol>
                <a:gridCol w="469197">
                  <a:extLst>
                    <a:ext uri="{9D8B030D-6E8A-4147-A177-3AD203B41FA5}">
                      <a16:colId xmlns="" xmlns:a16="http://schemas.microsoft.com/office/drawing/2014/main" val="1689792016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1011181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559781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5493C72-9AF8-4BD3-A5D3-D34780626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9893975"/>
              </p:ext>
            </p:extLst>
          </p:nvPr>
        </p:nvGraphicFramePr>
        <p:xfrm>
          <a:off x="370540" y="3301009"/>
          <a:ext cx="8402921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944">
                  <a:extLst>
                    <a:ext uri="{9D8B030D-6E8A-4147-A177-3AD203B41FA5}">
                      <a16:colId xmlns="" xmlns:a16="http://schemas.microsoft.com/office/drawing/2014/main" val="2690857838"/>
                    </a:ext>
                  </a:extLst>
                </a:gridCol>
                <a:gridCol w="1013305">
                  <a:extLst>
                    <a:ext uri="{9D8B030D-6E8A-4147-A177-3AD203B41FA5}">
                      <a16:colId xmlns="" xmlns:a16="http://schemas.microsoft.com/office/drawing/2014/main" val="1466341078"/>
                    </a:ext>
                  </a:extLst>
                </a:gridCol>
                <a:gridCol w="2556000">
                  <a:extLst>
                    <a:ext uri="{9D8B030D-6E8A-4147-A177-3AD203B41FA5}">
                      <a16:colId xmlns="" xmlns:a16="http://schemas.microsoft.com/office/drawing/2014/main" val="1139852380"/>
                    </a:ext>
                  </a:extLst>
                </a:gridCol>
                <a:gridCol w="1163728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  <a:gridCol w="1834944">
                  <a:extLst>
                    <a:ext uri="{9D8B030D-6E8A-4147-A177-3AD203B41FA5}">
                      <a16:colId xmlns="" xmlns:a16="http://schemas.microsoft.com/office/drawing/2014/main" val="3197711254"/>
                    </a:ext>
                  </a:extLst>
                </a:gridCol>
              </a:tblGrid>
              <a:tr h="230262">
                <a:tc>
                  <a:txBody>
                    <a:bodyPr/>
                    <a:lstStyle/>
                    <a:p>
                      <a:pPr algn="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For every  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sprouts there are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carrots.</a:t>
                      </a: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9245" y="5934670"/>
            <a:ext cx="856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Because there are 7 vegetables altogether so the fraction is out of 7.  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3/7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→ sprouts and 4/7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 carrots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3921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747D548-369D-4190-8533-5164AE89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717E433-2A28-4FF5-B39D-8D6DB80AE8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complete the ratio statements.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teacher, 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pupils.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12 teachers, how many pupils will there be?</a:t>
            </a:r>
          </a:p>
        </p:txBody>
      </p:sp>
    </p:spTree>
    <p:extLst>
      <p:ext uri="{BB962C8B-B14F-4D97-AF65-F5344CB8AC3E}">
        <p14:creationId xmlns="" xmlns:p14="http://schemas.microsoft.com/office/powerpoint/2010/main" val="2831689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3747D548-369D-4190-8533-5164AE89E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870"/>
            <a:ext cx="9144000" cy="672213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717E433-2A28-4FF5-B39D-8D6DB80AE8EE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b="1" u="sng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</a:t>
            </a: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image below to complete the ratio statements.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teacher, there are </a:t>
            </a:r>
            <a:r>
              <a:rPr lang="en-GB" sz="28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pupils.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12 teachers, how many pupils will there be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120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ED5153-0968-4429-9A2D-AF24CDDE1581}"/>
              </a:ext>
            </a:extLst>
          </p:cNvPr>
          <p:cNvSpPr txBox="1"/>
          <p:nvPr/>
        </p:nvSpPr>
        <p:spPr>
          <a:xfrm>
            <a:off x="2448560" y="3865136"/>
            <a:ext cx="5689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80330B-2531-430C-AF89-7E5EA39DFE4E}"/>
              </a:ext>
            </a:extLst>
          </p:cNvPr>
          <p:cNvSpPr txBox="1"/>
          <p:nvPr/>
        </p:nvSpPr>
        <p:spPr>
          <a:xfrm>
            <a:off x="6439524" y="3865136"/>
            <a:ext cx="757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094" y="5705341"/>
            <a:ext cx="84871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>
                <a:solidFill>
                  <a:srgbClr val="FF0000"/>
                </a:solidFill>
                <a:latin typeface="Century Gothic" pitchFamily="34" charset="0"/>
              </a:rPr>
              <a:t>Because the ratio for teachers to pupils is 1:10, if we increase the teachers to 12 it will be 12 times more (1 x 12 = 12) so we would also have to increase the pupils by 12 times more </a:t>
            </a:r>
            <a:r>
              <a:rPr lang="en-GB" sz="170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→ 10 x 12 = 120.</a:t>
            </a:r>
            <a:endParaRPr lang="en-GB" sz="17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83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35 animals on a farm. For every 5 cows there are 2 pigs. Use the bar model to help you calculate: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cows altogether?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pigs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6FE88D05-F007-4970-BB4B-C477974B07BC}"/>
              </a:ext>
            </a:extLst>
          </p:cNvPr>
          <p:cNvSpPr/>
          <p:nvPr/>
        </p:nvSpPr>
        <p:spPr>
          <a:xfrm>
            <a:off x="5908608" y="2282651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4">
            <a:extLst>
              <a:ext uri="{FF2B5EF4-FFF2-40B4-BE49-F238E27FC236}">
                <a16:creationId xmlns="" xmlns:a16="http://schemas.microsoft.com/office/drawing/2014/main" id="{52CF5BD7-E884-45BB-9F25-C955D693201B}"/>
              </a:ext>
            </a:extLst>
          </p:cNvPr>
          <p:cNvSpPr/>
          <p:nvPr/>
        </p:nvSpPr>
        <p:spPr>
          <a:xfrm>
            <a:off x="5908608" y="3541998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EFE5FF9E-DA6E-4E4F-B7F4-C1C7934A6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9975995"/>
              </p:ext>
            </p:extLst>
          </p:nvPr>
        </p:nvGraphicFramePr>
        <p:xfrm>
          <a:off x="2731180" y="4424450"/>
          <a:ext cx="3681640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328">
                  <a:extLst>
                    <a:ext uri="{9D8B030D-6E8A-4147-A177-3AD203B41FA5}">
                      <a16:colId xmlns="" xmlns:a16="http://schemas.microsoft.com/office/drawing/2014/main" val="2690857838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650757975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22469007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696606759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681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9536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35 animals on a farm. For every 5 cows there are 2 pigs. Use the bar model to help you calculate: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cows altogether?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      How many pigs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57CCF989-B55B-431C-8B87-C93A0DA94624}"/>
              </a:ext>
            </a:extLst>
          </p:cNvPr>
          <p:cNvSpPr/>
          <p:nvPr/>
        </p:nvSpPr>
        <p:spPr>
          <a:xfrm>
            <a:off x="5908608" y="2282651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4">
            <a:extLst>
              <a:ext uri="{FF2B5EF4-FFF2-40B4-BE49-F238E27FC236}">
                <a16:creationId xmlns="" xmlns:a16="http://schemas.microsoft.com/office/drawing/2014/main" id="{09856DF4-44B2-41BC-87C3-E05558965453}"/>
              </a:ext>
            </a:extLst>
          </p:cNvPr>
          <p:cNvSpPr/>
          <p:nvPr/>
        </p:nvSpPr>
        <p:spPr>
          <a:xfrm>
            <a:off x="5908608" y="3541998"/>
            <a:ext cx="946506" cy="5014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E27E2BE5-60DF-4370-8993-8A6D3E7E1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3924979"/>
              </p:ext>
            </p:extLst>
          </p:nvPr>
        </p:nvGraphicFramePr>
        <p:xfrm>
          <a:off x="2731180" y="4424450"/>
          <a:ext cx="3681640" cy="1194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328">
                  <a:extLst>
                    <a:ext uri="{9D8B030D-6E8A-4147-A177-3AD203B41FA5}">
                      <a16:colId xmlns="" xmlns:a16="http://schemas.microsoft.com/office/drawing/2014/main" val="2690857838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650757975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22469007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2696606759"/>
                    </a:ext>
                  </a:extLst>
                </a:gridCol>
                <a:gridCol w="736328">
                  <a:extLst>
                    <a:ext uri="{9D8B030D-6E8A-4147-A177-3AD203B41FA5}">
                      <a16:colId xmlns="" xmlns:a16="http://schemas.microsoft.com/office/drawing/2014/main" val="3489683951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321230"/>
                  </a:ext>
                </a:extLst>
              </a:tr>
              <a:tr h="597242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73632" marB="736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68109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6924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The ratio of cows to pigs is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5:2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when it’s 5:2 there are 7 altogether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), so you would have to increase each side until you get a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total of 35 because there are 35 altogether 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→ 5:2 = 7 → 10:4 = 14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Arial"/>
                <a:cs typeface="Arial"/>
              </a:rPr>
              <a:t>→ 15:6 = 21 → 20:8 = 28 → 25:10 = 35</a:t>
            </a:r>
            <a:endParaRPr lang="en-GB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773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11CE87A-E8EE-48AC-9517-7F2867DD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F4F128D-6280-4A38-B827-5A79147DFA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ratio of suns to rainclouds?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ratio to calculate how many symbols there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be altogether if there are 20 suns.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suns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rainclouds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symbols altogether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14">
            <a:extLst>
              <a:ext uri="{FF2B5EF4-FFF2-40B4-BE49-F238E27FC236}">
                <a16:creationId xmlns="" xmlns:a16="http://schemas.microsoft.com/office/drawing/2014/main" id="{99D527A3-F705-4AAF-988B-1E25632A3285}"/>
              </a:ext>
            </a:extLst>
          </p:cNvPr>
          <p:cNvSpPr/>
          <p:nvPr/>
        </p:nvSpPr>
        <p:spPr>
          <a:xfrm>
            <a:off x="3277601" y="4351331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: Rounded Corners 14">
            <a:extLst>
              <a:ext uri="{FF2B5EF4-FFF2-40B4-BE49-F238E27FC236}">
                <a16:creationId xmlns="" xmlns:a16="http://schemas.microsoft.com/office/drawing/2014/main" id="{30E21FD7-835C-4BFE-9A1A-FD0285C5D58A}"/>
              </a:ext>
            </a:extLst>
          </p:cNvPr>
          <p:cNvSpPr/>
          <p:nvPr/>
        </p:nvSpPr>
        <p:spPr>
          <a:xfrm>
            <a:off x="3277600" y="4947479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: Rounded Corners 14">
            <a:extLst>
              <a:ext uri="{FF2B5EF4-FFF2-40B4-BE49-F238E27FC236}">
                <a16:creationId xmlns="" xmlns:a16="http://schemas.microsoft.com/office/drawing/2014/main" id="{9A58B70F-66FA-4D5C-9BEE-F758E0F14C40}"/>
              </a:ext>
            </a:extLst>
          </p:cNvPr>
          <p:cNvSpPr/>
          <p:nvPr/>
        </p:nvSpPr>
        <p:spPr>
          <a:xfrm>
            <a:off x="3277599" y="5543627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5">
            <a:extLst>
              <a:ext uri="{FF2B5EF4-FFF2-40B4-BE49-F238E27FC236}">
                <a16:creationId xmlns="" xmlns:a16="http://schemas.microsoft.com/office/drawing/2014/main" id="{74A67E82-282A-406B-9922-0F2361B27F6C}"/>
              </a:ext>
            </a:extLst>
          </p:cNvPr>
          <p:cNvGrpSpPr/>
          <p:nvPr/>
        </p:nvGrpSpPr>
        <p:grpSpPr>
          <a:xfrm>
            <a:off x="3881763" y="2959853"/>
            <a:ext cx="1380475" cy="584775"/>
            <a:chOff x="3675213" y="2251828"/>
            <a:chExt cx="1380475" cy="584775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8E8BDDF3-C73D-4E73-8344-61ED37A94549}"/>
                </a:ext>
              </a:extLst>
            </p:cNvPr>
            <p:cNvSpPr txBox="1"/>
            <p:nvPr/>
          </p:nvSpPr>
          <p:spPr>
            <a:xfrm>
              <a:off x="4215408" y="2251828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: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="" xmlns:a16="http://schemas.microsoft.com/office/drawing/2014/main" id="{05F67F8F-1F24-41FE-8B8E-2424B9746A8F}"/>
                </a:ext>
              </a:extLst>
            </p:cNvPr>
            <p:cNvSpPr/>
            <p:nvPr/>
          </p:nvSpPr>
          <p:spPr>
            <a:xfrm>
              <a:off x="3675213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Rectangle: Rounded Corners 64">
              <a:extLst>
                <a:ext uri="{FF2B5EF4-FFF2-40B4-BE49-F238E27FC236}">
                  <a16:creationId xmlns="" xmlns:a16="http://schemas.microsoft.com/office/drawing/2014/main" id="{1CE30936-E142-48B4-BE7E-71318F18CD79}"/>
                </a:ext>
              </a:extLst>
            </p:cNvPr>
            <p:cNvSpPr/>
            <p:nvPr/>
          </p:nvSpPr>
          <p:spPr>
            <a:xfrm>
              <a:off x="4586456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54483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11CE87A-E8EE-48AC-9517-7F2867DD7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303" y="-167425"/>
            <a:ext cx="9491728" cy="71992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F4F128D-6280-4A38-B827-5A79147DFA33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ratio of suns to rainclouds?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ratio to calculate how many symbols there </a:t>
            </a: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will be altogether if there are 20 suns.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suns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rainclouds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				symbols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altogether</a:t>
            </a:r>
          </a:p>
          <a:p>
            <a:pPr>
              <a:lnSpc>
                <a:spcPct val="200000"/>
              </a:lnSpc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4">
            <a:extLst>
              <a:ext uri="{FF2B5EF4-FFF2-40B4-BE49-F238E27FC236}">
                <a16:creationId xmlns="" xmlns:a16="http://schemas.microsoft.com/office/drawing/2014/main" id="{36637EF7-0FED-49DA-8773-F102D32D93F8}"/>
              </a:ext>
            </a:extLst>
          </p:cNvPr>
          <p:cNvSpPr/>
          <p:nvPr/>
        </p:nvSpPr>
        <p:spPr>
          <a:xfrm>
            <a:off x="3020023" y="4235421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2CF7E521-9DF3-4EE6-8AA3-37E16F9C8264}"/>
              </a:ext>
            </a:extLst>
          </p:cNvPr>
          <p:cNvSpPr/>
          <p:nvPr/>
        </p:nvSpPr>
        <p:spPr>
          <a:xfrm>
            <a:off x="3032902" y="4857327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="" xmlns:a16="http://schemas.microsoft.com/office/drawing/2014/main" id="{5A5430F9-D1EA-46F7-BD54-1B30CE099A5E}"/>
              </a:ext>
            </a:extLst>
          </p:cNvPr>
          <p:cNvSpPr/>
          <p:nvPr/>
        </p:nvSpPr>
        <p:spPr>
          <a:xfrm>
            <a:off x="3045780" y="5453476"/>
            <a:ext cx="638755" cy="5161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32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9EC81E3D-9977-4F49-BB34-EA8A0D1D45ED}"/>
              </a:ext>
            </a:extLst>
          </p:cNvPr>
          <p:cNvGrpSpPr/>
          <p:nvPr/>
        </p:nvGrpSpPr>
        <p:grpSpPr>
          <a:xfrm>
            <a:off x="3868884" y="2792427"/>
            <a:ext cx="1380475" cy="584775"/>
            <a:chOff x="3675213" y="2251828"/>
            <a:chExt cx="1380475" cy="58477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D4AFAA8-7C7E-4C22-820E-27A2446370DD}"/>
                </a:ext>
              </a:extLst>
            </p:cNvPr>
            <p:cNvSpPr txBox="1"/>
            <p:nvPr/>
          </p:nvSpPr>
          <p:spPr>
            <a:xfrm>
              <a:off x="4215408" y="2251828"/>
              <a:ext cx="300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: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5A0D2BC2-A820-45B8-A902-1C1B9C0C574D}"/>
                </a:ext>
              </a:extLst>
            </p:cNvPr>
            <p:cNvSpPr/>
            <p:nvPr/>
          </p:nvSpPr>
          <p:spPr>
            <a:xfrm>
              <a:off x="3675213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21" name="Rectangle: Rounded Corners 64">
              <a:extLst>
                <a:ext uri="{FF2B5EF4-FFF2-40B4-BE49-F238E27FC236}">
                  <a16:creationId xmlns="" xmlns:a16="http://schemas.microsoft.com/office/drawing/2014/main" id="{E70CAB1E-2BC4-4E1C-8783-B50B47C52CF6}"/>
                </a:ext>
              </a:extLst>
            </p:cNvPr>
            <p:cNvSpPr/>
            <p:nvPr/>
          </p:nvSpPr>
          <p:spPr>
            <a:xfrm>
              <a:off x="4586456" y="2260330"/>
              <a:ext cx="469232" cy="56777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" y="602700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The ratio of suns to rainclouds is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</a:rPr>
              <a:t>5:3,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 if we increase the suns to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</a:rPr>
              <a:t>20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 it’s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</a:rPr>
              <a:t>4 times more 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</a:rPr>
              <a:t>5x4 = 20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), </a:t>
            </a:r>
          </a:p>
          <a:p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</a:rPr>
              <a:t>so we would have to do the same to the rainclouds 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→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3 x 4 = 12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.</a:t>
            </a:r>
          </a:p>
          <a:p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When it was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5:3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 there were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8 altogether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 but now that it’s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20:12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 it’s </a:t>
            </a:r>
            <a:r>
              <a:rPr lang="en-GB" sz="1550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32 altogether</a:t>
            </a:r>
            <a:r>
              <a:rPr lang="en-GB" sz="1550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.</a:t>
            </a:r>
            <a:endParaRPr lang="en-GB" sz="155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32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06AFA39-DF28-4F95-98E3-E9431EC2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906DBD0-D9FE-4AFE-810A-7D9649BA988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Zack discovered these footprints in the forest.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three footprints with four toes, there are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five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footprints with three toes.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two footprints with two toes, there are three footprints with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four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toes.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886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Thursday 22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calculate ratio to solve problems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5106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Mary is making buns for her birthday party.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3 chocolate buns, she makes 2 vanilla buns.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66 people at the party,      of the people want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vanilla bun.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buns does Mary need to make altogether?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chocolate buns will she need to make?</a:t>
            </a:r>
          </a:p>
          <a:p>
            <a:pPr lvl="0"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1AFBBE8-7475-4BF0-AE86-073B81622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36007"/>
              </p:ext>
            </p:extLst>
          </p:nvPr>
        </p:nvGraphicFramePr>
        <p:xfrm>
          <a:off x="5288352" y="2231014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31880011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156471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334252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BE6842-C2DB-4548-97BD-05C214BE4241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Mary is making buns for her birthday party.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3 chocolate buns, she makes 2 vanilla buns.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66 people at the party,      of the people want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vanilla bun.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buns does Mary need to make altogether?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55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chocolate buns will she need to make?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33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F1AFBBE8-7475-4BF0-AE86-073B816228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88352" y="2231014"/>
          <a:ext cx="288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31880011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1564713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633425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CBE6842-C2DB-4548-97BD-05C214BE4241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906327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DE25FE2-EF3C-4732-B77A-FAA1045D0994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63601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E65D1F-CEC3-41DF-9819-CB2059DC6E77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92737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58D138A-BDBA-4D82-A070-57743525E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87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F1ECAC3-64BF-4ACC-B1A1-DF63E023DB8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cashier is sorting the money in the till.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works out the ratio of £5 notes to £10 notes is 2:1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Have the notes been sorted correctly?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No because there are 1 too many £10 notes (or there needs to be 2 more £5 notes).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969122-27AD-4FC3-9797-B71A1E72CE6A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1140859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blue front door on the row of terraces, there are 2 red doors. There are 12 blue doors altogether.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the red doors are repainted blue.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new ratio of blue doors to red doors?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red doors are there altogether?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C42C6D-FAB4-4D98-9759-A52672EBAD66}"/>
              </a:ext>
            </a:extLst>
          </p:cNvPr>
          <p:cNvSpPr txBox="1"/>
          <p:nvPr/>
        </p:nvSpPr>
        <p:spPr>
          <a:xfrm>
            <a:off x="8269493" y="5939187"/>
            <a:ext cx="53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129075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80304" y="0"/>
            <a:ext cx="8757634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blue front door on the row of terraces, there are 2 red doors. There are 12 blue doors altogether.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 the ratio for blue to red door </a:t>
            </a:r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 1:2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If there are 12 blue doors then there will be 24 red doors (1:2 → 12:24 because it’s 12 times more so 12 x 1 = 12 and 2 x 12 = 24) 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 the new ratio for red to blue doors is 12:24 and 36 doors altogether.</a:t>
            </a: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One third of the red doors are repainted blue.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1/3 are repainted blue we have calculate 1/3 of the 24 red doors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 24 x 1/3 = 24 x 1 ÷ 3 = 8 → so now we know 1/3 of the red doors is 8 we can take away those 8 from the 24 red because they are now painted blue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Arial"/>
                <a:cs typeface="Arial"/>
              </a:rPr>
              <a:t>→ 24 – 8 = 16</a:t>
            </a:r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new ratio of blue doors to red doors?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20:16 </a:t>
            </a:r>
            <a:r>
              <a:rPr lang="en-GB" b="1" dirty="0">
                <a:solidFill>
                  <a:srgbClr val="FF0000"/>
                </a:solidFill>
                <a:latin typeface="Century Gothic" pitchFamily="34" charset="0"/>
              </a:rPr>
              <a:t>(accept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5:4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→ this is the same as 20:16 because it’s simplified using 4 </a:t>
            </a:r>
            <a:r>
              <a:rPr lang="en-GB" b="1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as the common factor of 20 and 16 </a:t>
            </a:r>
            <a:r>
              <a:rPr lang="en-GB" b="1" smtClean="0">
                <a:solidFill>
                  <a:srgbClr val="FF0000"/>
                </a:solidFill>
                <a:latin typeface="Arial"/>
                <a:cs typeface="Arial"/>
              </a:rPr>
              <a:t>→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  <a:cs typeface="Arial"/>
              </a:rPr>
              <a:t>20 ÷ 4 = 5 and 16 ÷ 4 = 4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en-GB" sz="20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 now that there are 16 red doors there will be 20 blue doors because there was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altogether 36 doors.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red doors are there altogether? 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="" xmlns:p14="http://schemas.microsoft.com/office/powerpoint/2010/main" val="102388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7C3E3CB-7C7C-4ABD-9485-F536DF3A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2FADD13-4BB1-4E51-A8D3-2D964315E89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ratio of cupcakes with sprinkles to cupcakes with a cherry is 3:1.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72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7C3E3CB-7C7C-4ABD-9485-F536DF3AF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8E8E562-4806-4270-A3EA-BF2DFA7E04F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ratio of cupcakes with sprinkles to cupcakes with a cherry is 3:1.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False; it is 2:3.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26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that mean the same thing.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39651CB-8FF1-4AE1-8852-E34B51A4B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747455"/>
              </p:ext>
            </p:extLst>
          </p:nvPr>
        </p:nvGraphicFramePr>
        <p:xfrm>
          <a:off x="1040887" y="1598967"/>
          <a:ext cx="1829146" cy="3608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146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5:2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30896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0089031"/>
                  </a:ext>
                </a:extLst>
              </a:tr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2:5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373860"/>
                  </a:ext>
                </a:extLst>
              </a:tr>
              <a:tr h="30896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94892702"/>
                  </a:ext>
                </a:extLst>
              </a:tr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5:1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980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46769F6-323B-4059-BAC9-8BA0DB693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8917408"/>
              </p:ext>
            </p:extLst>
          </p:nvPr>
        </p:nvGraphicFramePr>
        <p:xfrm>
          <a:off x="5709924" y="1598968"/>
          <a:ext cx="2389684" cy="3608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9684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984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2 apples, there are 5 oranges.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7473878"/>
                  </a:ext>
                </a:extLst>
              </a:tr>
              <a:tr h="984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5 oranges, there is 1 apple.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98040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99103756"/>
                  </a:ext>
                </a:extLst>
              </a:tr>
              <a:tr h="9842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2 oranges, there are 5 apples.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950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602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statements that mean the same thing.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39651CB-8FF1-4AE1-8852-E34B51A4B3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0887" y="1598967"/>
          <a:ext cx="1829146" cy="3608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9146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5:2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30896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50089031"/>
                  </a:ext>
                </a:extLst>
              </a:tr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2:5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373860"/>
                  </a:ext>
                </a:extLst>
              </a:tr>
              <a:tr h="308965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94892702"/>
                  </a:ext>
                </a:extLst>
              </a:tr>
              <a:tr h="99700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5:1 oranges to apples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980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46769F6-323B-4059-BAC9-8BA0DB693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9924" y="1598968"/>
          <a:ext cx="2389684" cy="3608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9684">
                  <a:extLst>
                    <a:ext uri="{9D8B030D-6E8A-4147-A177-3AD203B41FA5}">
                      <a16:colId xmlns="" xmlns:a16="http://schemas.microsoft.com/office/drawing/2014/main" val="3801654833"/>
                    </a:ext>
                  </a:extLst>
                </a:gridCol>
              </a:tblGrid>
              <a:tr h="984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2 apples, there are 5 oranges.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122632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7473878"/>
                  </a:ext>
                </a:extLst>
              </a:tr>
              <a:tr h="984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5 oranges, there is 1 apple.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698040"/>
                  </a:ext>
                </a:extLst>
              </a:tr>
              <a:tr h="32808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99103756"/>
                  </a:ext>
                </a:extLst>
              </a:tr>
              <a:tr h="98425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For every 2 oranges, there are 5 apples.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9502558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6B9682A-1CEB-4996-95B1-4443DDA2053D}"/>
              </a:ext>
            </a:extLst>
          </p:cNvPr>
          <p:cNvCxnSpPr>
            <a:cxnSpLocks/>
          </p:cNvCxnSpPr>
          <p:nvPr/>
        </p:nvCxnSpPr>
        <p:spPr>
          <a:xfrm flipH="1">
            <a:off x="2870033" y="2003444"/>
            <a:ext cx="28398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02459B6-6A65-494E-8BFC-9C08B55C2584}"/>
              </a:ext>
            </a:extLst>
          </p:cNvPr>
          <p:cNvCxnSpPr>
            <a:cxnSpLocks/>
          </p:cNvCxnSpPr>
          <p:nvPr/>
        </p:nvCxnSpPr>
        <p:spPr>
          <a:xfrm flipH="1" flipV="1">
            <a:off x="2870034" y="3429000"/>
            <a:ext cx="2839890" cy="13527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4E698D9-61E3-4F2E-AF65-79D4EEDF776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870034" y="3403442"/>
            <a:ext cx="2839890" cy="12943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5753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A9F9F3-0D60-424A-8D26-225D7520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E018623-A26E-447B-973E-2A2812B1C07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statement to describe the ratio 4:1 shown below.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38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A9F9F3-0D60-424A-8D26-225D75205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0ABF763-7E47-4AF9-B65C-D655320F0E76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statement to describe the ratio 4:1 shown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4 yoyos for every football. 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99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86144f90-c7b6-48d0-aae5-f5e9e48cc3df"/>
    <ds:schemaRef ds:uri="http://purl.org/dc/terms/"/>
    <ds:schemaRef ds:uri="http://schemas.openxmlformats.org/package/2006/metadata/core-properties"/>
    <ds:schemaRef ds:uri="0f0ae0ff-29c4-4766-b250-c1a9bee8d43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419BD06-A151-4B53-BC73-3E4D5FF8E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2151</TotalTime>
  <Words>1845</Words>
  <Application>Microsoft Office PowerPoint</Application>
  <PresentationFormat>On-screen Show (4:3)</PresentationFormat>
  <Paragraphs>637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55</cp:revision>
  <dcterms:created xsi:type="dcterms:W3CDTF">2018-03-17T10:08:43Z</dcterms:created>
  <dcterms:modified xsi:type="dcterms:W3CDTF">2020-07-15T06:53:13Z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3072">
    <vt:lpwstr>183</vt:lpwstr>
  </property>
</Properties>
</file>