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82" r:id="rId6"/>
    <p:sldId id="381" r:id="rId7"/>
    <p:sldId id="367" r:id="rId8"/>
    <p:sldId id="373" r:id="rId9"/>
    <p:sldId id="372" r:id="rId10"/>
    <p:sldId id="374" r:id="rId11"/>
    <p:sldId id="368" r:id="rId12"/>
    <p:sldId id="375" r:id="rId13"/>
    <p:sldId id="369" r:id="rId14"/>
    <p:sldId id="376" r:id="rId15"/>
    <p:sldId id="388" r:id="rId16"/>
    <p:sldId id="355" r:id="rId17"/>
    <p:sldId id="377" r:id="rId18"/>
    <p:sldId id="370" r:id="rId19"/>
    <p:sldId id="378" r:id="rId20"/>
    <p:sldId id="385" r:id="rId21"/>
    <p:sldId id="386" r:id="rId22"/>
    <p:sldId id="387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8" r:id="rId35"/>
    <p:sldId id="400" r:id="rId36"/>
    <p:sldId id="401" r:id="rId37"/>
    <p:sldId id="402" r:id="rId38"/>
    <p:sldId id="403" r:id="rId39"/>
    <p:sldId id="404" r:id="rId40"/>
    <p:sldId id="405" r:id="rId41"/>
    <p:sldId id="406" r:id="rId42"/>
    <p:sldId id="407" r:id="rId43"/>
    <p:sldId id="409" r:id="rId44"/>
    <p:sldId id="410" r:id="rId45"/>
    <p:sldId id="411" r:id="rId46"/>
    <p:sldId id="412" r:id="rId47"/>
    <p:sldId id="413" r:id="rId48"/>
    <p:sldId id="414" r:id="rId49"/>
    <p:sldId id="415" r:id="rId50"/>
    <p:sldId id="416" r:id="rId51"/>
    <p:sldId id="417" r:id="rId52"/>
    <p:sldId id="418" r:id="rId53"/>
    <p:sldId id="419" r:id="rId54"/>
    <p:sldId id="428" r:id="rId55"/>
    <p:sldId id="420" r:id="rId56"/>
    <p:sldId id="421" r:id="rId57"/>
    <p:sldId id="422" r:id="rId58"/>
    <p:sldId id="423" r:id="rId59"/>
    <p:sldId id="424" r:id="rId60"/>
    <p:sldId id="425" r:id="rId61"/>
    <p:sldId id="426" r:id="rId62"/>
    <p:sldId id="427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B7490-0532-4EAD-AF82-5024E391DE41}" v="21" dt="2019-01-23T13:03:31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89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69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Worthington" userId="3602fdab-493b-4fe0-87da-353562330a36" providerId="ADAL" clId="{BA9B7490-0532-4EAD-AF82-5024E391DE41}"/>
    <pc:docChg chg="undo custSel addSld delSld modSld sldOrd">
      <pc:chgData name="Victoria Worthington" userId="3602fdab-493b-4fe0-87da-353562330a36" providerId="ADAL" clId="{BA9B7490-0532-4EAD-AF82-5024E391DE41}" dt="2019-01-23T13:03:33.222" v="148" actId="2696"/>
      <pc:docMkLst>
        <pc:docMk/>
      </pc:docMkLst>
      <pc:sldChg chg="delSp modSp del">
        <pc:chgData name="Victoria Worthington" userId="3602fdab-493b-4fe0-87da-353562330a36" providerId="ADAL" clId="{BA9B7490-0532-4EAD-AF82-5024E391DE41}" dt="2019-01-23T13:03:09.149" v="138" actId="2696"/>
        <pc:sldMkLst>
          <pc:docMk/>
          <pc:sldMk cId="636014570" sldId="314"/>
        </pc:sldMkLst>
        <pc:spChg chg="mod">
          <ac:chgData name="Victoria Worthington" userId="3602fdab-493b-4fe0-87da-353562330a36" providerId="ADAL" clId="{BA9B7490-0532-4EAD-AF82-5024E391DE41}" dt="2019-01-23T13:03:03.633" v="136" actId="2085"/>
          <ac:spMkLst>
            <pc:docMk/>
            <pc:sldMk cId="636014570" sldId="314"/>
            <ac:spMk id="19" creationId="{5252A847-DE45-4FA3-A1F8-EEBEB845FF8E}"/>
          </ac:spMkLst>
        </pc:spChg>
        <pc:picChg chg="del">
          <ac:chgData name="Victoria Worthington" userId="3602fdab-493b-4fe0-87da-353562330a36" providerId="ADAL" clId="{BA9B7490-0532-4EAD-AF82-5024E391DE41}" dt="2019-01-23T13:02:42.466" v="118" actId="478"/>
          <ac:picMkLst>
            <pc:docMk/>
            <pc:sldMk cId="636014570" sldId="314"/>
            <ac:picMk id="6" creationId="{A203BEE4-E15B-43C0-BE93-640D6820142F}"/>
          </ac:picMkLst>
        </pc:picChg>
        <pc:picChg chg="del">
          <ac:chgData name="Victoria Worthington" userId="3602fdab-493b-4fe0-87da-353562330a36" providerId="ADAL" clId="{BA9B7490-0532-4EAD-AF82-5024E391DE41}" dt="2019-01-23T13:02:43.028" v="119" actId="478"/>
          <ac:picMkLst>
            <pc:docMk/>
            <pc:sldMk cId="636014570" sldId="314"/>
            <ac:picMk id="9" creationId="{961F096B-05F3-4EB5-9F76-E8715A7E8756}"/>
          </ac:picMkLst>
        </pc:picChg>
      </pc:sldChg>
      <pc:sldChg chg="modSp">
        <pc:chgData name="Victoria Worthington" userId="3602fdab-493b-4fe0-87da-353562330a36" providerId="ADAL" clId="{BA9B7490-0532-4EAD-AF82-5024E391DE41}" dt="2019-01-21T12:03:32.149" v="58" actId="20577"/>
        <pc:sldMkLst>
          <pc:docMk/>
          <pc:sldMk cId="1914322714" sldId="377"/>
        </pc:sldMkLst>
        <pc:spChg chg="mod">
          <ac:chgData name="Victoria Worthington" userId="3602fdab-493b-4fe0-87da-353562330a36" providerId="ADAL" clId="{BA9B7490-0532-4EAD-AF82-5024E391DE41}" dt="2019-01-21T12:03:32.149" v="58" actId="20577"/>
          <ac:spMkLst>
            <pc:docMk/>
            <pc:sldMk cId="1914322714" sldId="377"/>
            <ac:spMk id="19" creationId="{5252A847-DE45-4FA3-A1F8-EEBEB845FF8E}"/>
          </ac:spMkLst>
        </pc:spChg>
      </pc:sldChg>
      <pc:sldChg chg="modSp del">
        <pc:chgData name="Victoria Worthington" userId="3602fdab-493b-4fe0-87da-353562330a36" providerId="ADAL" clId="{BA9B7490-0532-4EAD-AF82-5024E391DE41}" dt="2019-01-23T13:03:27.139" v="146" actId="2696"/>
        <pc:sldMkLst>
          <pc:docMk/>
          <pc:sldMk cId="2498324348" sldId="379"/>
        </pc:sldMkLst>
        <pc:spChg chg="mod">
          <ac:chgData name="Victoria Worthington" userId="3602fdab-493b-4fe0-87da-353562330a36" providerId="ADAL" clId="{BA9B7490-0532-4EAD-AF82-5024E391DE41}" dt="2019-01-21T12:04:25.154" v="60" actId="20577"/>
          <ac:spMkLst>
            <pc:docMk/>
            <pc:sldMk cId="2498324348" sldId="379"/>
            <ac:spMk id="19" creationId="{5252A847-DE45-4FA3-A1F8-EEBEB845FF8E}"/>
          </ac:spMkLst>
        </pc:spChg>
      </pc:sldChg>
      <pc:sldChg chg="modSp del">
        <pc:chgData name="Victoria Worthington" userId="3602fdab-493b-4fe0-87da-353562330a36" providerId="ADAL" clId="{BA9B7490-0532-4EAD-AF82-5024E391DE41}" dt="2019-01-23T13:03:33.222" v="148" actId="2696"/>
        <pc:sldMkLst>
          <pc:docMk/>
          <pc:sldMk cId="2469124805" sldId="380"/>
        </pc:sldMkLst>
        <pc:spChg chg="mod">
          <ac:chgData name="Victoria Worthington" userId="3602fdab-493b-4fe0-87da-353562330a36" providerId="ADAL" clId="{BA9B7490-0532-4EAD-AF82-5024E391DE41}" dt="2019-01-21T12:05:11.762" v="80" actId="20577"/>
          <ac:spMkLst>
            <pc:docMk/>
            <pc:sldMk cId="2469124805" sldId="380"/>
            <ac:spMk id="19" creationId="{5252A847-DE45-4FA3-A1F8-EEBEB845FF8E}"/>
          </ac:spMkLst>
        </pc:spChg>
      </pc:sldChg>
      <pc:sldChg chg="modSp">
        <pc:chgData name="Victoria Worthington" userId="3602fdab-493b-4fe0-87da-353562330a36" providerId="ADAL" clId="{BA9B7490-0532-4EAD-AF82-5024E391DE41}" dt="2019-01-21T12:00:26.693" v="49" actId="20577"/>
        <pc:sldMkLst>
          <pc:docMk/>
          <pc:sldMk cId="1495646549" sldId="381"/>
        </pc:sldMkLst>
        <pc:spChg chg="mod">
          <ac:chgData name="Victoria Worthington" userId="3602fdab-493b-4fe0-87da-353562330a36" providerId="ADAL" clId="{BA9B7490-0532-4EAD-AF82-5024E391DE41}" dt="2019-01-21T12:00:26.693" v="49" actId="20577"/>
          <ac:spMkLst>
            <pc:docMk/>
            <pc:sldMk cId="1495646549" sldId="381"/>
            <ac:spMk id="19" creationId="{5252A847-DE45-4FA3-A1F8-EEBEB845FF8E}"/>
          </ac:spMkLst>
        </pc:spChg>
      </pc:sldChg>
      <pc:sldChg chg="modSp add ord">
        <pc:chgData name="Victoria Worthington" userId="3602fdab-493b-4fe0-87da-353562330a36" providerId="ADAL" clId="{BA9B7490-0532-4EAD-AF82-5024E391DE41}" dt="2019-01-21T12:00:45.635" v="53" actId="20577"/>
        <pc:sldMkLst>
          <pc:docMk/>
          <pc:sldMk cId="4147871289" sldId="382"/>
        </pc:sldMkLst>
        <pc:spChg chg="mod">
          <ac:chgData name="Victoria Worthington" userId="3602fdab-493b-4fe0-87da-353562330a36" providerId="ADAL" clId="{BA9B7490-0532-4EAD-AF82-5024E391DE41}" dt="2019-01-21T12:00:45.635" v="53" actId="20577"/>
          <ac:spMkLst>
            <pc:docMk/>
            <pc:sldMk cId="4147871289" sldId="382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BA9B7490-0532-4EAD-AF82-5024E391DE41}" dt="2019-01-23T13:01:34.226" v="110"/>
        <pc:sldMkLst>
          <pc:docMk/>
          <pc:sldMk cId="3376466742" sldId="383"/>
        </pc:sldMkLst>
        <pc:spChg chg="mod">
          <ac:chgData name="Victoria Worthington" userId="3602fdab-493b-4fe0-87da-353562330a36" providerId="ADAL" clId="{BA9B7490-0532-4EAD-AF82-5024E391DE41}" dt="2019-01-23T13:01:34.226" v="110"/>
          <ac:spMkLst>
            <pc:docMk/>
            <pc:sldMk cId="3376466742" sldId="383"/>
            <ac:spMk id="19" creationId="{5252A847-DE45-4FA3-A1F8-EEBEB845FF8E}"/>
          </ac:spMkLst>
        </pc:spChg>
      </pc:sldChg>
      <pc:sldChg chg="modSp add">
        <pc:chgData name="Victoria Worthington" userId="3602fdab-493b-4fe0-87da-353562330a36" providerId="ADAL" clId="{BA9B7490-0532-4EAD-AF82-5024E391DE41}" dt="2019-01-21T12:06:38.476" v="108"/>
        <pc:sldMkLst>
          <pc:docMk/>
          <pc:sldMk cId="2079097101" sldId="384"/>
        </pc:sldMkLst>
        <pc:spChg chg="mod">
          <ac:chgData name="Victoria Worthington" userId="3602fdab-493b-4fe0-87da-353562330a36" providerId="ADAL" clId="{BA9B7490-0532-4EAD-AF82-5024E391DE41}" dt="2019-01-21T12:06:38.476" v="108"/>
          <ac:spMkLst>
            <pc:docMk/>
            <pc:sldMk cId="2079097101" sldId="384"/>
            <ac:spMk id="19" creationId="{5252A847-DE45-4FA3-A1F8-EEBEB845FF8E}"/>
          </ac:spMkLst>
        </pc:spChg>
      </pc:sldChg>
      <pc:sldChg chg="addSp delSp modSp add">
        <pc:chgData name="Victoria Worthington" userId="3602fdab-493b-4fe0-87da-353562330a36" providerId="ADAL" clId="{BA9B7490-0532-4EAD-AF82-5024E391DE41}" dt="2019-01-23T13:03:07.395" v="137"/>
        <pc:sldMkLst>
          <pc:docMk/>
          <pc:sldMk cId="3249561653" sldId="385"/>
        </pc:sldMkLst>
        <pc:spChg chg="del">
          <ac:chgData name="Victoria Worthington" userId="3602fdab-493b-4fe0-87da-353562330a36" providerId="ADAL" clId="{BA9B7490-0532-4EAD-AF82-5024E391DE41}" dt="2019-01-23T13:02:38.511" v="115" actId="478"/>
          <ac:spMkLst>
            <pc:docMk/>
            <pc:sldMk cId="3249561653" sldId="385"/>
            <ac:spMk id="12" creationId="{37DB1F76-1E12-4EE4-90F3-4292EDA59183}"/>
          </ac:spMkLst>
        </pc:spChg>
        <pc:spChg chg="del">
          <ac:chgData name="Victoria Worthington" userId="3602fdab-493b-4fe0-87da-353562330a36" providerId="ADAL" clId="{BA9B7490-0532-4EAD-AF82-5024E391DE41}" dt="2019-01-23T13:02:39.197" v="116" actId="478"/>
          <ac:spMkLst>
            <pc:docMk/>
            <pc:sldMk cId="3249561653" sldId="385"/>
            <ac:spMk id="13" creationId="{7F470948-F2B0-4B29-B351-461B6AFF06E8}"/>
          </ac:spMkLst>
        </pc:spChg>
        <pc:spChg chg="add">
          <ac:chgData name="Victoria Worthington" userId="3602fdab-493b-4fe0-87da-353562330a36" providerId="ADAL" clId="{BA9B7490-0532-4EAD-AF82-5024E391DE41}" dt="2019-01-23T13:03:07.395" v="137"/>
          <ac:spMkLst>
            <pc:docMk/>
            <pc:sldMk cId="3249561653" sldId="385"/>
            <ac:spMk id="15" creationId="{62119FD5-9966-4529-B9E4-300E3DB0FFB1}"/>
          </ac:spMkLst>
        </pc:spChg>
        <pc:spChg chg="del mod">
          <ac:chgData name="Victoria Worthington" userId="3602fdab-493b-4fe0-87da-353562330a36" providerId="ADAL" clId="{BA9B7490-0532-4EAD-AF82-5024E391DE41}" dt="2019-01-23T13:02:55.275" v="133" actId="478"/>
          <ac:spMkLst>
            <pc:docMk/>
            <pc:sldMk cId="3249561653" sldId="385"/>
            <ac:spMk id="19" creationId="{5252A847-DE45-4FA3-A1F8-EEBEB845FF8E}"/>
          </ac:spMkLst>
        </pc:spChg>
        <pc:spChg chg="add">
          <ac:chgData name="Victoria Worthington" userId="3602fdab-493b-4fe0-87da-353562330a36" providerId="ADAL" clId="{BA9B7490-0532-4EAD-AF82-5024E391DE41}" dt="2019-01-23T13:03:07.395" v="137"/>
          <ac:spMkLst>
            <pc:docMk/>
            <pc:sldMk cId="3249561653" sldId="385"/>
            <ac:spMk id="20" creationId="{0D7DF70E-7DF9-4774-9172-FD3F9606C67B}"/>
          </ac:spMkLst>
        </pc:spChg>
        <pc:spChg chg="add">
          <ac:chgData name="Victoria Worthington" userId="3602fdab-493b-4fe0-87da-353562330a36" providerId="ADAL" clId="{BA9B7490-0532-4EAD-AF82-5024E391DE41}" dt="2019-01-23T13:03:07.395" v="137"/>
          <ac:spMkLst>
            <pc:docMk/>
            <pc:sldMk cId="3249561653" sldId="385"/>
            <ac:spMk id="21" creationId="{1AD48060-39B8-48D2-9F07-6F6CCD74C955}"/>
          </ac:spMkLst>
        </pc:spChg>
        <pc:graphicFrameChg chg="del modGraphic">
          <ac:chgData name="Victoria Worthington" userId="3602fdab-493b-4fe0-87da-353562330a36" providerId="ADAL" clId="{BA9B7490-0532-4EAD-AF82-5024E391DE41}" dt="2019-01-23T13:02:37.638" v="114" actId="478"/>
          <ac:graphicFrameMkLst>
            <pc:docMk/>
            <pc:sldMk cId="3249561653" sldId="385"/>
            <ac:graphicFrameMk id="10" creationId="{EB0E7E0E-1C0C-4092-BD86-B0791F5BAC2D}"/>
          </ac:graphicFrameMkLst>
        </pc:graphicFrameChg>
        <pc:graphicFrameChg chg="del">
          <ac:chgData name="Victoria Worthington" userId="3602fdab-493b-4fe0-87da-353562330a36" providerId="ADAL" clId="{BA9B7490-0532-4EAD-AF82-5024E391DE41}" dt="2019-01-23T13:02:40.377" v="117" actId="478"/>
          <ac:graphicFrameMkLst>
            <pc:docMk/>
            <pc:sldMk cId="3249561653" sldId="385"/>
            <ac:graphicFrameMk id="11" creationId="{A33EB24B-C3A5-4871-9EAD-6561A1EE8C0C}"/>
          </ac:graphicFrameMkLst>
        </pc:graphicFrameChg>
        <pc:graphicFrameChg chg="add">
          <ac:chgData name="Victoria Worthington" userId="3602fdab-493b-4fe0-87da-353562330a36" providerId="ADAL" clId="{BA9B7490-0532-4EAD-AF82-5024E391DE41}" dt="2019-01-23T13:03:07.395" v="137"/>
          <ac:graphicFrameMkLst>
            <pc:docMk/>
            <pc:sldMk cId="3249561653" sldId="385"/>
            <ac:graphicFrameMk id="16" creationId="{5826579A-1691-4A6B-B2D8-AC1B76CC90BB}"/>
          </ac:graphicFrameMkLst>
        </pc:graphicFrameChg>
        <pc:graphicFrameChg chg="add">
          <ac:chgData name="Victoria Worthington" userId="3602fdab-493b-4fe0-87da-353562330a36" providerId="ADAL" clId="{BA9B7490-0532-4EAD-AF82-5024E391DE41}" dt="2019-01-23T13:03:07.395" v="137"/>
          <ac:graphicFrameMkLst>
            <pc:docMk/>
            <pc:sldMk cId="3249561653" sldId="385"/>
            <ac:graphicFrameMk id="17" creationId="{5310F599-EEF1-4F6A-92C9-8FD140E31662}"/>
          </ac:graphicFrameMkLst>
        </pc:graphicFrameChg>
        <pc:picChg chg="add del mod">
          <ac:chgData name="Victoria Worthington" userId="3602fdab-493b-4fe0-87da-353562330a36" providerId="ADAL" clId="{BA9B7490-0532-4EAD-AF82-5024E391DE41}" dt="2019-01-23T13:02:53.148" v="130"/>
          <ac:picMkLst>
            <pc:docMk/>
            <pc:sldMk cId="3249561653" sldId="385"/>
            <ac:picMk id="2" creationId="{ABE6EF94-E18C-442C-912D-83F1D50C438F}"/>
          </ac:picMkLst>
        </pc:picChg>
        <pc:picChg chg="del">
          <ac:chgData name="Victoria Worthington" userId="3602fdab-493b-4fe0-87da-353562330a36" providerId="ADAL" clId="{BA9B7490-0532-4EAD-AF82-5024E391DE41}" dt="2019-01-23T13:02:54.304" v="131" actId="478"/>
          <ac:picMkLst>
            <pc:docMk/>
            <pc:sldMk cId="3249561653" sldId="385"/>
            <ac:picMk id="6" creationId="{A203BEE4-E15B-43C0-BE93-640D6820142F}"/>
          </ac:picMkLst>
        </pc:picChg>
        <pc:picChg chg="del">
          <ac:chgData name="Victoria Worthington" userId="3602fdab-493b-4fe0-87da-353562330a36" providerId="ADAL" clId="{BA9B7490-0532-4EAD-AF82-5024E391DE41}" dt="2019-01-23T13:02:54.920" v="132" actId="478"/>
          <ac:picMkLst>
            <pc:docMk/>
            <pc:sldMk cId="3249561653" sldId="385"/>
            <ac:picMk id="9" creationId="{961F096B-05F3-4EB5-9F76-E8715A7E8756}"/>
          </ac:picMkLst>
        </pc:picChg>
        <pc:picChg chg="add">
          <ac:chgData name="Victoria Worthington" userId="3602fdab-493b-4fe0-87da-353562330a36" providerId="ADAL" clId="{BA9B7490-0532-4EAD-AF82-5024E391DE41}" dt="2019-01-23T13:02:56.177" v="134"/>
          <ac:picMkLst>
            <pc:docMk/>
            <pc:sldMk cId="3249561653" sldId="385"/>
            <ac:picMk id="14" creationId="{25F5B7F9-8F71-47E6-819E-9228E72003C3}"/>
          </ac:picMkLst>
        </pc:picChg>
      </pc:sldChg>
      <pc:sldChg chg="modSp add">
        <pc:chgData name="Victoria Worthington" userId="3602fdab-493b-4fe0-87da-353562330a36" providerId="ADAL" clId="{BA9B7490-0532-4EAD-AF82-5024E391DE41}" dt="2019-01-23T13:03:23.196" v="144" actId="20577"/>
        <pc:sldMkLst>
          <pc:docMk/>
          <pc:sldMk cId="3663858405" sldId="386"/>
        </pc:sldMkLst>
        <pc:spChg chg="mod">
          <ac:chgData name="Victoria Worthington" userId="3602fdab-493b-4fe0-87da-353562330a36" providerId="ADAL" clId="{BA9B7490-0532-4EAD-AF82-5024E391DE41}" dt="2019-01-23T13:03:23.196" v="144" actId="20577"/>
          <ac:spMkLst>
            <pc:docMk/>
            <pc:sldMk cId="3663858405" sldId="386"/>
            <ac:spMk id="15" creationId="{62119FD5-9966-4529-B9E4-300E3DB0FFB1}"/>
          </ac:spMkLst>
        </pc:spChg>
      </pc:sldChg>
      <pc:sldChg chg="modSp add">
        <pc:chgData name="Victoria Worthington" userId="3602fdab-493b-4fe0-87da-353562330a36" providerId="ADAL" clId="{BA9B7490-0532-4EAD-AF82-5024E391DE41}" dt="2019-01-23T13:03:31.866" v="147"/>
        <pc:sldMkLst>
          <pc:docMk/>
          <pc:sldMk cId="3093094938" sldId="387"/>
        </pc:sldMkLst>
        <pc:spChg chg="mod">
          <ac:chgData name="Victoria Worthington" userId="3602fdab-493b-4fe0-87da-353562330a36" providerId="ADAL" clId="{BA9B7490-0532-4EAD-AF82-5024E391DE41}" dt="2019-01-23T13:03:31.866" v="147"/>
          <ac:spMkLst>
            <pc:docMk/>
            <pc:sldMk cId="3093094938" sldId="387"/>
            <ac:spMk id="15" creationId="{62119FD5-9966-4529-B9E4-300E3DB0FFB1}"/>
          </ac:spMkLst>
        </pc:spChg>
      </pc:sldChg>
    </pc:docChg>
  </pc:docChgLst>
  <pc:docChgLst>
    <pc:chgData name="Louise Pezzaioli" userId="360b41a0-b242-48d2-b707-f5fa57585d53" providerId="ADAL" clId="{788CEDD7-550C-44A9-A26A-8D48DC205D1B}"/>
    <pc:docChg chg="undo custSel addSld delSld modSld">
      <pc:chgData name="Louise Pezzaioli" userId="360b41a0-b242-48d2-b707-f5fa57585d53" providerId="ADAL" clId="{788CEDD7-550C-44A9-A26A-8D48DC205D1B}" dt="2019-01-18T13:22:49.518" v="1567" actId="20577"/>
      <pc:docMkLst>
        <pc:docMk/>
      </pc:docMkLst>
      <pc:sldChg chg="addSp modSp">
        <pc:chgData name="Louise Pezzaioli" userId="360b41a0-b242-48d2-b707-f5fa57585d53" providerId="ADAL" clId="{788CEDD7-550C-44A9-A26A-8D48DC205D1B}" dt="2019-01-18T13:17:54.825" v="1489" actId="114"/>
        <pc:sldMkLst>
          <pc:docMk/>
          <pc:sldMk cId="636014570" sldId="314"/>
        </pc:sldMkLst>
        <pc:spChg chg="add mod">
          <ac:chgData name="Louise Pezzaioli" userId="360b41a0-b242-48d2-b707-f5fa57585d53" providerId="ADAL" clId="{788CEDD7-550C-44A9-A26A-8D48DC205D1B}" dt="2019-01-18T11:48:06.629" v="1119" actId="1036"/>
          <ac:spMkLst>
            <pc:docMk/>
            <pc:sldMk cId="636014570" sldId="314"/>
            <ac:spMk id="12" creationId="{37DB1F76-1E12-4EE4-90F3-4292EDA59183}"/>
          </ac:spMkLst>
        </pc:spChg>
        <pc:spChg chg="add mod">
          <ac:chgData name="Louise Pezzaioli" userId="360b41a0-b242-48d2-b707-f5fa57585d53" providerId="ADAL" clId="{788CEDD7-550C-44A9-A26A-8D48DC205D1B}" dt="2019-01-18T13:17:52.383" v="1488" actId="114"/>
          <ac:spMkLst>
            <pc:docMk/>
            <pc:sldMk cId="636014570" sldId="314"/>
            <ac:spMk id="13" creationId="{7F470948-F2B0-4B29-B351-461B6AFF06E8}"/>
          </ac:spMkLst>
        </pc:spChg>
        <pc:spChg chg="mod">
          <ac:chgData name="Louise Pezzaioli" userId="360b41a0-b242-48d2-b707-f5fa57585d53" providerId="ADAL" clId="{788CEDD7-550C-44A9-A26A-8D48DC205D1B}" dt="2019-01-18T13:17:54.825" v="1489" actId="114"/>
          <ac:spMkLst>
            <pc:docMk/>
            <pc:sldMk cId="636014570" sldId="314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18T11:48:09.289" v="1120" actId="1036"/>
          <ac:graphicFrameMkLst>
            <pc:docMk/>
            <pc:sldMk cId="636014570" sldId="314"/>
            <ac:graphicFrameMk id="10" creationId="{EB0E7E0E-1C0C-4092-BD86-B0791F5BAC2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18T11:48:03.601" v="1118" actId="1036"/>
          <ac:graphicFrameMkLst>
            <pc:docMk/>
            <pc:sldMk cId="636014570" sldId="314"/>
            <ac:graphicFrameMk id="11" creationId="{A33EB24B-C3A5-4871-9EAD-6561A1EE8C0C}"/>
          </ac:graphicFrameMkLst>
        </pc:graphicFrameChg>
        <pc:picChg chg="add mod">
          <ac:chgData name="Louise Pezzaioli" userId="360b41a0-b242-48d2-b707-f5fa57585d53" providerId="ADAL" clId="{788CEDD7-550C-44A9-A26A-8D48DC205D1B}" dt="2019-01-18T11:48:06.629" v="1119" actId="1036"/>
          <ac:picMkLst>
            <pc:docMk/>
            <pc:sldMk cId="636014570" sldId="314"/>
            <ac:picMk id="6" creationId="{A203BEE4-E15B-43C0-BE93-640D6820142F}"/>
          </ac:picMkLst>
        </pc:picChg>
        <pc:picChg chg="mod">
          <ac:chgData name="Louise Pezzaioli" userId="360b41a0-b242-48d2-b707-f5fa57585d53" providerId="ADAL" clId="{788CEDD7-550C-44A9-A26A-8D48DC205D1B}" dt="2019-01-18T11:46:19.410" v="1049" actId="1076"/>
          <ac:picMkLst>
            <pc:docMk/>
            <pc:sldMk cId="636014570" sldId="314"/>
            <ac:picMk id="8" creationId="{D9426B6B-94AA-4D9B-BC63-8F0BC9ED5115}"/>
          </ac:picMkLst>
        </pc:picChg>
        <pc:picChg chg="add mod">
          <ac:chgData name="Louise Pezzaioli" userId="360b41a0-b242-48d2-b707-f5fa57585d53" providerId="ADAL" clId="{788CEDD7-550C-44A9-A26A-8D48DC205D1B}" dt="2019-01-18T11:48:03.601" v="1118" actId="1036"/>
          <ac:picMkLst>
            <pc:docMk/>
            <pc:sldMk cId="636014570" sldId="314"/>
            <ac:picMk id="9" creationId="{961F096B-05F3-4EB5-9F76-E8715A7E8756}"/>
          </ac:picMkLst>
        </pc:picChg>
      </pc:sldChg>
      <pc:sldChg chg="addSp modSp">
        <pc:chgData name="Louise Pezzaioli" userId="360b41a0-b242-48d2-b707-f5fa57585d53" providerId="ADAL" clId="{788CEDD7-550C-44A9-A26A-8D48DC205D1B}" dt="2019-01-18T13:19:00.263" v="1506" actId="114"/>
        <pc:sldMkLst>
          <pc:docMk/>
          <pc:sldMk cId="1071900124" sldId="355"/>
        </pc:sldMkLst>
        <pc:spChg chg="mod">
          <ac:chgData name="Louise Pezzaioli" userId="360b41a0-b242-48d2-b707-f5fa57585d53" providerId="ADAL" clId="{788CEDD7-550C-44A9-A26A-8D48DC205D1B}" dt="2019-01-18T13:18:58.008" v="1505" actId="114"/>
          <ac:spMkLst>
            <pc:docMk/>
            <pc:sldMk cId="1071900124" sldId="355"/>
            <ac:spMk id="12" creationId="{2852694A-ED06-4C12-8987-96DECAE9398F}"/>
          </ac:spMkLst>
        </pc:spChg>
        <pc:spChg chg="mod">
          <ac:chgData name="Louise Pezzaioli" userId="360b41a0-b242-48d2-b707-f5fa57585d53" providerId="ADAL" clId="{788CEDD7-550C-44A9-A26A-8D48DC205D1B}" dt="2019-01-18T11:39:20.189" v="722" actId="553"/>
          <ac:spMkLst>
            <pc:docMk/>
            <pc:sldMk cId="1071900124" sldId="355"/>
            <ac:spMk id="13" creationId="{F468B701-1B6E-49C9-9FFE-4CFBC964BDAE}"/>
          </ac:spMkLst>
        </pc:spChg>
        <pc:spChg chg="mod">
          <ac:chgData name="Louise Pezzaioli" userId="360b41a0-b242-48d2-b707-f5fa57585d53" providerId="ADAL" clId="{788CEDD7-550C-44A9-A26A-8D48DC205D1B}" dt="2019-01-18T11:39:08.520" v="720" actId="408"/>
          <ac:spMkLst>
            <pc:docMk/>
            <pc:sldMk cId="1071900124" sldId="355"/>
            <ac:spMk id="14" creationId="{F49F17D8-ABF5-4343-B539-6907B61DB5F0}"/>
          </ac:spMkLst>
        </pc:spChg>
        <pc:spChg chg="mod">
          <ac:chgData name="Louise Pezzaioli" userId="360b41a0-b242-48d2-b707-f5fa57585d53" providerId="ADAL" clId="{788CEDD7-550C-44A9-A26A-8D48DC205D1B}" dt="2019-01-18T13:19:00.263" v="1506" actId="114"/>
          <ac:spMkLst>
            <pc:docMk/>
            <pc:sldMk cId="1071900124" sldId="355"/>
            <ac:spMk id="15" creationId="{489FE898-581C-430A-A705-562B7A658520}"/>
          </ac:spMkLst>
        </pc:spChg>
        <pc:spChg chg="mod">
          <ac:chgData name="Louise Pezzaioli" userId="360b41a0-b242-48d2-b707-f5fa57585d53" providerId="ADAL" clId="{788CEDD7-550C-44A9-A26A-8D48DC205D1B}" dt="2019-01-18T11:39:15.531" v="721" actId="552"/>
          <ac:spMkLst>
            <pc:docMk/>
            <pc:sldMk cId="1071900124" sldId="355"/>
            <ac:spMk id="16" creationId="{3F17B671-B931-40F4-85CB-EF052DF2E340}"/>
          </ac:spMkLst>
        </pc:spChg>
        <pc:spChg chg="mod">
          <ac:chgData name="Louise Pezzaioli" userId="360b41a0-b242-48d2-b707-f5fa57585d53" providerId="ADAL" clId="{788CEDD7-550C-44A9-A26A-8D48DC205D1B}" dt="2019-01-18T11:39:15.531" v="721" actId="552"/>
          <ac:spMkLst>
            <pc:docMk/>
            <pc:sldMk cId="1071900124" sldId="355"/>
            <ac:spMk id="17" creationId="{F98459FB-A532-481B-B014-1B770D5895A5}"/>
          </ac:spMkLst>
        </pc:spChg>
        <pc:spChg chg="mod">
          <ac:chgData name="Louise Pezzaioli" userId="360b41a0-b242-48d2-b707-f5fa57585d53" providerId="ADAL" clId="{788CEDD7-550C-44A9-A26A-8D48DC205D1B}" dt="2019-01-18T13:18:53.532" v="1504" actId="114"/>
          <ac:spMkLst>
            <pc:docMk/>
            <pc:sldMk cId="1071900124" sldId="355"/>
            <ac:spMk id="19" creationId="{5252A847-DE45-4FA3-A1F8-EEBEB845FF8E}"/>
          </ac:spMkLst>
        </pc:spChg>
        <pc:grpChg chg="add mod">
          <ac:chgData name="Louise Pezzaioli" userId="360b41a0-b242-48d2-b707-f5fa57585d53" providerId="ADAL" clId="{788CEDD7-550C-44A9-A26A-8D48DC205D1B}" dt="2019-01-18T11:39:31.980" v="725" actId="1076"/>
          <ac:grpSpMkLst>
            <pc:docMk/>
            <pc:sldMk cId="1071900124" sldId="355"/>
            <ac:grpSpMk id="6" creationId="{DD89987D-D30B-476C-9C4C-2FBFEBF24F99}"/>
          </ac:grpSpMkLst>
        </pc:grpChg>
        <pc:grpChg chg="mod">
          <ac:chgData name="Louise Pezzaioli" userId="360b41a0-b242-48d2-b707-f5fa57585d53" providerId="ADAL" clId="{788CEDD7-550C-44A9-A26A-8D48DC205D1B}" dt="2019-01-18T11:39:15.531" v="721" actId="552"/>
          <ac:grpSpMkLst>
            <pc:docMk/>
            <pc:sldMk cId="1071900124" sldId="355"/>
            <ac:grpSpMk id="9" creationId="{7A89A625-2C0D-4208-8E26-C92EBDD2C7A5}"/>
          </ac:grpSpMkLst>
        </pc:grpChg>
        <pc:grpChg chg="mod">
          <ac:chgData name="Louise Pezzaioli" userId="360b41a0-b242-48d2-b707-f5fa57585d53" providerId="ADAL" clId="{788CEDD7-550C-44A9-A26A-8D48DC205D1B}" dt="2019-01-18T11:39:08.520" v="720" actId="408"/>
          <ac:grpSpMkLst>
            <pc:docMk/>
            <pc:sldMk cId="1071900124" sldId="355"/>
            <ac:grpSpMk id="10" creationId="{A5AFE5FB-D502-4F57-BF9E-D1225994CF7E}"/>
          </ac:grpSpMkLst>
        </pc:grpChg>
        <pc:grpChg chg="mod">
          <ac:chgData name="Louise Pezzaioli" userId="360b41a0-b242-48d2-b707-f5fa57585d53" providerId="ADAL" clId="{788CEDD7-550C-44A9-A26A-8D48DC205D1B}" dt="2019-01-18T11:39:20.189" v="722" actId="553"/>
          <ac:grpSpMkLst>
            <pc:docMk/>
            <pc:sldMk cId="1071900124" sldId="355"/>
            <ac:grpSpMk id="11" creationId="{336C52E7-1259-47E4-B04F-0A583EFED037}"/>
          </ac:grpSpMkLst>
        </pc:grpChg>
      </pc:sldChg>
      <pc:sldChg chg="modSp add">
        <pc:chgData name="Louise Pezzaioli" userId="360b41a0-b242-48d2-b707-f5fa57585d53" providerId="ADAL" clId="{788CEDD7-550C-44A9-A26A-8D48DC205D1B}" dt="2019-01-18T13:21:00.185" v="1548" actId="114"/>
        <pc:sldMkLst>
          <pc:docMk/>
          <pc:sldMk cId="1250914642" sldId="367"/>
        </pc:sldMkLst>
        <pc:spChg chg="mod">
          <ac:chgData name="Louise Pezzaioli" userId="360b41a0-b242-48d2-b707-f5fa57585d53" providerId="ADAL" clId="{788CEDD7-550C-44A9-A26A-8D48DC205D1B}" dt="2019-01-18T13:21:00.185" v="1548" actId="114"/>
          <ac:spMkLst>
            <pc:docMk/>
            <pc:sldMk cId="1250914642" sldId="367"/>
            <ac:spMk id="19" creationId="{5252A847-DE45-4FA3-A1F8-EEBEB845FF8E}"/>
          </ac:spMkLst>
        </pc:spChg>
      </pc:sldChg>
      <pc:sldChg chg="addSp modSp add">
        <pc:chgData name="Louise Pezzaioli" userId="360b41a0-b242-48d2-b707-f5fa57585d53" providerId="ADAL" clId="{788CEDD7-550C-44A9-A26A-8D48DC205D1B}" dt="2019-01-18T13:22:44.383" v="1563" actId="20577"/>
        <pc:sldMkLst>
          <pc:docMk/>
          <pc:sldMk cId="1636510542" sldId="368"/>
        </pc:sldMkLst>
        <pc:spChg chg="mod">
          <ac:chgData name="Louise Pezzaioli" userId="360b41a0-b242-48d2-b707-f5fa57585d53" providerId="ADAL" clId="{788CEDD7-550C-44A9-A26A-8D48DC205D1B}" dt="2019-01-18T13:19:52.823" v="1523" actId="114"/>
          <ac:spMkLst>
            <pc:docMk/>
            <pc:sldMk cId="1636510542" sldId="368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18T13:22:44.383" v="1563" actId="20577"/>
          <ac:graphicFrameMkLst>
            <pc:docMk/>
            <pc:sldMk cId="1636510542" sldId="368"/>
            <ac:graphicFrameMk id="6" creationId="{4AF76BED-E43C-4333-A798-126E9F74E28D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18T11:30:13.743" v="450" actId="1037"/>
          <ac:graphicFrameMkLst>
            <pc:docMk/>
            <pc:sldMk cId="1636510542" sldId="368"/>
            <ac:graphicFrameMk id="9" creationId="{21AD9A2F-642B-49CE-9D39-8CA0AA75FC24}"/>
          </ac:graphicFrameMkLst>
        </pc:graphicFrameChg>
      </pc:sldChg>
      <pc:sldChg chg="addSp delSp modSp add">
        <pc:chgData name="Louise Pezzaioli" userId="360b41a0-b242-48d2-b707-f5fa57585d53" providerId="ADAL" clId="{788CEDD7-550C-44A9-A26A-8D48DC205D1B}" dt="2019-01-18T13:19:18.941" v="1512" actId="114"/>
        <pc:sldMkLst>
          <pc:docMk/>
          <pc:sldMk cId="254077643" sldId="369"/>
        </pc:sldMkLst>
        <pc:spChg chg="mod">
          <ac:chgData name="Louise Pezzaioli" userId="360b41a0-b242-48d2-b707-f5fa57585d53" providerId="ADAL" clId="{788CEDD7-550C-44A9-A26A-8D48DC205D1B}" dt="2019-01-18T11:35:38.991" v="607" actId="1582"/>
          <ac:spMkLst>
            <pc:docMk/>
            <pc:sldMk cId="254077643" sldId="369"/>
            <ac:spMk id="17" creationId="{EBDF39E8-13E5-4EC7-8FCF-915E5140CA08}"/>
          </ac:spMkLst>
        </pc:spChg>
        <pc:spChg chg="mod">
          <ac:chgData name="Louise Pezzaioli" userId="360b41a0-b242-48d2-b707-f5fa57585d53" providerId="ADAL" clId="{788CEDD7-550C-44A9-A26A-8D48DC205D1B}" dt="2019-01-18T11:34:04.775" v="489" actId="207"/>
          <ac:spMkLst>
            <pc:docMk/>
            <pc:sldMk cId="254077643" sldId="369"/>
            <ac:spMk id="19" creationId="{5252A847-DE45-4FA3-A1F8-EEBEB845FF8E}"/>
          </ac:spMkLst>
        </pc:spChg>
        <pc:spChg chg="mod">
          <ac:chgData name="Louise Pezzaioli" userId="360b41a0-b242-48d2-b707-f5fa57585d53" providerId="ADAL" clId="{788CEDD7-550C-44A9-A26A-8D48DC205D1B}" dt="2019-01-18T11:35:43.969" v="608" actId="1582"/>
          <ac:spMkLst>
            <pc:docMk/>
            <pc:sldMk cId="254077643" sldId="369"/>
            <ac:spMk id="22" creationId="{C1F2F180-77AE-4EFE-BC85-0A2CADFA1C64}"/>
          </ac:spMkLst>
        </pc:spChg>
        <pc:grpChg chg="add del mod">
          <ac:chgData name="Louise Pezzaioli" userId="360b41a0-b242-48d2-b707-f5fa57585d53" providerId="ADAL" clId="{788CEDD7-550C-44A9-A26A-8D48DC205D1B}" dt="2019-01-18T11:34:28.276" v="503"/>
          <ac:grpSpMkLst>
            <pc:docMk/>
            <pc:sldMk cId="254077643" sldId="369"/>
            <ac:grpSpMk id="9" creationId="{AC811F19-9052-4C44-9993-DD2E8347DBD8}"/>
          </ac:grpSpMkLst>
        </pc:grpChg>
        <pc:grpChg chg="add del mod">
          <ac:chgData name="Louise Pezzaioli" userId="360b41a0-b242-48d2-b707-f5fa57585d53" providerId="ADAL" clId="{788CEDD7-550C-44A9-A26A-8D48DC205D1B}" dt="2019-01-18T11:34:28.276" v="503"/>
          <ac:grpSpMkLst>
            <pc:docMk/>
            <pc:sldMk cId="254077643" sldId="369"/>
            <ac:grpSpMk id="12" creationId="{D18D76E5-A42D-490E-91B6-B7CBE76D87FC}"/>
          </ac:grpSpMkLst>
        </pc:grpChg>
        <pc:grpChg chg="add mod">
          <ac:chgData name="Louise Pezzaioli" userId="360b41a0-b242-48d2-b707-f5fa57585d53" providerId="ADAL" clId="{788CEDD7-550C-44A9-A26A-8D48DC205D1B}" dt="2019-01-18T11:36:36.647" v="616" actId="1035"/>
          <ac:grpSpMkLst>
            <pc:docMk/>
            <pc:sldMk cId="254077643" sldId="369"/>
            <ac:grpSpMk id="16" creationId="{60345C23-8876-4F04-8523-3B3FAAF3738F}"/>
          </ac:grpSpMkLst>
        </pc:grpChg>
        <pc:grpChg chg="add mod">
          <ac:chgData name="Louise Pezzaioli" userId="360b41a0-b242-48d2-b707-f5fa57585d53" providerId="ADAL" clId="{788CEDD7-550C-44A9-A26A-8D48DC205D1B}" dt="2019-01-18T11:36:30.944" v="615" actId="1035"/>
          <ac:grpSpMkLst>
            <pc:docMk/>
            <pc:sldMk cId="254077643" sldId="369"/>
            <ac:grpSpMk id="21" creationId="{34A368EA-CA35-4503-947D-D3A5CC225EBF}"/>
          </ac:grpSpMkLst>
        </pc:grpChg>
        <pc:graphicFrameChg chg="add del mod">
          <ac:chgData name="Louise Pezzaioli" userId="360b41a0-b242-48d2-b707-f5fa57585d53" providerId="ADAL" clId="{788CEDD7-550C-44A9-A26A-8D48DC205D1B}" dt="2019-01-18T11:34:28.276" v="503"/>
          <ac:graphicFrameMkLst>
            <pc:docMk/>
            <pc:sldMk cId="254077643" sldId="369"/>
            <ac:graphicFrameMk id="6" creationId="{A0940E4F-C732-4FB8-89A8-0339B4D8EDF4}"/>
          </ac:graphicFrameMkLst>
        </pc:graphicFrameChg>
        <pc:graphicFrameChg chg="add mod modGraphic">
          <ac:chgData name="Louise Pezzaioli" userId="360b41a0-b242-48d2-b707-f5fa57585d53" providerId="ADAL" clId="{788CEDD7-550C-44A9-A26A-8D48DC205D1B}" dt="2019-01-18T13:19:18.941" v="1512" actId="114"/>
          <ac:graphicFrameMkLst>
            <pc:docMk/>
            <pc:sldMk cId="254077643" sldId="369"/>
            <ac:graphicFrameMk id="15" creationId="{7B45374F-3D7D-4D73-8AF3-55722FC52913}"/>
          </ac:graphicFrameMkLst>
        </pc:graphicFrameChg>
        <pc:picChg chg="mod">
          <ac:chgData name="Louise Pezzaioli" userId="360b41a0-b242-48d2-b707-f5fa57585d53" providerId="ADAL" clId="{788CEDD7-550C-44A9-A26A-8D48DC205D1B}" dt="2019-01-18T11:34:26.590" v="500" actId="1076"/>
          <ac:picMkLst>
            <pc:docMk/>
            <pc:sldMk cId="254077643" sldId="369"/>
            <ac:picMk id="8" creationId="{D9426B6B-94AA-4D9B-BC63-8F0BC9ED5115}"/>
          </ac:picMkLst>
        </pc:picChg>
      </pc:sldChg>
      <pc:sldChg chg="addSp modSp add">
        <pc:chgData name="Louise Pezzaioli" userId="360b41a0-b242-48d2-b707-f5fa57585d53" providerId="ADAL" clId="{788CEDD7-550C-44A9-A26A-8D48DC205D1B}" dt="2019-01-18T13:18:18.208" v="1497" actId="114"/>
        <pc:sldMkLst>
          <pc:docMk/>
          <pc:sldMk cId="3440028074" sldId="370"/>
        </pc:sldMkLst>
        <pc:spChg chg="mod">
          <ac:chgData name="Louise Pezzaioli" userId="360b41a0-b242-48d2-b707-f5fa57585d53" providerId="ADAL" clId="{788CEDD7-550C-44A9-A26A-8D48DC205D1B}" dt="2019-01-18T13:18:18.208" v="1497" actId="114"/>
          <ac:spMkLst>
            <pc:docMk/>
            <pc:sldMk cId="3440028074" sldId="370"/>
            <ac:spMk id="19" creationId="{5252A847-DE45-4FA3-A1F8-EEBEB845FF8E}"/>
          </ac:spMkLst>
        </pc:spChg>
        <pc:graphicFrameChg chg="add mod modGraphic">
          <ac:chgData name="Louise Pezzaioli" userId="360b41a0-b242-48d2-b707-f5fa57585d53" providerId="ADAL" clId="{788CEDD7-550C-44A9-A26A-8D48DC205D1B}" dt="2019-01-18T13:18:15.698" v="1496" actId="114"/>
          <ac:graphicFrameMkLst>
            <pc:docMk/>
            <pc:sldMk cId="3440028074" sldId="370"/>
            <ac:graphicFrameMk id="6" creationId="{3359D758-6E53-4772-BEC7-162CC60F3CC9}"/>
          </ac:graphicFrameMkLst>
        </pc:graphicFrameChg>
      </pc:sldChg>
      <pc:sldChg chg="addSp modSp add">
        <pc:chgData name="Louise Pezzaioli" userId="360b41a0-b242-48d2-b707-f5fa57585d53" providerId="ADAL" clId="{788CEDD7-550C-44A9-A26A-8D48DC205D1B}" dt="2019-01-18T13:20:22.184" v="1533" actId="114"/>
        <pc:sldMkLst>
          <pc:docMk/>
          <pc:sldMk cId="3426645388" sldId="372"/>
        </pc:sldMkLst>
        <pc:spChg chg="mod">
          <ac:chgData name="Louise Pezzaioli" userId="360b41a0-b242-48d2-b707-f5fa57585d53" providerId="ADAL" clId="{788CEDD7-550C-44A9-A26A-8D48DC205D1B}" dt="2019-01-18T11:27:21.620" v="300" actId="1582"/>
          <ac:spMkLst>
            <pc:docMk/>
            <pc:sldMk cId="3426645388" sldId="372"/>
            <ac:spMk id="9" creationId="{E5CC28C8-1A6F-482F-BBA9-465622BEBF7A}"/>
          </ac:spMkLst>
        </pc:spChg>
        <pc:spChg chg="mod">
          <ac:chgData name="Louise Pezzaioli" userId="360b41a0-b242-48d2-b707-f5fa57585d53" providerId="ADAL" clId="{788CEDD7-550C-44A9-A26A-8D48DC205D1B}" dt="2019-01-18T11:27:21.620" v="300" actId="1582"/>
          <ac:spMkLst>
            <pc:docMk/>
            <pc:sldMk cId="3426645388" sldId="372"/>
            <ac:spMk id="10" creationId="{24645FEB-227C-499D-A049-C7511F4F105B}"/>
          </ac:spMkLst>
        </pc:spChg>
        <pc:spChg chg="mod">
          <ac:chgData name="Louise Pezzaioli" userId="360b41a0-b242-48d2-b707-f5fa57585d53" providerId="ADAL" clId="{788CEDD7-550C-44A9-A26A-8D48DC205D1B}" dt="2019-01-18T11:27:21.620" v="300" actId="1582"/>
          <ac:spMkLst>
            <pc:docMk/>
            <pc:sldMk cId="3426645388" sldId="372"/>
            <ac:spMk id="11" creationId="{39D07265-FDA6-43B0-B2BC-3DC283AAFD5C}"/>
          </ac:spMkLst>
        </pc:spChg>
        <pc:spChg chg="mod">
          <ac:chgData name="Louise Pezzaioli" userId="360b41a0-b242-48d2-b707-f5fa57585d53" providerId="ADAL" clId="{788CEDD7-550C-44A9-A26A-8D48DC205D1B}" dt="2019-01-18T13:20:22.184" v="1533" actId="114"/>
          <ac:spMkLst>
            <pc:docMk/>
            <pc:sldMk cId="3426645388" sldId="372"/>
            <ac:spMk id="19" creationId="{5252A847-DE45-4FA3-A1F8-EEBEB845FF8E}"/>
          </ac:spMkLst>
        </pc:spChg>
        <pc:grpChg chg="add mod">
          <ac:chgData name="Louise Pezzaioli" userId="360b41a0-b242-48d2-b707-f5fa57585d53" providerId="ADAL" clId="{788CEDD7-550C-44A9-A26A-8D48DC205D1B}" dt="2019-01-18T11:27:11.221" v="298" actId="408"/>
          <ac:grpSpMkLst>
            <pc:docMk/>
            <pc:sldMk cId="3426645388" sldId="372"/>
            <ac:grpSpMk id="6" creationId="{ECA7357A-DE0E-4127-A6D1-D33DB9F2AEF8}"/>
          </ac:grpSpMkLst>
        </pc:grpChg>
      </pc:sldChg>
      <pc:sldChg chg="modSp add">
        <pc:chgData name="Louise Pezzaioli" userId="360b41a0-b242-48d2-b707-f5fa57585d53" providerId="ADAL" clId="{788CEDD7-550C-44A9-A26A-8D48DC205D1B}" dt="2019-01-18T13:20:42.885" v="1541" actId="114"/>
        <pc:sldMkLst>
          <pc:docMk/>
          <pc:sldMk cId="967134144" sldId="373"/>
        </pc:sldMkLst>
        <pc:spChg chg="mod">
          <ac:chgData name="Louise Pezzaioli" userId="360b41a0-b242-48d2-b707-f5fa57585d53" providerId="ADAL" clId="{788CEDD7-550C-44A9-A26A-8D48DC205D1B}" dt="2019-01-18T13:20:42.885" v="1541" actId="114"/>
          <ac:spMkLst>
            <pc:docMk/>
            <pc:sldMk cId="967134144" sldId="373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788CEDD7-550C-44A9-A26A-8D48DC205D1B}" dt="2019-01-18T13:20:15.863" v="1531" actId="114"/>
        <pc:sldMkLst>
          <pc:docMk/>
          <pc:sldMk cId="1637231440" sldId="374"/>
        </pc:sldMkLst>
        <pc:spChg chg="mod">
          <ac:chgData name="Louise Pezzaioli" userId="360b41a0-b242-48d2-b707-f5fa57585d53" providerId="ADAL" clId="{788CEDD7-550C-44A9-A26A-8D48DC205D1B}" dt="2019-01-18T11:28:02.028" v="308" actId="208"/>
          <ac:spMkLst>
            <pc:docMk/>
            <pc:sldMk cId="1637231440" sldId="374"/>
            <ac:spMk id="9" creationId="{E5CC28C8-1A6F-482F-BBA9-465622BEBF7A}"/>
          </ac:spMkLst>
        </pc:spChg>
        <pc:spChg chg="mod">
          <ac:chgData name="Louise Pezzaioli" userId="360b41a0-b242-48d2-b707-f5fa57585d53" providerId="ADAL" clId="{788CEDD7-550C-44A9-A26A-8D48DC205D1B}" dt="2019-01-18T11:27:58.219" v="306" actId="207"/>
          <ac:spMkLst>
            <pc:docMk/>
            <pc:sldMk cId="1637231440" sldId="374"/>
            <ac:spMk id="10" creationId="{24645FEB-227C-499D-A049-C7511F4F105B}"/>
          </ac:spMkLst>
        </pc:spChg>
        <pc:spChg chg="mod">
          <ac:chgData name="Louise Pezzaioli" userId="360b41a0-b242-48d2-b707-f5fa57585d53" providerId="ADAL" clId="{788CEDD7-550C-44A9-A26A-8D48DC205D1B}" dt="2019-01-18T11:27:50.124" v="304" actId="208"/>
          <ac:spMkLst>
            <pc:docMk/>
            <pc:sldMk cId="1637231440" sldId="374"/>
            <ac:spMk id="11" creationId="{39D07265-FDA6-43B0-B2BC-3DC283AAFD5C}"/>
          </ac:spMkLst>
        </pc:spChg>
        <pc:spChg chg="mod">
          <ac:chgData name="Louise Pezzaioli" userId="360b41a0-b242-48d2-b707-f5fa57585d53" providerId="ADAL" clId="{788CEDD7-550C-44A9-A26A-8D48DC205D1B}" dt="2019-01-18T13:20:15.863" v="1531" actId="114"/>
          <ac:spMkLst>
            <pc:docMk/>
            <pc:sldMk cId="1637231440" sldId="374"/>
            <ac:spMk id="19" creationId="{5252A847-DE45-4FA3-A1F8-EEBEB845FF8E}"/>
          </ac:spMkLst>
        </pc:spChg>
      </pc:sldChg>
      <pc:sldChg chg="addSp modSp add">
        <pc:chgData name="Louise Pezzaioli" userId="360b41a0-b242-48d2-b707-f5fa57585d53" providerId="ADAL" clId="{788CEDD7-550C-44A9-A26A-8D48DC205D1B}" dt="2019-01-18T13:22:49.518" v="1567" actId="20577"/>
        <pc:sldMkLst>
          <pc:docMk/>
          <pc:sldMk cId="2835098173" sldId="375"/>
        </pc:sldMkLst>
        <pc:spChg chg="mod">
          <ac:chgData name="Louise Pezzaioli" userId="360b41a0-b242-48d2-b707-f5fa57585d53" providerId="ADAL" clId="{788CEDD7-550C-44A9-A26A-8D48DC205D1B}" dt="2019-01-18T13:19:25.266" v="1514" actId="114"/>
          <ac:spMkLst>
            <pc:docMk/>
            <pc:sldMk cId="2835098173" sldId="375"/>
            <ac:spMk id="19" creationId="{5252A847-DE45-4FA3-A1F8-EEBEB845FF8E}"/>
          </ac:spMkLst>
        </pc:spChg>
        <pc:graphicFrameChg chg="modGraphic">
          <ac:chgData name="Louise Pezzaioli" userId="360b41a0-b242-48d2-b707-f5fa57585d53" providerId="ADAL" clId="{788CEDD7-550C-44A9-A26A-8D48DC205D1B}" dt="2019-01-18T13:22:49.518" v="1567" actId="20577"/>
          <ac:graphicFrameMkLst>
            <pc:docMk/>
            <pc:sldMk cId="2835098173" sldId="375"/>
            <ac:graphicFrameMk id="6" creationId="{4AF76BED-E43C-4333-A798-126E9F74E28D}"/>
          </ac:graphicFrameMkLst>
        </pc:graphicFrameChg>
        <pc:cxnChg chg="add mod">
          <ac:chgData name="Louise Pezzaioli" userId="360b41a0-b242-48d2-b707-f5fa57585d53" providerId="ADAL" clId="{788CEDD7-550C-44A9-A26A-8D48DC205D1B}" dt="2019-01-18T11:33:24.792" v="484" actId="14100"/>
          <ac:cxnSpMkLst>
            <pc:docMk/>
            <pc:sldMk cId="2835098173" sldId="375"/>
            <ac:cxnSpMk id="10" creationId="{22DDCB00-7282-4B44-A3C6-522DE1B04EFB}"/>
          </ac:cxnSpMkLst>
        </pc:cxnChg>
        <pc:cxnChg chg="add mod">
          <ac:chgData name="Louise Pezzaioli" userId="360b41a0-b242-48d2-b707-f5fa57585d53" providerId="ADAL" clId="{788CEDD7-550C-44A9-A26A-8D48DC205D1B}" dt="2019-01-18T11:33:35.729" v="485" actId="14100"/>
          <ac:cxnSpMkLst>
            <pc:docMk/>
            <pc:sldMk cId="2835098173" sldId="375"/>
            <ac:cxnSpMk id="12" creationId="{0BCE29C4-0B3B-4435-BD11-F665FCA7D4C7}"/>
          </ac:cxnSpMkLst>
        </pc:cxnChg>
        <pc:cxnChg chg="add mod">
          <ac:chgData name="Louise Pezzaioli" userId="360b41a0-b242-48d2-b707-f5fa57585d53" providerId="ADAL" clId="{788CEDD7-550C-44A9-A26A-8D48DC205D1B}" dt="2019-01-18T11:32:49.129" v="476" actId="14100"/>
          <ac:cxnSpMkLst>
            <pc:docMk/>
            <pc:sldMk cId="2835098173" sldId="375"/>
            <ac:cxnSpMk id="16" creationId="{CB1A1395-E2BC-41AD-93E5-B76CF87C411E}"/>
          </ac:cxnSpMkLst>
        </pc:cxnChg>
      </pc:sldChg>
      <pc:sldChg chg="modSp add">
        <pc:chgData name="Louise Pezzaioli" userId="360b41a0-b242-48d2-b707-f5fa57585d53" providerId="ADAL" clId="{788CEDD7-550C-44A9-A26A-8D48DC205D1B}" dt="2019-01-18T13:19:09.745" v="1509" actId="114"/>
        <pc:sldMkLst>
          <pc:docMk/>
          <pc:sldMk cId="2342834005" sldId="376"/>
        </pc:sldMkLst>
        <pc:spChg chg="mod">
          <ac:chgData name="Louise Pezzaioli" userId="360b41a0-b242-48d2-b707-f5fa57585d53" providerId="ADAL" clId="{788CEDD7-550C-44A9-A26A-8D48DC205D1B}" dt="2019-01-18T11:37:20.786" v="629" actId="404"/>
          <ac:spMkLst>
            <pc:docMk/>
            <pc:sldMk cId="2342834005" sldId="376"/>
            <ac:spMk id="17" creationId="{EBDF39E8-13E5-4EC7-8FCF-915E5140CA08}"/>
          </ac:spMkLst>
        </pc:spChg>
        <pc:spChg chg="mod">
          <ac:chgData name="Louise Pezzaioli" userId="360b41a0-b242-48d2-b707-f5fa57585d53" providerId="ADAL" clId="{788CEDD7-550C-44A9-A26A-8D48DC205D1B}" dt="2019-01-18T11:36:50.099" v="621" actId="1076"/>
          <ac:spMkLst>
            <pc:docMk/>
            <pc:sldMk cId="2342834005" sldId="376"/>
            <ac:spMk id="19" creationId="{5252A847-DE45-4FA3-A1F8-EEBEB845FF8E}"/>
          </ac:spMkLst>
        </pc:spChg>
        <pc:spChg chg="mod">
          <ac:chgData name="Louise Pezzaioli" userId="360b41a0-b242-48d2-b707-f5fa57585d53" providerId="ADAL" clId="{788CEDD7-550C-44A9-A26A-8D48DC205D1B}" dt="2019-01-18T11:37:37.329" v="633" actId="403"/>
          <ac:spMkLst>
            <pc:docMk/>
            <pc:sldMk cId="2342834005" sldId="376"/>
            <ac:spMk id="22" creationId="{C1F2F180-77AE-4EFE-BC85-0A2CADFA1C64}"/>
          </ac:spMkLst>
        </pc:spChg>
        <pc:grpChg chg="mod">
          <ac:chgData name="Louise Pezzaioli" userId="360b41a0-b242-48d2-b707-f5fa57585d53" providerId="ADAL" clId="{788CEDD7-550C-44A9-A26A-8D48DC205D1B}" dt="2019-01-18T11:36:49.501" v="620" actId="1076"/>
          <ac:grpSpMkLst>
            <pc:docMk/>
            <pc:sldMk cId="2342834005" sldId="376"/>
            <ac:grpSpMk id="16" creationId="{60345C23-8876-4F04-8523-3B3FAAF3738F}"/>
          </ac:grpSpMkLst>
        </pc:grpChg>
        <pc:graphicFrameChg chg="modGraphic">
          <ac:chgData name="Louise Pezzaioli" userId="360b41a0-b242-48d2-b707-f5fa57585d53" providerId="ADAL" clId="{788CEDD7-550C-44A9-A26A-8D48DC205D1B}" dt="2019-01-18T13:19:09.745" v="1509" actId="114"/>
          <ac:graphicFrameMkLst>
            <pc:docMk/>
            <pc:sldMk cId="2342834005" sldId="376"/>
            <ac:graphicFrameMk id="15" creationId="{7B45374F-3D7D-4D73-8AF3-55722FC52913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9-01-18T13:18:43.010" v="1503" actId="114"/>
        <pc:sldMkLst>
          <pc:docMk/>
          <pc:sldMk cId="1914322714" sldId="377"/>
        </pc:sldMkLst>
        <pc:spChg chg="mod">
          <ac:chgData name="Louise Pezzaioli" userId="360b41a0-b242-48d2-b707-f5fa57585d53" providerId="ADAL" clId="{788CEDD7-550C-44A9-A26A-8D48DC205D1B}" dt="2019-01-18T13:18:29.225" v="1499" actId="114"/>
          <ac:spMkLst>
            <pc:docMk/>
            <pc:sldMk cId="1914322714" sldId="377"/>
            <ac:spMk id="12" creationId="{2852694A-ED06-4C12-8987-96DECAE9398F}"/>
          </ac:spMkLst>
        </pc:spChg>
        <pc:spChg chg="mod">
          <ac:chgData name="Louise Pezzaioli" userId="360b41a0-b242-48d2-b707-f5fa57585d53" providerId="ADAL" clId="{788CEDD7-550C-44A9-A26A-8D48DC205D1B}" dt="2019-01-18T13:18:34.302" v="1500" actId="114"/>
          <ac:spMkLst>
            <pc:docMk/>
            <pc:sldMk cId="1914322714" sldId="377"/>
            <ac:spMk id="15" creationId="{489FE898-581C-430A-A705-562B7A658520}"/>
          </ac:spMkLst>
        </pc:spChg>
        <pc:spChg chg="mod">
          <ac:chgData name="Louise Pezzaioli" userId="360b41a0-b242-48d2-b707-f5fa57585d53" providerId="ADAL" clId="{788CEDD7-550C-44A9-A26A-8D48DC205D1B}" dt="2019-01-18T13:18:43.010" v="1503" actId="114"/>
          <ac:spMkLst>
            <pc:docMk/>
            <pc:sldMk cId="1914322714" sldId="377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788CEDD7-550C-44A9-A26A-8D48DC205D1B}" dt="2019-01-18T13:18:11.629" v="1495" actId="114"/>
        <pc:sldMkLst>
          <pc:docMk/>
          <pc:sldMk cId="3681733180" sldId="378"/>
        </pc:sldMkLst>
        <pc:spChg chg="mod">
          <ac:chgData name="Louise Pezzaioli" userId="360b41a0-b242-48d2-b707-f5fa57585d53" providerId="ADAL" clId="{788CEDD7-550C-44A9-A26A-8D48DC205D1B}" dt="2019-01-18T13:18:11.629" v="1495" actId="114"/>
          <ac:spMkLst>
            <pc:docMk/>
            <pc:sldMk cId="3681733180" sldId="378"/>
            <ac:spMk id="19" creationId="{5252A847-DE45-4FA3-A1F8-EEBEB845FF8E}"/>
          </ac:spMkLst>
        </pc:spChg>
        <pc:graphicFrameChg chg="modGraphic">
          <ac:chgData name="Louise Pezzaioli" userId="360b41a0-b242-48d2-b707-f5fa57585d53" providerId="ADAL" clId="{788CEDD7-550C-44A9-A26A-8D48DC205D1B}" dt="2019-01-18T13:17:59.247" v="1490" actId="114"/>
          <ac:graphicFrameMkLst>
            <pc:docMk/>
            <pc:sldMk cId="3681733180" sldId="378"/>
            <ac:graphicFrameMk id="6" creationId="{3359D758-6E53-4772-BEC7-162CC60F3CC9}"/>
          </ac:graphicFrameMkLst>
        </pc:graphicFrameChg>
      </pc:sldChg>
      <pc:sldChg chg="modSp add">
        <pc:chgData name="Louise Pezzaioli" userId="360b41a0-b242-48d2-b707-f5fa57585d53" providerId="ADAL" clId="{788CEDD7-550C-44A9-A26A-8D48DC205D1B}" dt="2019-01-18T13:17:49.133" v="1487" actId="114"/>
        <pc:sldMkLst>
          <pc:docMk/>
          <pc:sldMk cId="2498324348" sldId="379"/>
        </pc:sldMkLst>
        <pc:spChg chg="mod">
          <ac:chgData name="Louise Pezzaioli" userId="360b41a0-b242-48d2-b707-f5fa57585d53" providerId="ADAL" clId="{788CEDD7-550C-44A9-A26A-8D48DC205D1B}" dt="2019-01-18T13:17:49.133" v="1487" actId="114"/>
          <ac:spMkLst>
            <pc:docMk/>
            <pc:sldMk cId="2498324348" sldId="379"/>
            <ac:spMk id="13" creationId="{7F470948-F2B0-4B29-B351-461B6AFF06E8}"/>
          </ac:spMkLst>
        </pc:spChg>
        <pc:spChg chg="mod">
          <ac:chgData name="Louise Pezzaioli" userId="360b41a0-b242-48d2-b707-f5fa57585d53" providerId="ADAL" clId="{788CEDD7-550C-44A9-A26A-8D48DC205D1B}" dt="2019-01-18T13:17:46.820" v="1486" actId="114"/>
          <ac:spMkLst>
            <pc:docMk/>
            <pc:sldMk cId="2498324348" sldId="379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788CEDD7-550C-44A9-A26A-8D48DC205D1B}" dt="2019-01-18T13:17:40.382" v="1485" actId="114"/>
        <pc:sldMkLst>
          <pc:docMk/>
          <pc:sldMk cId="2469124805" sldId="380"/>
        </pc:sldMkLst>
        <pc:spChg chg="mod">
          <ac:chgData name="Louise Pezzaioli" userId="360b41a0-b242-48d2-b707-f5fa57585d53" providerId="ADAL" clId="{788CEDD7-550C-44A9-A26A-8D48DC205D1B}" dt="2019-01-18T13:17:40.382" v="1485" actId="114"/>
          <ac:spMkLst>
            <pc:docMk/>
            <pc:sldMk cId="2469124805" sldId="380"/>
            <ac:spMk id="13" creationId="{7F470948-F2B0-4B29-B351-461B6AFF06E8}"/>
          </ac:spMkLst>
        </pc:spChg>
        <pc:spChg chg="mod">
          <ac:chgData name="Louise Pezzaioli" userId="360b41a0-b242-48d2-b707-f5fa57585d53" providerId="ADAL" clId="{788CEDD7-550C-44A9-A26A-8D48DC205D1B}" dt="2019-01-18T13:17:36.673" v="1484" actId="114"/>
          <ac:spMkLst>
            <pc:docMk/>
            <pc:sldMk cId="2469124805" sldId="380"/>
            <ac:spMk id="19" creationId="{5252A847-DE45-4FA3-A1F8-EEBEB845FF8E}"/>
          </ac:spMkLst>
        </pc:spChg>
      </pc:sldChg>
      <pc:sldChg chg="modSp add">
        <pc:chgData name="Louise Pezzaioli" userId="360b41a0-b242-48d2-b707-f5fa57585d53" providerId="ADAL" clId="{788CEDD7-550C-44A9-A26A-8D48DC205D1B}" dt="2019-01-18T13:21:10.576" v="1554" actId="114"/>
        <pc:sldMkLst>
          <pc:docMk/>
          <pc:sldMk cId="1495646549" sldId="381"/>
        </pc:sldMkLst>
        <pc:spChg chg="mod">
          <ac:chgData name="Louise Pezzaioli" userId="360b41a0-b242-48d2-b707-f5fa57585d53" providerId="ADAL" clId="{788CEDD7-550C-44A9-A26A-8D48DC205D1B}" dt="2019-01-18T13:21:10.576" v="1554" actId="114"/>
          <ac:spMkLst>
            <pc:docMk/>
            <pc:sldMk cId="1495646549" sldId="381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pPr/>
              <a:t>10/07/2020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Monday 13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use two step equations</a:t>
            </a: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(*Varied Fluency for year 5 &amp; 6)</a:t>
            </a:r>
          </a:p>
          <a:p>
            <a:endParaRPr lang="en-GB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*Today’s lesson has </a:t>
            </a:r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Varied Fluency for year 5 and 6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; however, </a:t>
            </a:r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year 6 also has Reasoning and Problem Solving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after the </a:t>
            </a:r>
            <a:r>
              <a:rPr lang="en-GB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Varied Fluency </a:t>
            </a:r>
            <a:r>
              <a:rPr lang="en-GB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slides</a:t>
            </a:r>
          </a:p>
          <a:p>
            <a:pPr lvl="0"/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operations to show how to solve the equation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B45374F-3D7D-4D73-8AF3-55722FC52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9540117"/>
              </p:ext>
            </p:extLst>
          </p:nvPr>
        </p:nvGraphicFramePr>
        <p:xfrm>
          <a:off x="2975273" y="1719344"/>
          <a:ext cx="2969130" cy="38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826">
                  <a:extLst>
                    <a:ext uri="{9D8B030D-6E8A-4147-A177-3AD203B41FA5}">
                      <a16:colId xmlns="" xmlns:a16="http://schemas.microsoft.com/office/drawing/2014/main" val="2720496150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1594165560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1694016522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803642616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210254188"/>
                    </a:ext>
                  </a:extLst>
                </a:gridCol>
              </a:tblGrid>
              <a:tr h="768072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3400" b="1" i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34838284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38057592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3400" b="1" i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55261621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54250936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i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4152038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0345C23-8876-4F04-8523-3B3FAAF3738F}"/>
              </a:ext>
            </a:extLst>
          </p:cNvPr>
          <p:cNvGrpSpPr/>
          <p:nvPr/>
        </p:nvGrpSpPr>
        <p:grpSpPr>
          <a:xfrm flipH="1">
            <a:off x="3725329" y="2526096"/>
            <a:ext cx="1482977" cy="670824"/>
            <a:chOff x="1441830" y="7576090"/>
            <a:chExt cx="761003" cy="34423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BDF39E8-13E5-4EC7-8FCF-915E5140CA08}"/>
                </a:ext>
              </a:extLst>
            </p:cNvPr>
            <p:cNvSpPr/>
            <p:nvPr/>
          </p:nvSpPr>
          <p:spPr>
            <a:xfrm>
              <a:off x="1441830" y="7576090"/>
              <a:ext cx="344239" cy="344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00B0F0"/>
                  </a:solidFill>
                  <a:latin typeface="Century Gothic" panose="020B0502020202020204" pitchFamily="34" charset="0"/>
                </a:rPr>
                <a:t>A</a:t>
              </a: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="" xmlns:a16="http://schemas.microsoft.com/office/drawing/2014/main" id="{3059E876-787B-49C4-9E3C-2A1F22EB8A26}"/>
                </a:ext>
              </a:extLst>
            </p:cNvPr>
            <p:cNvSpPr/>
            <p:nvPr/>
          </p:nvSpPr>
          <p:spPr>
            <a:xfrm>
              <a:off x="1885071" y="7589592"/>
              <a:ext cx="317762" cy="31723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4A368EA-CA35-4503-947D-D3A5CC225EBF}"/>
              </a:ext>
            </a:extLst>
          </p:cNvPr>
          <p:cNvGrpSpPr/>
          <p:nvPr/>
        </p:nvGrpSpPr>
        <p:grpSpPr>
          <a:xfrm flipH="1">
            <a:off x="3718466" y="4086045"/>
            <a:ext cx="1482977" cy="670824"/>
            <a:chOff x="1441830" y="7576090"/>
            <a:chExt cx="761003" cy="34423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1F2F180-77AE-4EFE-BC85-0A2CADFA1C64}"/>
                </a:ext>
              </a:extLst>
            </p:cNvPr>
            <p:cNvSpPr/>
            <p:nvPr/>
          </p:nvSpPr>
          <p:spPr>
            <a:xfrm>
              <a:off x="1441830" y="7576090"/>
              <a:ext cx="344239" cy="344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00B0F0"/>
                  </a:solidFill>
                  <a:latin typeface="Century Gothic" panose="020B0502020202020204" pitchFamily="34" charset="0"/>
                </a:rPr>
                <a:t>B</a:t>
              </a: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="" xmlns:a16="http://schemas.microsoft.com/office/drawing/2014/main" id="{986B6F88-BC3B-449E-A830-505812A839CA}"/>
                </a:ext>
              </a:extLst>
            </p:cNvPr>
            <p:cNvSpPr/>
            <p:nvPr/>
          </p:nvSpPr>
          <p:spPr>
            <a:xfrm>
              <a:off x="1885071" y="7589592"/>
              <a:ext cx="317762" cy="31723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5407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operations to show how to solve the equation below.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7B45374F-3D7D-4D73-8AF3-55722FC52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7264974"/>
              </p:ext>
            </p:extLst>
          </p:nvPr>
        </p:nvGraphicFramePr>
        <p:xfrm>
          <a:off x="2975273" y="1719344"/>
          <a:ext cx="2969130" cy="38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826">
                  <a:extLst>
                    <a:ext uri="{9D8B030D-6E8A-4147-A177-3AD203B41FA5}">
                      <a16:colId xmlns="" xmlns:a16="http://schemas.microsoft.com/office/drawing/2014/main" val="2720496150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1594165560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1694016522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803642616"/>
                    </a:ext>
                  </a:extLst>
                </a:gridCol>
                <a:gridCol w="593826">
                  <a:extLst>
                    <a:ext uri="{9D8B030D-6E8A-4147-A177-3AD203B41FA5}">
                      <a16:colId xmlns="" xmlns:a16="http://schemas.microsoft.com/office/drawing/2014/main" val="210254188"/>
                    </a:ext>
                  </a:extLst>
                </a:gridCol>
              </a:tblGrid>
              <a:tr h="768072"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3400" b="1" i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34838284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38057592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3400" b="1" i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55261621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54250936"/>
                  </a:ext>
                </a:extLst>
              </a:tr>
              <a:tr h="768072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i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4152038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0345C23-8876-4F04-8523-3B3FAAF3738F}"/>
              </a:ext>
            </a:extLst>
          </p:cNvPr>
          <p:cNvGrpSpPr/>
          <p:nvPr/>
        </p:nvGrpSpPr>
        <p:grpSpPr>
          <a:xfrm flipH="1">
            <a:off x="3725329" y="2526096"/>
            <a:ext cx="1482977" cy="670824"/>
            <a:chOff x="1441830" y="7576090"/>
            <a:chExt cx="761003" cy="34423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EBDF39E8-13E5-4EC7-8FCF-915E5140CA08}"/>
                </a:ext>
              </a:extLst>
            </p:cNvPr>
            <p:cNvSpPr/>
            <p:nvPr/>
          </p:nvSpPr>
          <p:spPr>
            <a:xfrm>
              <a:off x="1441830" y="7576090"/>
              <a:ext cx="344239" cy="344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– 3</a:t>
              </a:r>
              <a:endParaRPr lang="en-GB" sz="2400" b="1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="" xmlns:a16="http://schemas.microsoft.com/office/drawing/2014/main" id="{3059E876-787B-49C4-9E3C-2A1F22EB8A26}"/>
                </a:ext>
              </a:extLst>
            </p:cNvPr>
            <p:cNvSpPr/>
            <p:nvPr/>
          </p:nvSpPr>
          <p:spPr>
            <a:xfrm>
              <a:off x="1885071" y="7589592"/>
              <a:ext cx="317762" cy="31723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4A368EA-CA35-4503-947D-D3A5CC225EBF}"/>
              </a:ext>
            </a:extLst>
          </p:cNvPr>
          <p:cNvGrpSpPr/>
          <p:nvPr/>
        </p:nvGrpSpPr>
        <p:grpSpPr>
          <a:xfrm flipH="1">
            <a:off x="3718466" y="4086045"/>
            <a:ext cx="1482977" cy="670824"/>
            <a:chOff x="1441830" y="7576090"/>
            <a:chExt cx="761003" cy="344239"/>
          </a:xfrm>
        </p:grpSpPr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C1F2F180-77AE-4EFE-BC85-0A2CADFA1C64}"/>
                </a:ext>
              </a:extLst>
            </p:cNvPr>
            <p:cNvSpPr/>
            <p:nvPr/>
          </p:nvSpPr>
          <p:spPr>
            <a:xfrm>
              <a:off x="1441830" y="7576090"/>
              <a:ext cx="344239" cy="3442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solidFill>
                    <a:srgbClr val="FF0000"/>
                  </a:solidFill>
                  <a:latin typeface="SassoonCRInfantMedium" panose="02000603020000020003" pitchFamily="2" charset="0"/>
                </a:rPr>
                <a:t>÷ </a:t>
              </a:r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lang="en-GB" sz="2400" b="1" dirty="0">
                <a:solidFill>
                  <a:srgbClr val="00B0F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="" xmlns:a16="http://schemas.microsoft.com/office/drawing/2014/main" id="{986B6F88-BC3B-449E-A830-505812A839CA}"/>
                </a:ext>
              </a:extLst>
            </p:cNvPr>
            <p:cNvSpPr/>
            <p:nvPr/>
          </p:nvSpPr>
          <p:spPr>
            <a:xfrm>
              <a:off x="1885071" y="7589592"/>
              <a:ext cx="317762" cy="317235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342834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Continued</a:t>
            </a:r>
            <a:endParaRPr lang="en-GB" sz="32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L.O: to use </a:t>
            </a:r>
            <a:r>
              <a:rPr lang="en-GB" sz="4000" b="1" dirty="0" smtClean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two </a:t>
            </a:r>
            <a:r>
              <a:rPr lang="en-GB" sz="4000" b="1" dirty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s</a:t>
            </a:r>
            <a:r>
              <a:rPr lang="en-GB" sz="4000" b="1" dirty="0" smtClean="0">
                <a:solidFill>
                  <a:srgbClr val="E7E6E6">
                    <a:lumMod val="25000"/>
                  </a:srgbClr>
                </a:solidFill>
                <a:latin typeface="Century Gothic" panose="020B0502020202020204" pitchFamily="34" charset="0"/>
              </a:rPr>
              <a:t>tep equations</a:t>
            </a:r>
          </a:p>
          <a:p>
            <a:r>
              <a:rPr lang="en-GB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(*Reasoning and Problem Solving for year 6)</a:t>
            </a:r>
          </a:p>
          <a:p>
            <a:endParaRPr lang="en-GB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* The slides from here are for the year 6 to complete - </a:t>
            </a:r>
            <a:r>
              <a:rPr lang="en-GB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Reasoning and Problem Solving</a:t>
            </a:r>
          </a:p>
          <a:p>
            <a:pPr lvl="0" fontAlgn="base">
              <a:defRPr/>
            </a:pP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590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cards below and any of the four operations, create three balanced equations where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10. 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D89987D-D30B-476C-9C4C-2FBFEBF24F99}"/>
              </a:ext>
            </a:extLst>
          </p:cNvPr>
          <p:cNvGrpSpPr/>
          <p:nvPr/>
        </p:nvGrpSpPr>
        <p:grpSpPr>
          <a:xfrm>
            <a:off x="1324757" y="2018291"/>
            <a:ext cx="6494485" cy="2821418"/>
            <a:chOff x="-47607" y="1308945"/>
            <a:chExt cx="3029727" cy="1592616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A89A625-2C0D-4208-8E26-C92EBDD2C7A5}"/>
                </a:ext>
              </a:extLst>
            </p:cNvPr>
            <p:cNvGrpSpPr/>
            <p:nvPr/>
          </p:nvGrpSpPr>
          <p:grpSpPr>
            <a:xfrm>
              <a:off x="-47607" y="1308945"/>
              <a:ext cx="538415" cy="1592616"/>
              <a:chOff x="-47607" y="1308945"/>
              <a:chExt cx="538415" cy="159261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3F17B671-B931-40F4-85CB-EF052DF2E340}"/>
                  </a:ext>
                </a:extLst>
              </p:cNvPr>
              <p:cNvSpPr/>
              <p:nvPr/>
            </p:nvSpPr>
            <p:spPr>
              <a:xfrm>
                <a:off x="-47607" y="1308945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F98459FB-A532-481B-B014-1B770D5895A5}"/>
                  </a:ext>
                </a:extLst>
              </p:cNvPr>
              <p:cNvSpPr/>
              <p:nvPr/>
            </p:nvSpPr>
            <p:spPr>
              <a:xfrm>
                <a:off x="-47607" y="2332738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5AFE5FB-D502-4F57-BF9E-D1225994CF7E}"/>
                </a:ext>
              </a:extLst>
            </p:cNvPr>
            <p:cNvGrpSpPr/>
            <p:nvPr/>
          </p:nvGrpSpPr>
          <p:grpSpPr>
            <a:xfrm>
              <a:off x="1198048" y="1308945"/>
              <a:ext cx="538416" cy="1592616"/>
              <a:chOff x="1472368" y="1308945"/>
              <a:chExt cx="538416" cy="159261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F49F17D8-ABF5-4343-B539-6907B61DB5F0}"/>
                  </a:ext>
                </a:extLst>
              </p:cNvPr>
              <p:cNvSpPr/>
              <p:nvPr/>
            </p:nvSpPr>
            <p:spPr>
              <a:xfrm>
                <a:off x="1472368" y="1308945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489FE898-581C-430A-A705-562B7A658520}"/>
                  </a:ext>
                </a:extLst>
              </p:cNvPr>
              <p:cNvSpPr/>
              <p:nvPr/>
            </p:nvSpPr>
            <p:spPr>
              <a:xfrm>
                <a:off x="1472369" y="2332738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GB" sz="3200" b="1" i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x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36C52E7-1259-47E4-B04F-0A583EFED037}"/>
                </a:ext>
              </a:extLst>
            </p:cNvPr>
            <p:cNvGrpSpPr/>
            <p:nvPr/>
          </p:nvGrpSpPr>
          <p:grpSpPr>
            <a:xfrm>
              <a:off x="2443705" y="1308945"/>
              <a:ext cx="538415" cy="1592616"/>
              <a:chOff x="2992345" y="1308945"/>
              <a:chExt cx="538415" cy="159261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2852694A-ED06-4C12-8987-96DECAE9398F}"/>
                  </a:ext>
                </a:extLst>
              </p:cNvPr>
              <p:cNvSpPr/>
              <p:nvPr/>
            </p:nvSpPr>
            <p:spPr>
              <a:xfrm>
                <a:off x="2992345" y="1308945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</a:t>
                </a:r>
                <a:r>
                  <a:rPr lang="en-GB" sz="3200" b="1" i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x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F468B701-1B6E-49C9-9FFE-4CFBC964BDAE}"/>
                  </a:ext>
                </a:extLst>
              </p:cNvPr>
              <p:cNvSpPr/>
              <p:nvPr/>
            </p:nvSpPr>
            <p:spPr>
              <a:xfrm>
                <a:off x="2992345" y="2332738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107190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Using the cards below and any of the four operations, create three balanced equations where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10.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x 5 = 2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; 2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+ 4 = 6 x 4; 3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5 x 6.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D89987D-D30B-476C-9C4C-2FBFEBF24F99}"/>
              </a:ext>
            </a:extLst>
          </p:cNvPr>
          <p:cNvGrpSpPr/>
          <p:nvPr/>
        </p:nvGrpSpPr>
        <p:grpSpPr>
          <a:xfrm>
            <a:off x="1324757" y="2018291"/>
            <a:ext cx="6494485" cy="2821418"/>
            <a:chOff x="-47607" y="1308945"/>
            <a:chExt cx="3029727" cy="1592616"/>
          </a:xfrm>
        </p:grpSpPr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7A89A625-2C0D-4208-8E26-C92EBDD2C7A5}"/>
                </a:ext>
              </a:extLst>
            </p:cNvPr>
            <p:cNvGrpSpPr/>
            <p:nvPr/>
          </p:nvGrpSpPr>
          <p:grpSpPr>
            <a:xfrm>
              <a:off x="-47607" y="1308945"/>
              <a:ext cx="538415" cy="1592616"/>
              <a:chOff x="-47607" y="1308945"/>
              <a:chExt cx="538415" cy="159261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="" xmlns:a16="http://schemas.microsoft.com/office/drawing/2014/main" id="{3F17B671-B931-40F4-85CB-EF052DF2E340}"/>
                  </a:ext>
                </a:extLst>
              </p:cNvPr>
              <p:cNvSpPr/>
              <p:nvPr/>
            </p:nvSpPr>
            <p:spPr>
              <a:xfrm>
                <a:off x="-47607" y="1308945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="" xmlns:a16="http://schemas.microsoft.com/office/drawing/2014/main" id="{F98459FB-A532-481B-B014-1B770D5895A5}"/>
                  </a:ext>
                </a:extLst>
              </p:cNvPr>
              <p:cNvSpPr/>
              <p:nvPr/>
            </p:nvSpPr>
            <p:spPr>
              <a:xfrm>
                <a:off x="-47607" y="2332738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A5AFE5FB-D502-4F57-BF9E-D1225994CF7E}"/>
                </a:ext>
              </a:extLst>
            </p:cNvPr>
            <p:cNvGrpSpPr/>
            <p:nvPr/>
          </p:nvGrpSpPr>
          <p:grpSpPr>
            <a:xfrm>
              <a:off x="1198048" y="1308945"/>
              <a:ext cx="538416" cy="1592616"/>
              <a:chOff x="1472368" y="1308945"/>
              <a:chExt cx="538416" cy="159261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="" xmlns:a16="http://schemas.microsoft.com/office/drawing/2014/main" id="{F49F17D8-ABF5-4343-B539-6907B61DB5F0}"/>
                  </a:ext>
                </a:extLst>
              </p:cNvPr>
              <p:cNvSpPr/>
              <p:nvPr/>
            </p:nvSpPr>
            <p:spPr>
              <a:xfrm>
                <a:off x="1472368" y="1308945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="" xmlns:a16="http://schemas.microsoft.com/office/drawing/2014/main" id="{489FE898-581C-430A-A705-562B7A658520}"/>
                  </a:ext>
                </a:extLst>
              </p:cNvPr>
              <p:cNvSpPr/>
              <p:nvPr/>
            </p:nvSpPr>
            <p:spPr>
              <a:xfrm>
                <a:off x="1472369" y="2332738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  <a:r>
                  <a:rPr lang="en-GB" sz="3200" b="1" i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x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36C52E7-1259-47E4-B04F-0A583EFED037}"/>
                </a:ext>
              </a:extLst>
            </p:cNvPr>
            <p:cNvGrpSpPr/>
            <p:nvPr/>
          </p:nvGrpSpPr>
          <p:grpSpPr>
            <a:xfrm>
              <a:off x="2443705" y="1308945"/>
              <a:ext cx="538415" cy="1592616"/>
              <a:chOff x="2992345" y="1308945"/>
              <a:chExt cx="538415" cy="159261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="" xmlns:a16="http://schemas.microsoft.com/office/drawing/2014/main" id="{2852694A-ED06-4C12-8987-96DECAE9398F}"/>
                  </a:ext>
                </a:extLst>
              </p:cNvPr>
              <p:cNvSpPr/>
              <p:nvPr/>
            </p:nvSpPr>
            <p:spPr>
              <a:xfrm>
                <a:off x="2992345" y="1308945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2</a:t>
                </a:r>
                <a:r>
                  <a:rPr lang="en-GB" sz="3200" b="1" i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x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="" xmlns:a16="http://schemas.microsoft.com/office/drawing/2014/main" id="{F468B701-1B6E-49C9-9FFE-4CFBC964BDAE}"/>
                  </a:ext>
                </a:extLst>
              </p:cNvPr>
              <p:cNvSpPr/>
              <p:nvPr/>
            </p:nvSpPr>
            <p:spPr>
              <a:xfrm>
                <a:off x="2992345" y="2332738"/>
                <a:ext cx="538415" cy="56882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GB" sz="3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191432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value for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find three possibilities to complete the following equation.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359D758-6E53-4772-BEC7-162CC60F3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01561698"/>
              </p:ext>
            </p:extLst>
          </p:nvPr>
        </p:nvGraphicFramePr>
        <p:xfrm>
          <a:off x="1533225" y="2820077"/>
          <a:ext cx="6077550" cy="961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925">
                  <a:extLst>
                    <a:ext uri="{9D8B030D-6E8A-4147-A177-3AD203B41FA5}">
                      <a16:colId xmlns="" xmlns:a16="http://schemas.microsoft.com/office/drawing/2014/main" val="1147873514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2065781381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2001960796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3976817010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1251413665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2905812693"/>
                    </a:ext>
                  </a:extLst>
                </a:gridCol>
              </a:tblGrid>
              <a:tr h="961864">
                <a:tc>
                  <a:txBody>
                    <a:bodyPr/>
                    <a:lstStyle/>
                    <a:p>
                      <a:pPr algn="l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700" b="1" i="1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18587" marR="118587" marT="118587" marB="0"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118587" marR="118587" marT="11858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199621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344002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Choose a value for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find three possibilities to complete the following equation.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possible answers, for example: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If 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5 then, 2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+ 14 = 24, 3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+ 9 = 24 and 4</a:t>
            </a:r>
            <a:r>
              <a:rPr lang="en-GB" sz="20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+ 4 = 24.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359D758-6E53-4772-BEC7-162CC60F3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4680793"/>
              </p:ext>
            </p:extLst>
          </p:nvPr>
        </p:nvGraphicFramePr>
        <p:xfrm>
          <a:off x="1533225" y="2820077"/>
          <a:ext cx="6077550" cy="9618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2925">
                  <a:extLst>
                    <a:ext uri="{9D8B030D-6E8A-4147-A177-3AD203B41FA5}">
                      <a16:colId xmlns="" xmlns:a16="http://schemas.microsoft.com/office/drawing/2014/main" val="1147873514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2065781381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2001960796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3976817010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1251413665"/>
                    </a:ext>
                  </a:extLst>
                </a:gridCol>
                <a:gridCol w="1012925">
                  <a:extLst>
                    <a:ext uri="{9D8B030D-6E8A-4147-A177-3AD203B41FA5}">
                      <a16:colId xmlns="" xmlns:a16="http://schemas.microsoft.com/office/drawing/2014/main" val="2905812693"/>
                    </a:ext>
                  </a:extLst>
                </a:gridCol>
              </a:tblGrid>
              <a:tr h="961864">
                <a:tc>
                  <a:txBody>
                    <a:bodyPr/>
                    <a:lstStyle/>
                    <a:p>
                      <a:pPr algn="l"/>
                      <a:endParaRPr lang="en-GB" sz="43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700" b="1" i="1" dirty="0">
                          <a:latin typeface="Century Gothic" panose="020B0502020202020204" pitchFamily="34" charset="0"/>
                        </a:rPr>
                        <a:t>c</a:t>
                      </a: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18587" marR="118587" marT="118587" marB="0" anchor="b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4700" b="1" dirty="0">
                        <a:latin typeface="Century Gothic" panose="020B0502020202020204" pitchFamily="34" charset="0"/>
                      </a:endParaRP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118587" marR="118587" marT="118587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700" b="1" dirty="0"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118587" marR="118587" marT="118587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1996214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3681733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5F5B7F9-8F71-47E6-819E-9228E720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2119FD5-9966-4529-B9E4-300E3DB0FF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Paul and Vanessa are solving the following algebraic equation.</a:t>
            </a:r>
          </a:p>
          <a:p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+ 5</a:t>
            </a:r>
            <a:r>
              <a:rPr lang="en-GB" sz="3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21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826579A-1691-4A6B-B2D8-AC1B76CC9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89580216"/>
              </p:ext>
            </p:extLst>
          </p:nvPr>
        </p:nvGraphicFramePr>
        <p:xfrm>
          <a:off x="1196587" y="3286294"/>
          <a:ext cx="88812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124">
                  <a:extLst>
                    <a:ext uri="{9D8B030D-6E8A-4147-A177-3AD203B41FA5}">
                      <a16:colId xmlns="" xmlns:a16="http://schemas.microsoft.com/office/drawing/2014/main" val="3230957583"/>
                    </a:ext>
                  </a:extLst>
                </a:gridCol>
              </a:tblGrid>
              <a:tr h="27175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9246677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5310F599-EEF1-4F6A-92C9-8FD140E31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6522520"/>
              </p:ext>
            </p:extLst>
          </p:nvPr>
        </p:nvGraphicFramePr>
        <p:xfrm>
          <a:off x="6451281" y="4796300"/>
          <a:ext cx="133990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909">
                  <a:extLst>
                    <a:ext uri="{9D8B030D-6E8A-4147-A177-3AD203B41FA5}">
                      <a16:colId xmlns="" xmlns:a16="http://schemas.microsoft.com/office/drawing/2014/main" val="3230957583"/>
                    </a:ext>
                  </a:extLst>
                </a:gridCol>
              </a:tblGrid>
              <a:tr h="2314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Vanessa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92466770"/>
                  </a:ext>
                </a:extLst>
              </a:tr>
            </a:tbl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0D7DF70E-7DF9-4774-9172-FD3F9606C67B}"/>
              </a:ext>
            </a:extLst>
          </p:cNvPr>
          <p:cNvSpPr/>
          <p:nvPr/>
        </p:nvSpPr>
        <p:spPr>
          <a:xfrm>
            <a:off x="2407286" y="2039920"/>
            <a:ext cx="4043995" cy="925240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equation is impossible because 5 isn’t a factor of 21.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1AD48060-39B8-48D2-9F07-6F6CCD74C955}"/>
              </a:ext>
            </a:extLst>
          </p:cNvPr>
          <p:cNvSpPr/>
          <p:nvPr/>
        </p:nvSpPr>
        <p:spPr>
          <a:xfrm flipH="1">
            <a:off x="2407285" y="3536749"/>
            <a:ext cx="4043994" cy="925240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must be 3 for this equation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be balanced.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324956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5F5B7F9-8F71-47E6-819E-9228E720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2119FD5-9966-4529-B9E4-300E3DB0FF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Paul and Vanessa are solving the following algebraic equation.</a:t>
            </a:r>
          </a:p>
          <a:p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+ 5</a:t>
            </a:r>
            <a:r>
              <a:rPr lang="en-GB" sz="3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21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Vanessa is correct because…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826579A-1691-4A6B-B2D8-AC1B76CC90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6587" y="3286294"/>
          <a:ext cx="88812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124">
                  <a:extLst>
                    <a:ext uri="{9D8B030D-6E8A-4147-A177-3AD203B41FA5}">
                      <a16:colId xmlns="" xmlns:a16="http://schemas.microsoft.com/office/drawing/2014/main" val="3230957583"/>
                    </a:ext>
                  </a:extLst>
                </a:gridCol>
              </a:tblGrid>
              <a:tr h="27175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9246677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5310F599-EEF1-4F6A-92C9-8FD140E316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1281" y="4796300"/>
          <a:ext cx="133990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909">
                  <a:extLst>
                    <a:ext uri="{9D8B030D-6E8A-4147-A177-3AD203B41FA5}">
                      <a16:colId xmlns="" xmlns:a16="http://schemas.microsoft.com/office/drawing/2014/main" val="3230957583"/>
                    </a:ext>
                  </a:extLst>
                </a:gridCol>
              </a:tblGrid>
              <a:tr h="2314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Vanessa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92466770"/>
                  </a:ext>
                </a:extLst>
              </a:tr>
            </a:tbl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0D7DF70E-7DF9-4774-9172-FD3F9606C67B}"/>
              </a:ext>
            </a:extLst>
          </p:cNvPr>
          <p:cNvSpPr/>
          <p:nvPr/>
        </p:nvSpPr>
        <p:spPr>
          <a:xfrm>
            <a:off x="2407286" y="2039920"/>
            <a:ext cx="4043995" cy="925240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equation is impossible because 5 isn’t a factor of 21.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1AD48060-39B8-48D2-9F07-6F6CCD74C955}"/>
              </a:ext>
            </a:extLst>
          </p:cNvPr>
          <p:cNvSpPr/>
          <p:nvPr/>
        </p:nvSpPr>
        <p:spPr>
          <a:xfrm flipH="1">
            <a:off x="2407285" y="3536749"/>
            <a:ext cx="4043994" cy="925240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must be 3 for this equation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be balanced.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3663858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5F5B7F9-8F71-47E6-819E-9228E7200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868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2119FD5-9966-4529-B9E4-300E3DB0FFB1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Paul and Vanessa are solving the following algebraic equation.</a:t>
            </a:r>
          </a:p>
          <a:p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 + 5</a:t>
            </a:r>
            <a:r>
              <a:rPr lang="en-GB" sz="3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21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</a:t>
            </a:r>
          </a:p>
          <a:p>
            <a:pPr lvl="0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Vanessa is correct because 5 x 3 = 15 and 15 + 6 = 21. Paul is incorrect because 5 does not need to be a factor of 21 because there is another step in the equation.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5826579A-1691-4A6B-B2D8-AC1B76CC90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96587" y="3286294"/>
          <a:ext cx="888124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8124">
                  <a:extLst>
                    <a:ext uri="{9D8B030D-6E8A-4147-A177-3AD203B41FA5}">
                      <a16:colId xmlns="" xmlns:a16="http://schemas.microsoft.com/office/drawing/2014/main" val="3230957583"/>
                    </a:ext>
                  </a:extLst>
                </a:gridCol>
              </a:tblGrid>
              <a:tr h="271753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Paul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9246677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5310F599-EEF1-4F6A-92C9-8FD140E3166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51281" y="4796300"/>
          <a:ext cx="1339909" cy="39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9909">
                  <a:extLst>
                    <a:ext uri="{9D8B030D-6E8A-4147-A177-3AD203B41FA5}">
                      <a16:colId xmlns="" xmlns:a16="http://schemas.microsoft.com/office/drawing/2014/main" val="3230957583"/>
                    </a:ext>
                  </a:extLst>
                </a:gridCol>
              </a:tblGrid>
              <a:tr h="23140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Vanessa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92466770"/>
                  </a:ext>
                </a:extLst>
              </a:tr>
            </a:tbl>
          </a:graphicData>
        </a:graphic>
      </p:graphicFrame>
      <p:sp>
        <p:nvSpPr>
          <p:cNvPr id="20" name="Speech Bubble: Rectangle with Corners Rounded 19">
            <a:extLst>
              <a:ext uri="{FF2B5EF4-FFF2-40B4-BE49-F238E27FC236}">
                <a16:creationId xmlns="" xmlns:a16="http://schemas.microsoft.com/office/drawing/2014/main" id="{0D7DF70E-7DF9-4774-9172-FD3F9606C67B}"/>
              </a:ext>
            </a:extLst>
          </p:cNvPr>
          <p:cNvSpPr/>
          <p:nvPr/>
        </p:nvSpPr>
        <p:spPr>
          <a:xfrm>
            <a:off x="2407286" y="2039920"/>
            <a:ext cx="4043995" cy="925240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This equation is impossible because 5 isn’t a factor of 21.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="" xmlns:a16="http://schemas.microsoft.com/office/drawing/2014/main" id="{1AD48060-39B8-48D2-9F07-6F6CCD74C955}"/>
              </a:ext>
            </a:extLst>
          </p:cNvPr>
          <p:cNvSpPr/>
          <p:nvPr/>
        </p:nvSpPr>
        <p:spPr>
          <a:xfrm flipH="1">
            <a:off x="2407285" y="3536749"/>
            <a:ext cx="4043994" cy="925240"/>
          </a:xfrm>
          <a:prstGeom prst="wedgeRoundRectCallout">
            <a:avLst>
              <a:gd name="adj1" fmla="val -39645"/>
              <a:gd name="adj2" fmla="val 6397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must be 3 for this equation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 be balanced.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A0F54AB-3AD8-4E4F-BCC8-5CD497A3EB3A}"/>
              </a:ext>
            </a:extLst>
          </p:cNvPr>
          <p:cNvSpPr txBox="1"/>
          <p:nvPr/>
        </p:nvSpPr>
        <p:spPr>
          <a:xfrm>
            <a:off x="8330623" y="5960300"/>
            <a:ext cx="5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Y6</a:t>
            </a:r>
          </a:p>
        </p:txBody>
      </p:sp>
    </p:spTree>
    <p:extLst>
      <p:ext uri="{BB962C8B-B14F-4D97-AF65-F5344CB8AC3E}">
        <p14:creationId xmlns="" xmlns:p14="http://schemas.microsoft.com/office/powerpoint/2010/main" val="309309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value of x using the equations below.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4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48</a:t>
            </a:r>
          </a:p>
          <a:p>
            <a:pPr lvl="0" algn="ctr"/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– 8 = 4</a:t>
            </a:r>
          </a:p>
          <a:p>
            <a:pPr lvl="0" algn="ctr"/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+ 3 = 15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787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13941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Tuesday 14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understand and use ratio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the 20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shape in the pattern be?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B5A781F1-28AB-504E-9D74-CC870E4B4595}"/>
              </a:ext>
            </a:extLst>
          </p:cNvPr>
          <p:cNvSpPr/>
          <p:nvPr/>
        </p:nvSpPr>
        <p:spPr>
          <a:xfrm>
            <a:off x="2716232" y="2020068"/>
            <a:ext cx="360000" cy="3600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="" xmlns:a16="http://schemas.microsoft.com/office/drawing/2014/main" id="{0100E545-389C-3B4E-8F37-DF3DB65B3C59}"/>
              </a:ext>
            </a:extLst>
          </p:cNvPr>
          <p:cNvSpPr/>
          <p:nvPr/>
        </p:nvSpPr>
        <p:spPr>
          <a:xfrm>
            <a:off x="3980540" y="2020068"/>
            <a:ext cx="360000" cy="3600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iangle 9">
            <a:extLst>
              <a:ext uri="{FF2B5EF4-FFF2-40B4-BE49-F238E27FC236}">
                <a16:creationId xmlns="" xmlns:a16="http://schemas.microsoft.com/office/drawing/2014/main" id="{3874EBC2-59F0-9B41-BCB1-5E64F2ABC118}"/>
              </a:ext>
            </a:extLst>
          </p:cNvPr>
          <p:cNvSpPr/>
          <p:nvPr/>
        </p:nvSpPr>
        <p:spPr>
          <a:xfrm>
            <a:off x="5244848" y="2020068"/>
            <a:ext cx="360000" cy="3600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2EC5455-D4B8-0D49-99B6-8E2CEC5ECFEF}"/>
              </a:ext>
            </a:extLst>
          </p:cNvPr>
          <p:cNvSpPr/>
          <p:nvPr/>
        </p:nvSpPr>
        <p:spPr>
          <a:xfrm>
            <a:off x="3137668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70EB4A8-030A-6649-B21B-4F6AFAD1194F}"/>
              </a:ext>
            </a:extLst>
          </p:cNvPr>
          <p:cNvSpPr/>
          <p:nvPr/>
        </p:nvSpPr>
        <p:spPr>
          <a:xfrm>
            <a:off x="3559104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614577B-1085-974C-87E6-163C414654EE}"/>
              </a:ext>
            </a:extLst>
          </p:cNvPr>
          <p:cNvSpPr/>
          <p:nvPr/>
        </p:nvSpPr>
        <p:spPr>
          <a:xfrm>
            <a:off x="4401976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C2349A7-4A27-684A-823B-D04EF7C46FCB}"/>
              </a:ext>
            </a:extLst>
          </p:cNvPr>
          <p:cNvSpPr/>
          <p:nvPr/>
        </p:nvSpPr>
        <p:spPr>
          <a:xfrm>
            <a:off x="4823412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A24E317-4874-5D4F-B6E7-178B7891A7EC}"/>
              </a:ext>
            </a:extLst>
          </p:cNvPr>
          <p:cNvSpPr/>
          <p:nvPr/>
        </p:nvSpPr>
        <p:spPr>
          <a:xfrm>
            <a:off x="5666284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D9E92DB-8497-B54F-A1FA-F43DA11CDE0C}"/>
              </a:ext>
            </a:extLst>
          </p:cNvPr>
          <p:cNvSpPr/>
          <p:nvPr/>
        </p:nvSpPr>
        <p:spPr>
          <a:xfrm>
            <a:off x="6087717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69721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would the 20</a:t>
            </a:r>
            <a:r>
              <a:rPr lang="en-GB" sz="20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shape in the pattern be?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circle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riangle 5">
            <a:extLst>
              <a:ext uri="{FF2B5EF4-FFF2-40B4-BE49-F238E27FC236}">
                <a16:creationId xmlns="" xmlns:a16="http://schemas.microsoft.com/office/drawing/2014/main" id="{B5A781F1-28AB-504E-9D74-CC870E4B4595}"/>
              </a:ext>
            </a:extLst>
          </p:cNvPr>
          <p:cNvSpPr/>
          <p:nvPr/>
        </p:nvSpPr>
        <p:spPr>
          <a:xfrm>
            <a:off x="2716232" y="2020068"/>
            <a:ext cx="360000" cy="3600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riangle 8">
            <a:extLst>
              <a:ext uri="{FF2B5EF4-FFF2-40B4-BE49-F238E27FC236}">
                <a16:creationId xmlns="" xmlns:a16="http://schemas.microsoft.com/office/drawing/2014/main" id="{0100E545-389C-3B4E-8F37-DF3DB65B3C59}"/>
              </a:ext>
            </a:extLst>
          </p:cNvPr>
          <p:cNvSpPr/>
          <p:nvPr/>
        </p:nvSpPr>
        <p:spPr>
          <a:xfrm>
            <a:off x="3980540" y="2020068"/>
            <a:ext cx="360000" cy="3600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riangle 9">
            <a:extLst>
              <a:ext uri="{FF2B5EF4-FFF2-40B4-BE49-F238E27FC236}">
                <a16:creationId xmlns="" xmlns:a16="http://schemas.microsoft.com/office/drawing/2014/main" id="{3874EBC2-59F0-9B41-BCB1-5E64F2ABC118}"/>
              </a:ext>
            </a:extLst>
          </p:cNvPr>
          <p:cNvSpPr/>
          <p:nvPr/>
        </p:nvSpPr>
        <p:spPr>
          <a:xfrm>
            <a:off x="5244848" y="2020068"/>
            <a:ext cx="360000" cy="360000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F2EC5455-D4B8-0D49-99B6-8E2CEC5ECFEF}"/>
              </a:ext>
            </a:extLst>
          </p:cNvPr>
          <p:cNvSpPr/>
          <p:nvPr/>
        </p:nvSpPr>
        <p:spPr>
          <a:xfrm>
            <a:off x="3137668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70EB4A8-030A-6649-B21B-4F6AFAD1194F}"/>
              </a:ext>
            </a:extLst>
          </p:cNvPr>
          <p:cNvSpPr/>
          <p:nvPr/>
        </p:nvSpPr>
        <p:spPr>
          <a:xfrm>
            <a:off x="3559104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614577B-1085-974C-87E6-163C414654EE}"/>
              </a:ext>
            </a:extLst>
          </p:cNvPr>
          <p:cNvSpPr/>
          <p:nvPr/>
        </p:nvSpPr>
        <p:spPr>
          <a:xfrm>
            <a:off x="4401976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C2349A7-4A27-684A-823B-D04EF7C46FCB}"/>
              </a:ext>
            </a:extLst>
          </p:cNvPr>
          <p:cNvSpPr/>
          <p:nvPr/>
        </p:nvSpPr>
        <p:spPr>
          <a:xfrm>
            <a:off x="4823412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7A24E317-4874-5D4F-B6E7-178B7891A7EC}"/>
              </a:ext>
            </a:extLst>
          </p:cNvPr>
          <p:cNvSpPr/>
          <p:nvPr/>
        </p:nvSpPr>
        <p:spPr>
          <a:xfrm>
            <a:off x="5666284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0D9E92DB-8497-B54F-A1FA-F43DA11CDE0C}"/>
              </a:ext>
            </a:extLst>
          </p:cNvPr>
          <p:cNvSpPr/>
          <p:nvPr/>
        </p:nvSpPr>
        <p:spPr>
          <a:xfrm>
            <a:off x="6087717" y="2020068"/>
            <a:ext cx="360000" cy="3600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80856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statements which are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triangle and 2 circles, there are 3 squares.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triangle there are 2 squares.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2 circles there will be 1 triangle.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8A9B624-1398-43AF-9617-2A918C5E6E7B}"/>
              </a:ext>
            </a:extLst>
          </p:cNvPr>
          <p:cNvGrpSpPr/>
          <p:nvPr/>
        </p:nvGrpSpPr>
        <p:grpSpPr>
          <a:xfrm>
            <a:off x="1019708" y="1535863"/>
            <a:ext cx="7104584" cy="479160"/>
            <a:chOff x="1893434" y="1595443"/>
            <a:chExt cx="5337779" cy="360000"/>
          </a:xfrm>
        </p:grpSpPr>
        <p:sp>
          <p:nvSpPr>
            <p:cNvPr id="6" name="Triangle 5">
              <a:extLst>
                <a:ext uri="{FF2B5EF4-FFF2-40B4-BE49-F238E27FC236}">
                  <a16:creationId xmlns="" xmlns:a16="http://schemas.microsoft.com/office/drawing/2014/main" id="{FA96FFB3-CC8D-D642-8A82-1CA4843C5838}"/>
                </a:ext>
              </a:extLst>
            </p:cNvPr>
            <p:cNvSpPr/>
            <p:nvPr/>
          </p:nvSpPr>
          <p:spPr>
            <a:xfrm>
              <a:off x="1893434" y="1595443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7B4CAA9B-F151-7E42-9B7B-9A0789CDC301}"/>
                </a:ext>
              </a:extLst>
            </p:cNvPr>
            <p:cNvSpPr/>
            <p:nvPr/>
          </p:nvSpPr>
          <p:spPr>
            <a:xfrm>
              <a:off x="2345959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87CD68DF-1EA0-DA42-8022-D13D0169E62A}"/>
                </a:ext>
              </a:extLst>
            </p:cNvPr>
            <p:cNvSpPr/>
            <p:nvPr/>
          </p:nvSpPr>
          <p:spPr>
            <a:xfrm>
              <a:off x="3251009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riangle 9">
              <a:extLst>
                <a:ext uri="{FF2B5EF4-FFF2-40B4-BE49-F238E27FC236}">
                  <a16:creationId xmlns="" xmlns:a16="http://schemas.microsoft.com/office/drawing/2014/main" id="{6E158F6E-133B-3041-BA28-F9EB06708F93}"/>
                </a:ext>
              </a:extLst>
            </p:cNvPr>
            <p:cNvSpPr/>
            <p:nvPr/>
          </p:nvSpPr>
          <p:spPr>
            <a:xfrm>
              <a:off x="4608584" y="1595443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2D16AD2-A10E-564F-9728-4F9035AAA431}"/>
                </a:ext>
              </a:extLst>
            </p:cNvPr>
            <p:cNvSpPr/>
            <p:nvPr/>
          </p:nvSpPr>
          <p:spPr>
            <a:xfrm>
              <a:off x="2798484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1550E947-DC9B-C847-AA69-E95490CD782B}"/>
                </a:ext>
              </a:extLst>
            </p:cNvPr>
            <p:cNvSpPr/>
            <p:nvPr/>
          </p:nvSpPr>
          <p:spPr>
            <a:xfrm>
              <a:off x="3703534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CFC1CD56-7FCF-D447-BF51-AFFCEF1AD6E3}"/>
                </a:ext>
              </a:extLst>
            </p:cNvPr>
            <p:cNvSpPr/>
            <p:nvPr/>
          </p:nvSpPr>
          <p:spPr>
            <a:xfrm>
              <a:off x="4156059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489E7E1-C4AA-5A42-9867-EE998C8EEF21}"/>
                </a:ext>
              </a:extLst>
            </p:cNvPr>
            <p:cNvSpPr/>
            <p:nvPr/>
          </p:nvSpPr>
          <p:spPr>
            <a:xfrm>
              <a:off x="5061109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6E4E06B-661B-8B49-94FE-EBF885349AE2}"/>
                </a:ext>
              </a:extLst>
            </p:cNvPr>
            <p:cNvSpPr/>
            <p:nvPr/>
          </p:nvSpPr>
          <p:spPr>
            <a:xfrm>
              <a:off x="5513634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23EF40F0-834D-3649-A3E9-9E16A0BB440B}"/>
                </a:ext>
              </a:extLst>
            </p:cNvPr>
            <p:cNvSpPr/>
            <p:nvPr/>
          </p:nvSpPr>
          <p:spPr>
            <a:xfrm>
              <a:off x="5966159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C2A5F5C2-8023-B842-8812-75C0FBF2B7FD}"/>
                </a:ext>
              </a:extLst>
            </p:cNvPr>
            <p:cNvSpPr/>
            <p:nvPr/>
          </p:nvSpPr>
          <p:spPr>
            <a:xfrm>
              <a:off x="6418684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51E64DA3-E0C8-3542-9263-13F54F36F798}"/>
                </a:ext>
              </a:extLst>
            </p:cNvPr>
            <p:cNvSpPr/>
            <p:nvPr/>
          </p:nvSpPr>
          <p:spPr>
            <a:xfrm>
              <a:off x="6871213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36917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statements which are correct.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For every triangle and 2 circles, there are 3 squares.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For every triangle there are 2 squares.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For every 2 circles there is 1 triangle.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21">
            <a:extLst>
              <a:ext uri="{FF2B5EF4-FFF2-40B4-BE49-F238E27FC236}">
                <a16:creationId xmlns="" xmlns:a16="http://schemas.microsoft.com/office/drawing/2014/main" id="{4398DD0E-1263-4EA3-AD8F-F0D756105A30}"/>
              </a:ext>
            </a:extLst>
          </p:cNvPr>
          <p:cNvGrpSpPr/>
          <p:nvPr/>
        </p:nvGrpSpPr>
        <p:grpSpPr>
          <a:xfrm>
            <a:off x="1019708" y="1535863"/>
            <a:ext cx="7104584" cy="479160"/>
            <a:chOff x="1893434" y="1595443"/>
            <a:chExt cx="5337779" cy="360000"/>
          </a:xfrm>
        </p:grpSpPr>
        <p:sp>
          <p:nvSpPr>
            <p:cNvPr id="23" name="Triangle 5">
              <a:extLst>
                <a:ext uri="{FF2B5EF4-FFF2-40B4-BE49-F238E27FC236}">
                  <a16:creationId xmlns="" xmlns:a16="http://schemas.microsoft.com/office/drawing/2014/main" id="{F0455994-9E09-43E0-8C72-78D9FE6E334C}"/>
                </a:ext>
              </a:extLst>
            </p:cNvPr>
            <p:cNvSpPr/>
            <p:nvPr/>
          </p:nvSpPr>
          <p:spPr>
            <a:xfrm>
              <a:off x="1893434" y="1595443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F58075E8-D972-4F72-8F57-0A44BE88E646}"/>
                </a:ext>
              </a:extLst>
            </p:cNvPr>
            <p:cNvSpPr/>
            <p:nvPr/>
          </p:nvSpPr>
          <p:spPr>
            <a:xfrm>
              <a:off x="2345959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EF05959A-3FFA-4F72-83BC-7CB9C51FC46D}"/>
                </a:ext>
              </a:extLst>
            </p:cNvPr>
            <p:cNvSpPr/>
            <p:nvPr/>
          </p:nvSpPr>
          <p:spPr>
            <a:xfrm>
              <a:off x="3251009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riangle 9">
              <a:extLst>
                <a:ext uri="{FF2B5EF4-FFF2-40B4-BE49-F238E27FC236}">
                  <a16:creationId xmlns="" xmlns:a16="http://schemas.microsoft.com/office/drawing/2014/main" id="{E7362C97-8424-4090-8B3F-F59180CA07F9}"/>
                </a:ext>
              </a:extLst>
            </p:cNvPr>
            <p:cNvSpPr/>
            <p:nvPr/>
          </p:nvSpPr>
          <p:spPr>
            <a:xfrm>
              <a:off x="4608584" y="1595443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9EA7C010-71F3-4AFF-B8F4-9955986E384D}"/>
                </a:ext>
              </a:extLst>
            </p:cNvPr>
            <p:cNvSpPr/>
            <p:nvPr/>
          </p:nvSpPr>
          <p:spPr>
            <a:xfrm>
              <a:off x="2798484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6149DD00-825A-4B77-9DC4-0B37745AC278}"/>
                </a:ext>
              </a:extLst>
            </p:cNvPr>
            <p:cNvSpPr/>
            <p:nvPr/>
          </p:nvSpPr>
          <p:spPr>
            <a:xfrm>
              <a:off x="3703534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68CAAF5-1FBE-4160-B11E-01C1DC0D692A}"/>
                </a:ext>
              </a:extLst>
            </p:cNvPr>
            <p:cNvSpPr/>
            <p:nvPr/>
          </p:nvSpPr>
          <p:spPr>
            <a:xfrm>
              <a:off x="4156059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544C3685-1078-43E6-BABD-1BB76D8234E6}"/>
                </a:ext>
              </a:extLst>
            </p:cNvPr>
            <p:cNvSpPr/>
            <p:nvPr/>
          </p:nvSpPr>
          <p:spPr>
            <a:xfrm>
              <a:off x="5061109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223507D2-EA52-4A5E-AF92-F514F43B5490}"/>
                </a:ext>
              </a:extLst>
            </p:cNvPr>
            <p:cNvSpPr/>
            <p:nvPr/>
          </p:nvSpPr>
          <p:spPr>
            <a:xfrm>
              <a:off x="5513634" y="1595443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268877B9-1313-4AF8-AC69-37517CDC84E3}"/>
                </a:ext>
              </a:extLst>
            </p:cNvPr>
            <p:cNvSpPr/>
            <p:nvPr/>
          </p:nvSpPr>
          <p:spPr>
            <a:xfrm>
              <a:off x="5966159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797BAAE9-92EF-4CA7-81B0-3FB585B27250}"/>
                </a:ext>
              </a:extLst>
            </p:cNvPr>
            <p:cNvSpPr/>
            <p:nvPr/>
          </p:nvSpPr>
          <p:spPr>
            <a:xfrm>
              <a:off x="6418684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1483732-08BC-48E7-9DAE-D557ED6A3E82}"/>
                </a:ext>
              </a:extLst>
            </p:cNvPr>
            <p:cNvSpPr/>
            <p:nvPr/>
          </p:nvSpPr>
          <p:spPr>
            <a:xfrm>
              <a:off x="6871213" y="1595443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A371E4-9CB9-4EAD-9BC8-538B2CAF3008}"/>
              </a:ext>
            </a:extLst>
          </p:cNvPr>
          <p:cNvSpPr txBox="1"/>
          <p:nvPr/>
        </p:nvSpPr>
        <p:spPr>
          <a:xfrm>
            <a:off x="7698400" y="2243020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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011AA79-F7A4-4B91-BB1D-BF7EF8644E64}"/>
              </a:ext>
            </a:extLst>
          </p:cNvPr>
          <p:cNvSpPr txBox="1"/>
          <p:nvPr/>
        </p:nvSpPr>
        <p:spPr>
          <a:xfrm>
            <a:off x="6741261" y="3464512"/>
            <a:ext cx="4988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 2" panose="05020102010507070707" pitchFamily="18" charset="2"/>
              </a:rPr>
              <a:t>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2925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triangle there are 2 circles.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EDC19F4-860B-4957-B1E4-15DA1223AF83}"/>
              </a:ext>
            </a:extLst>
          </p:cNvPr>
          <p:cNvGrpSpPr/>
          <p:nvPr/>
        </p:nvGrpSpPr>
        <p:grpSpPr>
          <a:xfrm>
            <a:off x="643015" y="1595443"/>
            <a:ext cx="7857970" cy="360000"/>
            <a:chOff x="685565" y="1595443"/>
            <a:chExt cx="7857970" cy="360000"/>
          </a:xfrm>
        </p:grpSpPr>
        <p:sp>
          <p:nvSpPr>
            <p:cNvPr id="6" name="Triangle 5">
              <a:extLst>
                <a:ext uri="{FF2B5EF4-FFF2-40B4-BE49-F238E27FC236}">
                  <a16:creationId xmlns="" xmlns:a16="http://schemas.microsoft.com/office/drawing/2014/main" id="{FA96FFB3-CC8D-D642-8A82-1CA4843C5838}"/>
                </a:ext>
              </a:extLst>
            </p:cNvPr>
            <p:cNvSpPr/>
            <p:nvPr/>
          </p:nvSpPr>
          <p:spPr>
            <a:xfrm>
              <a:off x="1567679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7B4CAA9B-F151-7E42-9B7B-9A0789CDC301}"/>
                </a:ext>
              </a:extLst>
            </p:cNvPr>
            <p:cNvSpPr/>
            <p:nvPr/>
          </p:nvSpPr>
          <p:spPr>
            <a:xfrm>
              <a:off x="2008736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32D16AD2-A10E-564F-9728-4F9035AAA431}"/>
                </a:ext>
              </a:extLst>
            </p:cNvPr>
            <p:cNvSpPr/>
            <p:nvPr/>
          </p:nvSpPr>
          <p:spPr>
            <a:xfrm>
              <a:off x="2449793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D489E7E1-C4AA-5A42-9867-EE998C8EEF21}"/>
                </a:ext>
              </a:extLst>
            </p:cNvPr>
            <p:cNvSpPr/>
            <p:nvPr/>
          </p:nvSpPr>
          <p:spPr>
            <a:xfrm>
              <a:off x="2890850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B6E4E06B-661B-8B49-94FE-EBF885349AE2}"/>
                </a:ext>
              </a:extLst>
            </p:cNvPr>
            <p:cNvSpPr/>
            <p:nvPr/>
          </p:nvSpPr>
          <p:spPr>
            <a:xfrm>
              <a:off x="3331907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riangle 21">
              <a:extLst>
                <a:ext uri="{FF2B5EF4-FFF2-40B4-BE49-F238E27FC236}">
                  <a16:creationId xmlns="" xmlns:a16="http://schemas.microsoft.com/office/drawing/2014/main" id="{B175FAC1-0E7A-2648-A3C7-0966508DE53D}"/>
                </a:ext>
              </a:extLst>
            </p:cNvPr>
            <p:cNvSpPr/>
            <p:nvPr/>
          </p:nvSpPr>
          <p:spPr>
            <a:xfrm>
              <a:off x="1126622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riangle 22">
              <a:extLst>
                <a:ext uri="{FF2B5EF4-FFF2-40B4-BE49-F238E27FC236}">
                  <a16:creationId xmlns="" xmlns:a16="http://schemas.microsoft.com/office/drawing/2014/main" id="{4C2E08B4-C73D-0546-9C4D-C3BB03AEB56B}"/>
                </a:ext>
              </a:extLst>
            </p:cNvPr>
            <p:cNvSpPr/>
            <p:nvPr/>
          </p:nvSpPr>
          <p:spPr>
            <a:xfrm>
              <a:off x="685565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riangle 23">
              <a:extLst>
                <a:ext uri="{FF2B5EF4-FFF2-40B4-BE49-F238E27FC236}">
                  <a16:creationId xmlns="" xmlns:a16="http://schemas.microsoft.com/office/drawing/2014/main" id="{72845447-7F25-704B-B877-A1ECAB8B3EB1}"/>
                </a:ext>
              </a:extLst>
            </p:cNvPr>
            <p:cNvSpPr/>
            <p:nvPr/>
          </p:nvSpPr>
          <p:spPr>
            <a:xfrm>
              <a:off x="5537192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F35F6C0F-B190-234B-AAC2-1FAE8ACEE6CE}"/>
                </a:ext>
              </a:extLst>
            </p:cNvPr>
            <p:cNvSpPr/>
            <p:nvPr/>
          </p:nvSpPr>
          <p:spPr>
            <a:xfrm>
              <a:off x="5978249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0F6A7C4E-FEDD-1F46-A99A-2FA315C6A221}"/>
                </a:ext>
              </a:extLst>
            </p:cNvPr>
            <p:cNvSpPr/>
            <p:nvPr/>
          </p:nvSpPr>
          <p:spPr>
            <a:xfrm>
              <a:off x="6419306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F466DA6-7FEA-DF46-BB50-AB9BE81B2654}"/>
                </a:ext>
              </a:extLst>
            </p:cNvPr>
            <p:cNvSpPr/>
            <p:nvPr/>
          </p:nvSpPr>
          <p:spPr>
            <a:xfrm>
              <a:off x="6860363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350C0233-B229-FF45-A4FF-07DDDB100F0F}"/>
                </a:ext>
              </a:extLst>
            </p:cNvPr>
            <p:cNvSpPr/>
            <p:nvPr/>
          </p:nvSpPr>
          <p:spPr>
            <a:xfrm>
              <a:off x="7301420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riangle 28">
              <a:extLst>
                <a:ext uri="{FF2B5EF4-FFF2-40B4-BE49-F238E27FC236}">
                  <a16:creationId xmlns="" xmlns:a16="http://schemas.microsoft.com/office/drawing/2014/main" id="{D86092F7-0529-C64D-AEC6-3F71C5F05A11}"/>
                </a:ext>
              </a:extLst>
            </p:cNvPr>
            <p:cNvSpPr/>
            <p:nvPr/>
          </p:nvSpPr>
          <p:spPr>
            <a:xfrm>
              <a:off x="5096135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Triangle 29">
              <a:extLst>
                <a:ext uri="{FF2B5EF4-FFF2-40B4-BE49-F238E27FC236}">
                  <a16:creationId xmlns="" xmlns:a16="http://schemas.microsoft.com/office/drawing/2014/main" id="{2D1625E2-C9A6-9242-B3ED-D53D88D101DB}"/>
                </a:ext>
              </a:extLst>
            </p:cNvPr>
            <p:cNvSpPr/>
            <p:nvPr/>
          </p:nvSpPr>
          <p:spPr>
            <a:xfrm>
              <a:off x="4655078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6AA0B8E4-2004-CD45-826C-421D0825307E}"/>
                </a:ext>
              </a:extLst>
            </p:cNvPr>
            <p:cNvSpPr/>
            <p:nvPr/>
          </p:nvSpPr>
          <p:spPr>
            <a:xfrm>
              <a:off x="3772964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E81734DE-3963-DE41-8696-222650C92BA5}"/>
                </a:ext>
              </a:extLst>
            </p:cNvPr>
            <p:cNvSpPr/>
            <p:nvPr/>
          </p:nvSpPr>
          <p:spPr>
            <a:xfrm>
              <a:off x="4214021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D11B0C3E-C819-A041-8EFC-A7500B2F3CEB}"/>
                </a:ext>
              </a:extLst>
            </p:cNvPr>
            <p:cNvSpPr/>
            <p:nvPr/>
          </p:nvSpPr>
          <p:spPr>
            <a:xfrm>
              <a:off x="7742477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FCB8F1FD-9F75-8E4F-AAAC-E69DCFAA2AA7}"/>
                </a:ext>
              </a:extLst>
            </p:cNvPr>
            <p:cNvSpPr/>
            <p:nvPr/>
          </p:nvSpPr>
          <p:spPr>
            <a:xfrm>
              <a:off x="8183535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74671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 every triangle there are 2 circles.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34">
            <a:extLst>
              <a:ext uri="{FF2B5EF4-FFF2-40B4-BE49-F238E27FC236}">
                <a16:creationId xmlns="" xmlns:a16="http://schemas.microsoft.com/office/drawing/2014/main" id="{EAFEC382-33BB-40B8-B17B-824CCB03402F}"/>
              </a:ext>
            </a:extLst>
          </p:cNvPr>
          <p:cNvGrpSpPr/>
          <p:nvPr/>
        </p:nvGrpSpPr>
        <p:grpSpPr>
          <a:xfrm>
            <a:off x="643015" y="1595443"/>
            <a:ext cx="7857970" cy="360000"/>
            <a:chOff x="685565" y="1595443"/>
            <a:chExt cx="7857970" cy="360000"/>
          </a:xfrm>
        </p:grpSpPr>
        <p:sp>
          <p:nvSpPr>
            <p:cNvPr id="36" name="Triangle 5">
              <a:extLst>
                <a:ext uri="{FF2B5EF4-FFF2-40B4-BE49-F238E27FC236}">
                  <a16:creationId xmlns="" xmlns:a16="http://schemas.microsoft.com/office/drawing/2014/main" id="{A5C4C7A6-0C97-43D4-8B90-4E815FE42FE4}"/>
                </a:ext>
              </a:extLst>
            </p:cNvPr>
            <p:cNvSpPr/>
            <p:nvPr/>
          </p:nvSpPr>
          <p:spPr>
            <a:xfrm>
              <a:off x="1567679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21797505-84E0-476B-898B-0C28E3B26F3E}"/>
                </a:ext>
              </a:extLst>
            </p:cNvPr>
            <p:cNvSpPr/>
            <p:nvPr/>
          </p:nvSpPr>
          <p:spPr>
            <a:xfrm>
              <a:off x="2008736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F34E09E1-5F9D-4A98-A2F7-279C0F4DF913}"/>
                </a:ext>
              </a:extLst>
            </p:cNvPr>
            <p:cNvSpPr/>
            <p:nvPr/>
          </p:nvSpPr>
          <p:spPr>
            <a:xfrm>
              <a:off x="2449793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="" xmlns:a16="http://schemas.microsoft.com/office/drawing/2014/main" id="{CA0168EF-A1A3-4B9C-A9DA-1177CBA656AE}"/>
                </a:ext>
              </a:extLst>
            </p:cNvPr>
            <p:cNvSpPr/>
            <p:nvPr/>
          </p:nvSpPr>
          <p:spPr>
            <a:xfrm>
              <a:off x="2890850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="" xmlns:a16="http://schemas.microsoft.com/office/drawing/2014/main" id="{831E8699-CA82-41B1-BBA0-50A7BB4C09A8}"/>
                </a:ext>
              </a:extLst>
            </p:cNvPr>
            <p:cNvSpPr/>
            <p:nvPr/>
          </p:nvSpPr>
          <p:spPr>
            <a:xfrm>
              <a:off x="3331907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Triangle 21">
              <a:extLst>
                <a:ext uri="{FF2B5EF4-FFF2-40B4-BE49-F238E27FC236}">
                  <a16:creationId xmlns="" xmlns:a16="http://schemas.microsoft.com/office/drawing/2014/main" id="{2846B5A3-4B7E-40D9-B17E-2075FAEF1A68}"/>
                </a:ext>
              </a:extLst>
            </p:cNvPr>
            <p:cNvSpPr/>
            <p:nvPr/>
          </p:nvSpPr>
          <p:spPr>
            <a:xfrm>
              <a:off x="1126622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riangle 22">
              <a:extLst>
                <a:ext uri="{FF2B5EF4-FFF2-40B4-BE49-F238E27FC236}">
                  <a16:creationId xmlns="" xmlns:a16="http://schemas.microsoft.com/office/drawing/2014/main" id="{7F05AB52-4852-404D-8CEB-D7EE169BCF93}"/>
                </a:ext>
              </a:extLst>
            </p:cNvPr>
            <p:cNvSpPr/>
            <p:nvPr/>
          </p:nvSpPr>
          <p:spPr>
            <a:xfrm>
              <a:off x="685565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riangle 23">
              <a:extLst>
                <a:ext uri="{FF2B5EF4-FFF2-40B4-BE49-F238E27FC236}">
                  <a16:creationId xmlns="" xmlns:a16="http://schemas.microsoft.com/office/drawing/2014/main" id="{0363D0AB-155F-4883-9D62-420893C096F8}"/>
                </a:ext>
              </a:extLst>
            </p:cNvPr>
            <p:cNvSpPr/>
            <p:nvPr/>
          </p:nvSpPr>
          <p:spPr>
            <a:xfrm>
              <a:off x="5537192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4990DEAB-B67D-45C3-B7F6-66DDC9B434D7}"/>
                </a:ext>
              </a:extLst>
            </p:cNvPr>
            <p:cNvSpPr/>
            <p:nvPr/>
          </p:nvSpPr>
          <p:spPr>
            <a:xfrm>
              <a:off x="5978249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E7B493F5-325B-4FF3-8585-70CD5AD4259C}"/>
                </a:ext>
              </a:extLst>
            </p:cNvPr>
            <p:cNvSpPr/>
            <p:nvPr/>
          </p:nvSpPr>
          <p:spPr>
            <a:xfrm>
              <a:off x="6419306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E2744F5C-A855-404F-B113-E79449268F50}"/>
                </a:ext>
              </a:extLst>
            </p:cNvPr>
            <p:cNvSpPr/>
            <p:nvPr/>
          </p:nvSpPr>
          <p:spPr>
            <a:xfrm>
              <a:off x="6860363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668B41B8-3B70-4B20-A602-41309E6E268D}"/>
                </a:ext>
              </a:extLst>
            </p:cNvPr>
            <p:cNvSpPr/>
            <p:nvPr/>
          </p:nvSpPr>
          <p:spPr>
            <a:xfrm>
              <a:off x="7301420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riangle 28">
              <a:extLst>
                <a:ext uri="{FF2B5EF4-FFF2-40B4-BE49-F238E27FC236}">
                  <a16:creationId xmlns="" xmlns:a16="http://schemas.microsoft.com/office/drawing/2014/main" id="{F78392A1-338D-4722-9BAA-42802843F247}"/>
                </a:ext>
              </a:extLst>
            </p:cNvPr>
            <p:cNvSpPr/>
            <p:nvPr/>
          </p:nvSpPr>
          <p:spPr>
            <a:xfrm>
              <a:off x="5096135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riangle 29">
              <a:extLst>
                <a:ext uri="{FF2B5EF4-FFF2-40B4-BE49-F238E27FC236}">
                  <a16:creationId xmlns="" xmlns:a16="http://schemas.microsoft.com/office/drawing/2014/main" id="{B5C09DAA-EFCA-4B7F-9E1D-0C660F800DA5}"/>
                </a:ext>
              </a:extLst>
            </p:cNvPr>
            <p:cNvSpPr/>
            <p:nvPr/>
          </p:nvSpPr>
          <p:spPr>
            <a:xfrm>
              <a:off x="4655078" y="1595443"/>
              <a:ext cx="360000" cy="360000"/>
            </a:xfrm>
            <a:prstGeom prst="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5F5A782D-3236-4AB6-899A-E81E2D696071}"/>
                </a:ext>
              </a:extLst>
            </p:cNvPr>
            <p:cNvSpPr/>
            <p:nvPr/>
          </p:nvSpPr>
          <p:spPr>
            <a:xfrm>
              <a:off x="3772964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B3D75F56-ADCA-4010-B93D-A889DBDC7571}"/>
                </a:ext>
              </a:extLst>
            </p:cNvPr>
            <p:cNvSpPr/>
            <p:nvPr/>
          </p:nvSpPr>
          <p:spPr>
            <a:xfrm>
              <a:off x="4214021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2AFDD63C-E455-4434-98B3-04D2F94A098B}"/>
                </a:ext>
              </a:extLst>
            </p:cNvPr>
            <p:cNvSpPr/>
            <p:nvPr/>
          </p:nvSpPr>
          <p:spPr>
            <a:xfrm>
              <a:off x="7742477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2E607E4C-94B1-4AB7-B302-38D29ABAE470}"/>
                </a:ext>
              </a:extLst>
            </p:cNvPr>
            <p:cNvSpPr/>
            <p:nvPr/>
          </p:nvSpPr>
          <p:spPr>
            <a:xfrm>
              <a:off x="8183535" y="1595443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2632253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E059575-47E4-44A8-80F5-3F863043C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BAD4492-F160-4376-80E2-5378C0BA704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for every 5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   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371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4E059575-47E4-44A8-80F5-3F863043C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BAD4492-F160-4376-80E2-5378C0BA7040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for every 5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   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F54A38A-3DF5-4317-8248-2C63C39F7B76}"/>
              </a:ext>
            </a:extLst>
          </p:cNvPr>
          <p:cNvSpPr/>
          <p:nvPr/>
        </p:nvSpPr>
        <p:spPr>
          <a:xfrm>
            <a:off x="3399927" y="3282815"/>
            <a:ext cx="1031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apples</a:t>
            </a:r>
            <a:endParaRPr lang="en-GB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C949B21-7433-4D1D-AFEE-92A8ED13809F}"/>
              </a:ext>
            </a:extLst>
          </p:cNvPr>
          <p:cNvSpPr/>
          <p:nvPr/>
        </p:nvSpPr>
        <p:spPr>
          <a:xfrm>
            <a:off x="6038078" y="3282815"/>
            <a:ext cx="119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oranges</a:t>
            </a:r>
            <a:endParaRPr lang="en-GB" sz="2000" dirty="0"/>
          </a:p>
        </p:txBody>
      </p:sp>
    </p:spTree>
    <p:extLst>
      <p:ext uri="{BB962C8B-B14F-4D97-AF65-F5344CB8AC3E}">
        <p14:creationId xmlns="" xmlns:p14="http://schemas.microsoft.com/office/powerpoint/2010/main" val="4186399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 triangles for every 8 squares.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is 1        , there will be                  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10DC5A5-6433-4B14-A460-9D128273D901}"/>
              </a:ext>
            </a:extLst>
          </p:cNvPr>
          <p:cNvGrpSpPr/>
          <p:nvPr/>
        </p:nvGrpSpPr>
        <p:grpSpPr>
          <a:xfrm>
            <a:off x="746682" y="2157696"/>
            <a:ext cx="7650636" cy="479160"/>
            <a:chOff x="1672756" y="2217276"/>
            <a:chExt cx="5748036" cy="360000"/>
          </a:xfrm>
        </p:grpSpPr>
        <p:sp>
          <p:nvSpPr>
            <p:cNvPr id="21" name="Triangle 20">
              <a:extLst>
                <a:ext uri="{FF2B5EF4-FFF2-40B4-BE49-F238E27FC236}">
                  <a16:creationId xmlns="" xmlns:a16="http://schemas.microsoft.com/office/drawing/2014/main" id="{6624B6E7-5022-8D4D-B283-F3512F310CB5}"/>
                </a:ext>
              </a:extLst>
            </p:cNvPr>
            <p:cNvSpPr/>
            <p:nvPr/>
          </p:nvSpPr>
          <p:spPr>
            <a:xfrm>
              <a:off x="2121759" y="2217276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4E7559A-7155-7641-92EA-6DB84D889ACC}"/>
                </a:ext>
              </a:extLst>
            </p:cNvPr>
            <p:cNvSpPr/>
            <p:nvPr/>
          </p:nvSpPr>
          <p:spPr>
            <a:xfrm>
              <a:off x="2570762" y="2217276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B6F70AE-7B90-F945-A7CD-D9BCE27EAADD}"/>
                </a:ext>
              </a:extLst>
            </p:cNvPr>
            <p:cNvSpPr/>
            <p:nvPr/>
          </p:nvSpPr>
          <p:spPr>
            <a:xfrm>
              <a:off x="3917771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riangle 23">
              <a:extLst>
                <a:ext uri="{FF2B5EF4-FFF2-40B4-BE49-F238E27FC236}">
                  <a16:creationId xmlns="" xmlns:a16="http://schemas.microsoft.com/office/drawing/2014/main" id="{8028A868-190D-7B40-9FF1-6C3BFFAB68A4}"/>
                </a:ext>
              </a:extLst>
            </p:cNvPr>
            <p:cNvSpPr/>
            <p:nvPr/>
          </p:nvSpPr>
          <p:spPr>
            <a:xfrm>
              <a:off x="1672756" y="2217276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7925C33-FEAF-D043-92F9-7987549CF3CC}"/>
                </a:ext>
              </a:extLst>
            </p:cNvPr>
            <p:cNvSpPr/>
            <p:nvPr/>
          </p:nvSpPr>
          <p:spPr>
            <a:xfrm>
              <a:off x="3019765" y="2217276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3BBB4D7-E484-A842-ADCC-7A9432D2C83B}"/>
                </a:ext>
              </a:extLst>
            </p:cNvPr>
            <p:cNvSpPr/>
            <p:nvPr/>
          </p:nvSpPr>
          <p:spPr>
            <a:xfrm>
              <a:off x="3468768" y="2217276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4B25757-E83E-A047-874D-1C5F4997BCEB}"/>
                </a:ext>
              </a:extLst>
            </p:cNvPr>
            <p:cNvSpPr/>
            <p:nvPr/>
          </p:nvSpPr>
          <p:spPr>
            <a:xfrm>
              <a:off x="4815777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605A18C-B5B9-3C41-828D-A79F22AD324D}"/>
                </a:ext>
              </a:extLst>
            </p:cNvPr>
            <p:cNvSpPr/>
            <p:nvPr/>
          </p:nvSpPr>
          <p:spPr>
            <a:xfrm>
              <a:off x="4366774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A293E6B-F38C-4542-8847-9442F44E2986}"/>
                </a:ext>
              </a:extLst>
            </p:cNvPr>
            <p:cNvSpPr/>
            <p:nvPr/>
          </p:nvSpPr>
          <p:spPr>
            <a:xfrm>
              <a:off x="5264780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EE092D2-5E0F-A545-A60A-FB882974B5CF}"/>
                </a:ext>
              </a:extLst>
            </p:cNvPr>
            <p:cNvSpPr/>
            <p:nvPr/>
          </p:nvSpPr>
          <p:spPr>
            <a:xfrm>
              <a:off x="6162786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10C461B-BF18-6A49-9E60-CA16865B776E}"/>
                </a:ext>
              </a:extLst>
            </p:cNvPr>
            <p:cNvSpPr/>
            <p:nvPr/>
          </p:nvSpPr>
          <p:spPr>
            <a:xfrm>
              <a:off x="5713783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1E77EFE-ABC0-554C-966D-21A929F4E7F4}"/>
                </a:ext>
              </a:extLst>
            </p:cNvPr>
            <p:cNvSpPr/>
            <p:nvPr/>
          </p:nvSpPr>
          <p:spPr>
            <a:xfrm>
              <a:off x="6611789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E86754A-05F9-A144-8FF2-7DCA5D24DE26}"/>
                </a:ext>
              </a:extLst>
            </p:cNvPr>
            <p:cNvSpPr/>
            <p:nvPr/>
          </p:nvSpPr>
          <p:spPr>
            <a:xfrm>
              <a:off x="7060792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Triangle 49">
            <a:extLst>
              <a:ext uri="{FF2B5EF4-FFF2-40B4-BE49-F238E27FC236}">
                <a16:creationId xmlns="" xmlns:a16="http://schemas.microsoft.com/office/drawing/2014/main" id="{0A14E181-519F-CC4E-8332-B2D008DDFC70}"/>
              </a:ext>
            </a:extLst>
          </p:cNvPr>
          <p:cNvSpPr/>
          <p:nvPr/>
        </p:nvSpPr>
        <p:spPr>
          <a:xfrm>
            <a:off x="3497659" y="3490265"/>
            <a:ext cx="479160" cy="4791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3FF6582-59E6-6247-B815-5E4441B611B1}"/>
              </a:ext>
            </a:extLst>
          </p:cNvPr>
          <p:cNvSpPr/>
          <p:nvPr/>
        </p:nvSpPr>
        <p:spPr>
          <a:xfrm>
            <a:off x="6341286" y="3490265"/>
            <a:ext cx="479160" cy="4791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5E5ADD3B-F146-4A20-938E-8C9BDB7C9A0F}"/>
              </a:ext>
            </a:extLst>
          </p:cNvPr>
          <p:cNvSpPr/>
          <p:nvPr/>
        </p:nvSpPr>
        <p:spPr>
          <a:xfrm>
            <a:off x="5709322" y="3490265"/>
            <a:ext cx="479160" cy="479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783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the value of x using the equations below. 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GB" sz="4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= 48</a:t>
            </a:r>
          </a:p>
          <a:p>
            <a:pPr lvl="0" algn="ctr"/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– 8 = 4</a:t>
            </a:r>
          </a:p>
          <a:p>
            <a:pPr lvl="0" algn="ctr"/>
            <a:endParaRPr lang="en-GB" sz="4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x</a:t>
            </a:r>
            <a:r>
              <a:rPr lang="en-GB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+ 3 = 15</a:t>
            </a: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x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12</a:t>
            </a:r>
          </a:p>
        </p:txBody>
      </p:sp>
    </p:spTree>
    <p:extLst>
      <p:ext uri="{BB962C8B-B14F-4D97-AF65-F5344CB8AC3E}">
        <p14:creationId xmlns="" xmlns:p14="http://schemas.microsoft.com/office/powerpoint/2010/main" val="1495646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Fill in the missing numbers.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 triangles for every 8 squares.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is 1        , there will be                  . 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10DC5A5-6433-4B14-A460-9D128273D901}"/>
              </a:ext>
            </a:extLst>
          </p:cNvPr>
          <p:cNvGrpSpPr/>
          <p:nvPr/>
        </p:nvGrpSpPr>
        <p:grpSpPr>
          <a:xfrm>
            <a:off x="746682" y="2157696"/>
            <a:ext cx="7650636" cy="479160"/>
            <a:chOff x="1672756" y="2217276"/>
            <a:chExt cx="5748036" cy="360000"/>
          </a:xfrm>
        </p:grpSpPr>
        <p:sp>
          <p:nvSpPr>
            <p:cNvPr id="21" name="Triangle 20">
              <a:extLst>
                <a:ext uri="{FF2B5EF4-FFF2-40B4-BE49-F238E27FC236}">
                  <a16:creationId xmlns="" xmlns:a16="http://schemas.microsoft.com/office/drawing/2014/main" id="{6624B6E7-5022-8D4D-B283-F3512F310CB5}"/>
                </a:ext>
              </a:extLst>
            </p:cNvPr>
            <p:cNvSpPr/>
            <p:nvPr/>
          </p:nvSpPr>
          <p:spPr>
            <a:xfrm>
              <a:off x="2121759" y="2217276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E4E7559A-7155-7641-92EA-6DB84D889ACC}"/>
                </a:ext>
              </a:extLst>
            </p:cNvPr>
            <p:cNvSpPr/>
            <p:nvPr/>
          </p:nvSpPr>
          <p:spPr>
            <a:xfrm>
              <a:off x="2570762" y="2217276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B6F70AE-7B90-F945-A7CD-D9BCE27EAADD}"/>
                </a:ext>
              </a:extLst>
            </p:cNvPr>
            <p:cNvSpPr/>
            <p:nvPr/>
          </p:nvSpPr>
          <p:spPr>
            <a:xfrm>
              <a:off x="3917771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Triangle 23">
              <a:extLst>
                <a:ext uri="{FF2B5EF4-FFF2-40B4-BE49-F238E27FC236}">
                  <a16:creationId xmlns="" xmlns:a16="http://schemas.microsoft.com/office/drawing/2014/main" id="{8028A868-190D-7B40-9FF1-6C3BFFAB68A4}"/>
                </a:ext>
              </a:extLst>
            </p:cNvPr>
            <p:cNvSpPr/>
            <p:nvPr/>
          </p:nvSpPr>
          <p:spPr>
            <a:xfrm>
              <a:off x="1672756" y="2217276"/>
              <a:ext cx="360000" cy="36000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47925C33-FEAF-D043-92F9-7987549CF3CC}"/>
                </a:ext>
              </a:extLst>
            </p:cNvPr>
            <p:cNvSpPr/>
            <p:nvPr/>
          </p:nvSpPr>
          <p:spPr>
            <a:xfrm>
              <a:off x="3019765" y="2217276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A3BBB4D7-E484-A842-ADCC-7A9432D2C83B}"/>
                </a:ext>
              </a:extLst>
            </p:cNvPr>
            <p:cNvSpPr/>
            <p:nvPr/>
          </p:nvSpPr>
          <p:spPr>
            <a:xfrm>
              <a:off x="3468768" y="2217276"/>
              <a:ext cx="360000" cy="36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34B25757-E83E-A047-874D-1C5F4997BCEB}"/>
                </a:ext>
              </a:extLst>
            </p:cNvPr>
            <p:cNvSpPr/>
            <p:nvPr/>
          </p:nvSpPr>
          <p:spPr>
            <a:xfrm>
              <a:off x="4815777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2605A18C-B5B9-3C41-828D-A79F22AD324D}"/>
                </a:ext>
              </a:extLst>
            </p:cNvPr>
            <p:cNvSpPr/>
            <p:nvPr/>
          </p:nvSpPr>
          <p:spPr>
            <a:xfrm>
              <a:off x="4366774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A293E6B-F38C-4542-8847-9442F44E2986}"/>
                </a:ext>
              </a:extLst>
            </p:cNvPr>
            <p:cNvSpPr/>
            <p:nvPr/>
          </p:nvSpPr>
          <p:spPr>
            <a:xfrm>
              <a:off x="5264780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CEE092D2-5E0F-A545-A60A-FB882974B5CF}"/>
                </a:ext>
              </a:extLst>
            </p:cNvPr>
            <p:cNvSpPr/>
            <p:nvPr/>
          </p:nvSpPr>
          <p:spPr>
            <a:xfrm>
              <a:off x="6162786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910C461B-BF18-6A49-9E60-CA16865B776E}"/>
                </a:ext>
              </a:extLst>
            </p:cNvPr>
            <p:cNvSpPr/>
            <p:nvPr/>
          </p:nvSpPr>
          <p:spPr>
            <a:xfrm>
              <a:off x="5713783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B1E77EFE-ABC0-554C-966D-21A929F4E7F4}"/>
                </a:ext>
              </a:extLst>
            </p:cNvPr>
            <p:cNvSpPr/>
            <p:nvPr/>
          </p:nvSpPr>
          <p:spPr>
            <a:xfrm>
              <a:off x="6611789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DE86754A-05F9-A144-8FF2-7DCA5D24DE26}"/>
                </a:ext>
              </a:extLst>
            </p:cNvPr>
            <p:cNvSpPr/>
            <p:nvPr/>
          </p:nvSpPr>
          <p:spPr>
            <a:xfrm>
              <a:off x="7060792" y="2217276"/>
              <a:ext cx="360000" cy="36000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" name="Triangle 49">
            <a:extLst>
              <a:ext uri="{FF2B5EF4-FFF2-40B4-BE49-F238E27FC236}">
                <a16:creationId xmlns="" xmlns:a16="http://schemas.microsoft.com/office/drawing/2014/main" id="{0A14E181-519F-CC4E-8332-B2D008DDFC70}"/>
              </a:ext>
            </a:extLst>
          </p:cNvPr>
          <p:cNvSpPr/>
          <p:nvPr/>
        </p:nvSpPr>
        <p:spPr>
          <a:xfrm>
            <a:off x="3497659" y="3490265"/>
            <a:ext cx="479160" cy="479160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13FF6582-59E6-6247-B815-5E4441B611B1}"/>
              </a:ext>
            </a:extLst>
          </p:cNvPr>
          <p:cNvSpPr/>
          <p:nvPr/>
        </p:nvSpPr>
        <p:spPr>
          <a:xfrm>
            <a:off x="6341286" y="3490265"/>
            <a:ext cx="479160" cy="47916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1095092B-AD65-F94F-A8CB-8A008EF50E10}"/>
              </a:ext>
            </a:extLst>
          </p:cNvPr>
          <p:cNvSpPr/>
          <p:nvPr/>
        </p:nvSpPr>
        <p:spPr>
          <a:xfrm>
            <a:off x="5709322" y="3490265"/>
            <a:ext cx="479160" cy="479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="" xmlns:p14="http://schemas.microsoft.com/office/powerpoint/2010/main" val="2941729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313941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Wednesday 15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use ratio to solve problems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54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EC5996-F0FA-4E3E-AEAD-34EB7A9A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3F2C72-8E96-4C19-890A-C359122E62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has different coloured counters.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 blue counters for every 8 green counters.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0E602872-4DA8-488D-A0F9-BA82BFFE563C}"/>
              </a:ext>
            </a:extLst>
          </p:cNvPr>
          <p:cNvSpPr/>
          <p:nvPr/>
        </p:nvSpPr>
        <p:spPr>
          <a:xfrm>
            <a:off x="3476862" y="2675935"/>
            <a:ext cx="3810450" cy="1284623"/>
          </a:xfrm>
          <a:prstGeom prst="wedgeRoundRectCallout">
            <a:avLst>
              <a:gd name="adj1" fmla="val -56226"/>
              <a:gd name="adj2" fmla="val 2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were just 1 blue counter, there would be 6 counters in total.</a:t>
            </a:r>
          </a:p>
        </p:txBody>
      </p:sp>
    </p:spTree>
    <p:extLst>
      <p:ext uri="{BB962C8B-B14F-4D97-AF65-F5344CB8AC3E}">
        <p14:creationId xmlns:p14="http://schemas.microsoft.com/office/powerpoint/2010/main" xmlns="" val="63601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EC5996-F0FA-4E3E-AEAD-34EB7A9A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3F2C72-8E96-4C19-890A-C359122E62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has different coloured counters.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 blue counters for every 8 green counters.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is incorrect because…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0E602872-4DA8-488D-A0F9-BA82BFFE563C}"/>
              </a:ext>
            </a:extLst>
          </p:cNvPr>
          <p:cNvSpPr/>
          <p:nvPr/>
        </p:nvSpPr>
        <p:spPr>
          <a:xfrm>
            <a:off x="3476862" y="2675935"/>
            <a:ext cx="3810450" cy="1284623"/>
          </a:xfrm>
          <a:prstGeom prst="wedgeRoundRectCallout">
            <a:avLst>
              <a:gd name="adj1" fmla="val -56226"/>
              <a:gd name="adj2" fmla="val 2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were just 1 blue counter, there would be 6 counters in total.</a:t>
            </a:r>
          </a:p>
        </p:txBody>
      </p:sp>
    </p:spTree>
    <p:extLst>
      <p:ext uri="{BB962C8B-B14F-4D97-AF65-F5344CB8AC3E}">
        <p14:creationId xmlns:p14="http://schemas.microsoft.com/office/powerpoint/2010/main" xmlns="" val="3236273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0EC5996-F0FA-4E3E-AEAD-34EB7A9A0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23F2C72-8E96-4C19-890A-C359122E6244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has different coloured counters.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2 blue counters for every 8 green counters.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says,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how you know.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Becky is incorrect because if there was 1 blue counter, there would be 4 green counters. 1 + 4 = 5.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ounded Rectangular Callout 8">
            <a:extLst>
              <a:ext uri="{FF2B5EF4-FFF2-40B4-BE49-F238E27FC236}">
                <a16:creationId xmlns:a16="http://schemas.microsoft.com/office/drawing/2014/main" xmlns="" id="{0E602872-4DA8-488D-A0F9-BA82BFFE563C}"/>
              </a:ext>
            </a:extLst>
          </p:cNvPr>
          <p:cNvSpPr/>
          <p:nvPr/>
        </p:nvSpPr>
        <p:spPr>
          <a:xfrm>
            <a:off x="3476862" y="2675935"/>
            <a:ext cx="3810450" cy="1284623"/>
          </a:xfrm>
          <a:prstGeom prst="wedgeRoundRectCallout">
            <a:avLst>
              <a:gd name="adj1" fmla="val -56226"/>
              <a:gd name="adj2" fmla="val 2250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were just 1 blue counter, there would be 6 counters in total.</a:t>
            </a:r>
          </a:p>
        </p:txBody>
      </p:sp>
    </p:spTree>
    <p:extLst>
      <p:ext uri="{BB962C8B-B14F-4D97-AF65-F5344CB8AC3E}">
        <p14:creationId xmlns:p14="http://schemas.microsoft.com/office/powerpoint/2010/main" xmlns="" val="8011518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69B301-0FE5-4E8D-8033-807BCB9F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2E1865-EAE6-4F38-BE2B-A5BAB781EA2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Eesa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a bag of shopping containing strawberries and oranges.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There are 12 pieces of fruit altogether.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Write 3 different sentences which explain the possible ratios of the fruit.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1900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669B301-0FE5-4E8D-8033-807BCB9FF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F2E1865-EAE6-4F38-BE2B-A5BAB781EA2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Eesa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has a bag of shopping containing strawberries and oranges.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There are 12 pieces of fruit altogether.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Write 3 different sentences which explain the possible ratios of the fruit.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Various answers that add up to 12, for example:</a:t>
            </a:r>
            <a:b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</a:b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 and 11;  2 and 10;  3 and 9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C10D0F9-29DC-4A3D-B434-E2E44359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29A6F6D-E02B-4595-A92D-9387EB993F3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Harrison and Tobias are looking at the relationship between strawberries and lemons.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Harrison thinks that if there was one strawberry, there would be 2 lemons.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Tobias thinks that if there was 1 strawberry, there would be 3 lemons.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676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C10D0F9-29DC-4A3D-B434-E2E44359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29A6F6D-E02B-4595-A92D-9387EB993F3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Harrison and Tobias are looking at the relationship between strawberries and lemons.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Harrison thinks that if there was one strawberry, there would be 2 lemons.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Tobias thinks that if there was 1 strawberry, there would be 3 lemons.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Tobias is correct because…</a:t>
            </a: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8632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C10D0F9-29DC-4A3D-B434-E2E443594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29A6F6D-E02B-4595-A92D-9387EB993F3A}"/>
              </a:ext>
            </a:extLst>
          </p:cNvPr>
          <p:cNvSpPr/>
          <p:nvPr/>
        </p:nvSpPr>
        <p:spPr>
          <a:xfrm>
            <a:off x="275304" y="272387"/>
            <a:ext cx="8593393" cy="617992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Harrison and Tobias are looking at the relationship between strawberries and lemons.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Harrison thinks that if there was one strawberry, there would be 2 lemons.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Tobias thinks that if there was 1 strawberry, there would be 3 lemons.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Tobias is correct because there are 3 strawberries for every 9 lemons, so if there were 1 strawberry, there would be 3 lemons</a:t>
            </a:r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Because 3 ÷ 3 = 1 (strawberries) and 9 ÷ 3 = 3 (lemons).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10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Are the following statements true or false?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x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4, then 5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x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+ 1 = 25</a:t>
            </a: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y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3, then 3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y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–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y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6</a:t>
            </a: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z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10, then 0.5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z + 2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7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9146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Thursday 16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endParaRPr lang="en-GB" sz="4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use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atio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fractions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90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to describe the objects below.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for every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____________________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.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04D8E7B-9B7B-4128-A158-6A27A7C88709}"/>
              </a:ext>
            </a:extLst>
          </p:cNvPr>
          <p:cNvGrpSpPr/>
          <p:nvPr/>
        </p:nvGrpSpPr>
        <p:grpSpPr>
          <a:xfrm>
            <a:off x="997932" y="2323902"/>
            <a:ext cx="7148137" cy="786102"/>
            <a:chOff x="1248694" y="1596887"/>
            <a:chExt cx="4187501" cy="460512"/>
          </a:xfrm>
        </p:grpSpPr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xmlns="" id="{B210477A-695F-4D54-B6DB-80DDFCA46C3B}"/>
                </a:ext>
              </a:extLst>
            </p:cNvPr>
            <p:cNvSpPr/>
            <p:nvPr/>
          </p:nvSpPr>
          <p:spPr>
            <a:xfrm>
              <a:off x="1864349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xmlns="" id="{020F2541-782A-4AFE-A965-A21BB509F072}"/>
                </a:ext>
              </a:extLst>
            </p:cNvPr>
            <p:cNvSpPr/>
            <p:nvPr/>
          </p:nvSpPr>
          <p:spPr>
            <a:xfrm>
              <a:off x="124869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Lightning Bolt 10">
              <a:extLst>
                <a:ext uri="{FF2B5EF4-FFF2-40B4-BE49-F238E27FC236}">
                  <a16:creationId xmlns:a16="http://schemas.microsoft.com/office/drawing/2014/main" xmlns="" id="{3CFD3F82-3F87-4307-B8B0-397A8A9CC318}"/>
                </a:ext>
              </a:extLst>
            </p:cNvPr>
            <p:cNvSpPr/>
            <p:nvPr/>
          </p:nvSpPr>
          <p:spPr>
            <a:xfrm>
              <a:off x="248000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Lightning Bolt 11">
              <a:extLst>
                <a:ext uri="{FF2B5EF4-FFF2-40B4-BE49-F238E27FC236}">
                  <a16:creationId xmlns:a16="http://schemas.microsoft.com/office/drawing/2014/main" xmlns="" id="{9B7EBFB4-AC6C-43F1-BA69-EE0724118ADF}"/>
                </a:ext>
              </a:extLst>
            </p:cNvPr>
            <p:cNvSpPr/>
            <p:nvPr/>
          </p:nvSpPr>
          <p:spPr>
            <a:xfrm>
              <a:off x="3095658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464EE33D-6A62-4DAD-96FB-BA6983DF7761}"/>
                </a:ext>
              </a:extLst>
            </p:cNvPr>
            <p:cNvSpPr/>
            <p:nvPr/>
          </p:nvSpPr>
          <p:spPr>
            <a:xfrm>
              <a:off x="3848859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F5E34ADE-BDA2-400D-8D4D-D93AEA98F59C}"/>
                </a:ext>
              </a:extLst>
            </p:cNvPr>
            <p:cNvSpPr/>
            <p:nvPr/>
          </p:nvSpPr>
          <p:spPr>
            <a:xfrm>
              <a:off x="440519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xmlns="" id="{8A784B41-E342-49B3-887D-984CCE3F9312}"/>
                </a:ext>
              </a:extLst>
            </p:cNvPr>
            <p:cNvSpPr/>
            <p:nvPr/>
          </p:nvSpPr>
          <p:spPr>
            <a:xfrm>
              <a:off x="496153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900774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to describe the objects below.</a:t>
            </a: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 lightning bolts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for every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squares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304D8E7B-9B7B-4128-A158-6A27A7C88709}"/>
              </a:ext>
            </a:extLst>
          </p:cNvPr>
          <p:cNvGrpSpPr/>
          <p:nvPr/>
        </p:nvGrpSpPr>
        <p:grpSpPr>
          <a:xfrm>
            <a:off x="997932" y="2323902"/>
            <a:ext cx="7148137" cy="786102"/>
            <a:chOff x="1248694" y="1596887"/>
            <a:chExt cx="4187501" cy="460512"/>
          </a:xfrm>
        </p:grpSpPr>
        <p:sp>
          <p:nvSpPr>
            <p:cNvPr id="9" name="Lightning Bolt 8">
              <a:extLst>
                <a:ext uri="{FF2B5EF4-FFF2-40B4-BE49-F238E27FC236}">
                  <a16:creationId xmlns:a16="http://schemas.microsoft.com/office/drawing/2014/main" xmlns="" id="{B210477A-695F-4D54-B6DB-80DDFCA46C3B}"/>
                </a:ext>
              </a:extLst>
            </p:cNvPr>
            <p:cNvSpPr/>
            <p:nvPr/>
          </p:nvSpPr>
          <p:spPr>
            <a:xfrm>
              <a:off x="1864349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Lightning Bolt 9">
              <a:extLst>
                <a:ext uri="{FF2B5EF4-FFF2-40B4-BE49-F238E27FC236}">
                  <a16:creationId xmlns:a16="http://schemas.microsoft.com/office/drawing/2014/main" xmlns="" id="{020F2541-782A-4AFE-A965-A21BB509F072}"/>
                </a:ext>
              </a:extLst>
            </p:cNvPr>
            <p:cNvSpPr/>
            <p:nvPr/>
          </p:nvSpPr>
          <p:spPr>
            <a:xfrm>
              <a:off x="124869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Lightning Bolt 10">
              <a:extLst>
                <a:ext uri="{FF2B5EF4-FFF2-40B4-BE49-F238E27FC236}">
                  <a16:creationId xmlns:a16="http://schemas.microsoft.com/office/drawing/2014/main" xmlns="" id="{3CFD3F82-3F87-4307-B8B0-397A8A9CC318}"/>
                </a:ext>
              </a:extLst>
            </p:cNvPr>
            <p:cNvSpPr/>
            <p:nvPr/>
          </p:nvSpPr>
          <p:spPr>
            <a:xfrm>
              <a:off x="2480004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Lightning Bolt 11">
              <a:extLst>
                <a:ext uri="{FF2B5EF4-FFF2-40B4-BE49-F238E27FC236}">
                  <a16:creationId xmlns:a16="http://schemas.microsoft.com/office/drawing/2014/main" xmlns="" id="{9B7EBFB4-AC6C-43F1-BA69-EE0724118ADF}"/>
                </a:ext>
              </a:extLst>
            </p:cNvPr>
            <p:cNvSpPr/>
            <p:nvPr/>
          </p:nvSpPr>
          <p:spPr>
            <a:xfrm>
              <a:off x="3095658" y="1596887"/>
              <a:ext cx="397565" cy="397565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xmlns="" id="{464EE33D-6A62-4DAD-96FB-BA6983DF7761}"/>
                </a:ext>
              </a:extLst>
            </p:cNvPr>
            <p:cNvSpPr/>
            <p:nvPr/>
          </p:nvSpPr>
          <p:spPr>
            <a:xfrm>
              <a:off x="3848859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F5E34ADE-BDA2-400D-8D4D-D93AEA98F59C}"/>
                </a:ext>
              </a:extLst>
            </p:cNvPr>
            <p:cNvSpPr/>
            <p:nvPr/>
          </p:nvSpPr>
          <p:spPr>
            <a:xfrm>
              <a:off x="440519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xmlns="" id="{8A784B41-E342-49B3-887D-984CCE3F9312}"/>
                </a:ext>
              </a:extLst>
            </p:cNvPr>
            <p:cNvSpPr/>
            <p:nvPr/>
          </p:nvSpPr>
          <p:spPr>
            <a:xfrm>
              <a:off x="4961538" y="1596887"/>
              <a:ext cx="474657" cy="460512"/>
            </a:xfrm>
            <a:prstGeom prst="diamond">
              <a:avLst/>
            </a:prstGeom>
            <a:solidFill>
              <a:srgbClr val="C642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52310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of circles to the correct set of objects.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4511817-CA51-45FE-BAEF-53596FF49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2599645"/>
              </p:ext>
            </p:extLst>
          </p:nvPr>
        </p:nvGraphicFramePr>
        <p:xfrm>
          <a:off x="1111068" y="1778753"/>
          <a:ext cx="468000" cy="400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3633418319"/>
                    </a:ext>
                  </a:extLst>
                </a:gridCol>
              </a:tblGrid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23795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8200082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3022460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2182286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55718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414788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195190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7145595"/>
                  </a:ext>
                </a:extLst>
              </a:tr>
            </a:tbl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7F53A0E2-03A3-4932-95FC-9DECDB89EFA2}"/>
              </a:ext>
            </a:extLst>
          </p:cNvPr>
          <p:cNvGrpSpPr/>
          <p:nvPr/>
        </p:nvGrpSpPr>
        <p:grpSpPr>
          <a:xfrm>
            <a:off x="4836881" y="1992878"/>
            <a:ext cx="3360635" cy="3572390"/>
            <a:chOff x="1515603" y="1122891"/>
            <a:chExt cx="1616617" cy="176922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xmlns="" id="{5633AFBA-8E9E-46CC-AB82-7F8BA1D50F01}"/>
                </a:ext>
              </a:extLst>
            </p:cNvPr>
            <p:cNvSpPr/>
            <p:nvPr/>
          </p:nvSpPr>
          <p:spPr>
            <a:xfrm>
              <a:off x="1520358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riangle 52">
              <a:extLst>
                <a:ext uri="{FF2B5EF4-FFF2-40B4-BE49-F238E27FC236}">
                  <a16:creationId xmlns:a16="http://schemas.microsoft.com/office/drawing/2014/main" xmlns="" id="{C803F5D1-4BA6-4DC4-AB8F-5DC8C95D5A7A}"/>
                </a:ext>
              </a:extLst>
            </p:cNvPr>
            <p:cNvSpPr/>
            <p:nvPr/>
          </p:nvSpPr>
          <p:spPr>
            <a:xfrm>
              <a:off x="1787512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riangle 57">
              <a:extLst>
                <a:ext uri="{FF2B5EF4-FFF2-40B4-BE49-F238E27FC236}">
                  <a16:creationId xmlns:a16="http://schemas.microsoft.com/office/drawing/2014/main" xmlns="" id="{D5A42B09-F90D-4884-A26D-48DDA248DB9E}"/>
                </a:ext>
              </a:extLst>
            </p:cNvPr>
            <p:cNvSpPr/>
            <p:nvPr/>
          </p:nvSpPr>
          <p:spPr>
            <a:xfrm>
              <a:off x="1515603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riangle 58">
              <a:extLst>
                <a:ext uri="{FF2B5EF4-FFF2-40B4-BE49-F238E27FC236}">
                  <a16:creationId xmlns:a16="http://schemas.microsoft.com/office/drawing/2014/main" xmlns="" id="{F2BC7ACF-9167-4F18-A71B-1804DA266441}"/>
                </a:ext>
              </a:extLst>
            </p:cNvPr>
            <p:cNvSpPr/>
            <p:nvPr/>
          </p:nvSpPr>
          <p:spPr>
            <a:xfrm>
              <a:off x="1775555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59">
              <a:extLst>
                <a:ext uri="{FF2B5EF4-FFF2-40B4-BE49-F238E27FC236}">
                  <a16:creationId xmlns:a16="http://schemas.microsoft.com/office/drawing/2014/main" xmlns="" id="{86D4A6B8-640A-4209-9FB5-24C701D7E992}"/>
                </a:ext>
              </a:extLst>
            </p:cNvPr>
            <p:cNvSpPr/>
            <p:nvPr/>
          </p:nvSpPr>
          <p:spPr>
            <a:xfrm>
              <a:off x="2035507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B22CC29-EFBA-4279-85B8-DE8930D6BAB4}"/>
                </a:ext>
              </a:extLst>
            </p:cNvPr>
            <p:cNvSpPr/>
            <p:nvPr/>
          </p:nvSpPr>
          <p:spPr>
            <a:xfrm>
              <a:off x="2054666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0986483-3C54-4208-BADF-D6B3472B12F1}"/>
                </a:ext>
              </a:extLst>
            </p:cNvPr>
            <p:cNvSpPr/>
            <p:nvPr/>
          </p:nvSpPr>
          <p:spPr>
            <a:xfrm>
              <a:off x="2341850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1B138B0-CC32-4EBA-B5A9-02ED772486AE}"/>
                </a:ext>
              </a:extLst>
            </p:cNvPr>
            <p:cNvSpPr/>
            <p:nvPr/>
          </p:nvSpPr>
          <p:spPr>
            <a:xfrm>
              <a:off x="2629034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7FA9478-C00D-418A-B579-34056F115901}"/>
                </a:ext>
              </a:extLst>
            </p:cNvPr>
            <p:cNvSpPr/>
            <p:nvPr/>
          </p:nvSpPr>
          <p:spPr>
            <a:xfrm>
              <a:off x="2300567" y="268247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xmlns="" id="{CF38B8B5-1668-484C-837A-8FB71DCE4FB9}"/>
                </a:ext>
              </a:extLst>
            </p:cNvPr>
            <p:cNvSpPr/>
            <p:nvPr/>
          </p:nvSpPr>
          <p:spPr>
            <a:xfrm>
              <a:off x="2916220" y="1122891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xmlns="" id="{B8F7CEDA-9B65-4377-9016-C65FE3BC70AF}"/>
                </a:ext>
              </a:extLst>
            </p:cNvPr>
            <p:cNvGrpSpPr/>
            <p:nvPr/>
          </p:nvGrpSpPr>
          <p:grpSpPr>
            <a:xfrm>
              <a:off x="1518573" y="1815439"/>
              <a:ext cx="1329526" cy="216000"/>
              <a:chOff x="1795016" y="1815439"/>
              <a:chExt cx="1329526" cy="216000"/>
            </a:xfrm>
          </p:grpSpPr>
          <p:sp>
            <p:nvSpPr>
              <p:cNvPr id="28" name="Triangle 61">
                <a:extLst>
                  <a:ext uri="{FF2B5EF4-FFF2-40B4-BE49-F238E27FC236}">
                    <a16:creationId xmlns:a16="http://schemas.microsoft.com/office/drawing/2014/main" xmlns="" id="{F6861DA2-412E-4DA6-8DEF-275D126AFFE8}"/>
                  </a:ext>
                </a:extLst>
              </p:cNvPr>
              <p:cNvSpPr/>
              <p:nvPr/>
            </p:nvSpPr>
            <p:spPr>
              <a:xfrm>
                <a:off x="1795016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Triangle 62">
                <a:extLst>
                  <a:ext uri="{FF2B5EF4-FFF2-40B4-BE49-F238E27FC236}">
                    <a16:creationId xmlns:a16="http://schemas.microsoft.com/office/drawing/2014/main" xmlns="" id="{29C4A2BD-37B7-45A9-B8F2-ECD14345149D}"/>
                  </a:ext>
                </a:extLst>
              </p:cNvPr>
              <p:cNvSpPr/>
              <p:nvPr/>
            </p:nvSpPr>
            <p:spPr>
              <a:xfrm>
                <a:off x="2069674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381CECDC-114E-4B97-AF92-78E27304C4D3}"/>
                  </a:ext>
                </a:extLst>
              </p:cNvPr>
              <p:cNvSpPr/>
              <p:nvPr/>
            </p:nvSpPr>
            <p:spPr>
              <a:xfrm>
                <a:off x="2344332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4DD1ADC7-E345-4857-8943-68E3066B9D72}"/>
                  </a:ext>
                </a:extLst>
              </p:cNvPr>
              <p:cNvSpPr/>
              <p:nvPr/>
            </p:nvSpPr>
            <p:spPr>
              <a:xfrm>
                <a:off x="2639020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Diamond 31">
                <a:extLst>
                  <a:ext uri="{FF2B5EF4-FFF2-40B4-BE49-F238E27FC236}">
                    <a16:creationId xmlns:a16="http://schemas.microsoft.com/office/drawing/2014/main" xmlns="" id="{46DBFA91-1E0A-4F1A-BF0E-BA09E1DE37C5}"/>
                  </a:ext>
                </a:extLst>
              </p:cNvPr>
              <p:cNvSpPr/>
              <p:nvPr/>
            </p:nvSpPr>
            <p:spPr>
              <a:xfrm>
                <a:off x="2908542" y="1815439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" name="Group 22">
              <a:extLst>
                <a:ext uri="{FF2B5EF4-FFF2-40B4-BE49-F238E27FC236}">
                  <a16:creationId xmlns:a16="http://schemas.microsoft.com/office/drawing/2014/main" xmlns="" id="{9F1109DF-2036-456F-B222-255C3FB10C4B}"/>
                </a:ext>
              </a:extLst>
            </p:cNvPr>
            <p:cNvGrpSpPr/>
            <p:nvPr/>
          </p:nvGrpSpPr>
          <p:grpSpPr>
            <a:xfrm>
              <a:off x="1638639" y="2415322"/>
              <a:ext cx="764331" cy="216000"/>
              <a:chOff x="2063935" y="2415322"/>
              <a:chExt cx="764331" cy="216000"/>
            </a:xfrm>
          </p:grpSpPr>
          <p:sp>
            <p:nvSpPr>
              <p:cNvPr id="25" name="Triangle 55">
                <a:extLst>
                  <a:ext uri="{FF2B5EF4-FFF2-40B4-BE49-F238E27FC236}">
                    <a16:creationId xmlns:a16="http://schemas.microsoft.com/office/drawing/2014/main" xmlns="" id="{ACA913AB-46D6-489B-8E19-1CB8183DE151}"/>
                  </a:ext>
                </a:extLst>
              </p:cNvPr>
              <p:cNvSpPr/>
              <p:nvPr/>
            </p:nvSpPr>
            <p:spPr>
              <a:xfrm>
                <a:off x="2063935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Triangle 56">
                <a:extLst>
                  <a:ext uri="{FF2B5EF4-FFF2-40B4-BE49-F238E27FC236}">
                    <a16:creationId xmlns:a16="http://schemas.microsoft.com/office/drawing/2014/main" xmlns="" id="{4E54EB3A-D418-47DB-9390-1A4850C21841}"/>
                  </a:ext>
                </a:extLst>
              </p:cNvPr>
              <p:cNvSpPr/>
              <p:nvPr/>
            </p:nvSpPr>
            <p:spPr>
              <a:xfrm>
                <a:off x="2338101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xmlns="" id="{6E2DFCC5-E594-4A67-AB07-888F7E130251}"/>
                  </a:ext>
                </a:extLst>
              </p:cNvPr>
              <p:cNvSpPr/>
              <p:nvPr/>
            </p:nvSpPr>
            <p:spPr>
              <a:xfrm>
                <a:off x="2612266" y="2415322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86FF461-8F13-4E08-9ED8-29142315D187}"/>
                </a:ext>
              </a:extLst>
            </p:cNvPr>
            <p:cNvSpPr/>
            <p:nvPr/>
          </p:nvSpPr>
          <p:spPr>
            <a:xfrm>
              <a:off x="2599300" y="2685395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6917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of circles to the correct set of objects.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14511817-CA51-45FE-BAEF-53596FF4921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1068" y="1778753"/>
          <a:ext cx="468000" cy="400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>
                  <a:extLst>
                    <a:ext uri="{9D8B030D-6E8A-4147-A177-3AD203B41FA5}">
                      <a16:colId xmlns:a16="http://schemas.microsoft.com/office/drawing/2014/main" xmlns="" val="3633418319"/>
                    </a:ext>
                  </a:extLst>
                </a:gridCol>
              </a:tblGrid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723795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8200082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63022460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2182286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5571858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endParaRPr lang="en-GB" sz="20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414788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1951909"/>
                  </a:ext>
                </a:extLst>
              </a:tr>
              <a:tr h="50099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7145595"/>
                  </a:ext>
                </a:extLst>
              </a:tr>
            </a:tbl>
          </a:graphicData>
        </a:graphic>
      </p:graphicFrame>
      <p:grpSp>
        <p:nvGrpSpPr>
          <p:cNvPr id="2" name="Group 8">
            <a:extLst>
              <a:ext uri="{FF2B5EF4-FFF2-40B4-BE49-F238E27FC236}">
                <a16:creationId xmlns:a16="http://schemas.microsoft.com/office/drawing/2014/main" xmlns="" id="{7F53A0E2-03A3-4932-95FC-9DECDB89EFA2}"/>
              </a:ext>
            </a:extLst>
          </p:cNvPr>
          <p:cNvGrpSpPr/>
          <p:nvPr/>
        </p:nvGrpSpPr>
        <p:grpSpPr>
          <a:xfrm>
            <a:off x="4836881" y="1992878"/>
            <a:ext cx="3360635" cy="3572390"/>
            <a:chOff x="1515603" y="1122891"/>
            <a:chExt cx="1616617" cy="176922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xmlns="" id="{5633AFBA-8E9E-46CC-AB82-7F8BA1D50F01}"/>
                </a:ext>
              </a:extLst>
            </p:cNvPr>
            <p:cNvSpPr/>
            <p:nvPr/>
          </p:nvSpPr>
          <p:spPr>
            <a:xfrm>
              <a:off x="1520358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riangle 52">
              <a:extLst>
                <a:ext uri="{FF2B5EF4-FFF2-40B4-BE49-F238E27FC236}">
                  <a16:creationId xmlns:a16="http://schemas.microsoft.com/office/drawing/2014/main" xmlns="" id="{C803F5D1-4BA6-4DC4-AB8F-5DC8C95D5A7A}"/>
                </a:ext>
              </a:extLst>
            </p:cNvPr>
            <p:cNvSpPr/>
            <p:nvPr/>
          </p:nvSpPr>
          <p:spPr>
            <a:xfrm>
              <a:off x="1787512" y="1134239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riangle 57">
              <a:extLst>
                <a:ext uri="{FF2B5EF4-FFF2-40B4-BE49-F238E27FC236}">
                  <a16:creationId xmlns:a16="http://schemas.microsoft.com/office/drawing/2014/main" xmlns="" id="{D5A42B09-F90D-4884-A26D-48DDA248DB9E}"/>
                </a:ext>
              </a:extLst>
            </p:cNvPr>
            <p:cNvSpPr/>
            <p:nvPr/>
          </p:nvSpPr>
          <p:spPr>
            <a:xfrm>
              <a:off x="1515603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riangle 58">
              <a:extLst>
                <a:ext uri="{FF2B5EF4-FFF2-40B4-BE49-F238E27FC236}">
                  <a16:creationId xmlns:a16="http://schemas.microsoft.com/office/drawing/2014/main" xmlns="" id="{F2BC7ACF-9167-4F18-A71B-1804DA266441}"/>
                </a:ext>
              </a:extLst>
            </p:cNvPr>
            <p:cNvSpPr/>
            <p:nvPr/>
          </p:nvSpPr>
          <p:spPr>
            <a:xfrm>
              <a:off x="1775555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riangle 59">
              <a:extLst>
                <a:ext uri="{FF2B5EF4-FFF2-40B4-BE49-F238E27FC236}">
                  <a16:creationId xmlns:a16="http://schemas.microsoft.com/office/drawing/2014/main" xmlns="" id="{86D4A6B8-640A-4209-9FB5-24C701D7E992}"/>
                </a:ext>
              </a:extLst>
            </p:cNvPr>
            <p:cNvSpPr/>
            <p:nvPr/>
          </p:nvSpPr>
          <p:spPr>
            <a:xfrm>
              <a:off x="2035507" y="2665373"/>
              <a:ext cx="198782" cy="193304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B22CC29-EFBA-4279-85B8-DE8930D6BAB4}"/>
                </a:ext>
              </a:extLst>
            </p:cNvPr>
            <p:cNvSpPr/>
            <p:nvPr/>
          </p:nvSpPr>
          <p:spPr>
            <a:xfrm>
              <a:off x="2054666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60986483-3C54-4208-BADF-D6B3472B12F1}"/>
                </a:ext>
              </a:extLst>
            </p:cNvPr>
            <p:cNvSpPr/>
            <p:nvPr/>
          </p:nvSpPr>
          <p:spPr>
            <a:xfrm>
              <a:off x="2341850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11B138B0-CC32-4EBA-B5A9-02ED772486AE}"/>
                </a:ext>
              </a:extLst>
            </p:cNvPr>
            <p:cNvSpPr/>
            <p:nvPr/>
          </p:nvSpPr>
          <p:spPr>
            <a:xfrm>
              <a:off x="2629034" y="112753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7FA9478-C00D-418A-B579-34056F115901}"/>
                </a:ext>
              </a:extLst>
            </p:cNvPr>
            <p:cNvSpPr/>
            <p:nvPr/>
          </p:nvSpPr>
          <p:spPr>
            <a:xfrm>
              <a:off x="2300567" y="2682470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Diamond 20">
              <a:extLst>
                <a:ext uri="{FF2B5EF4-FFF2-40B4-BE49-F238E27FC236}">
                  <a16:creationId xmlns:a16="http://schemas.microsoft.com/office/drawing/2014/main" xmlns="" id="{CF38B8B5-1668-484C-837A-8FB71DCE4FB9}"/>
                </a:ext>
              </a:extLst>
            </p:cNvPr>
            <p:cNvSpPr/>
            <p:nvPr/>
          </p:nvSpPr>
          <p:spPr>
            <a:xfrm>
              <a:off x="2916220" y="1122891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xmlns="" id="{B8F7CEDA-9B65-4377-9016-C65FE3BC70AF}"/>
                </a:ext>
              </a:extLst>
            </p:cNvPr>
            <p:cNvGrpSpPr/>
            <p:nvPr/>
          </p:nvGrpSpPr>
          <p:grpSpPr>
            <a:xfrm>
              <a:off x="1518573" y="1815439"/>
              <a:ext cx="1329526" cy="216000"/>
              <a:chOff x="1795016" y="1815439"/>
              <a:chExt cx="1329526" cy="216000"/>
            </a:xfrm>
          </p:grpSpPr>
          <p:sp>
            <p:nvSpPr>
              <p:cNvPr id="28" name="Triangle 61">
                <a:extLst>
                  <a:ext uri="{FF2B5EF4-FFF2-40B4-BE49-F238E27FC236}">
                    <a16:creationId xmlns:a16="http://schemas.microsoft.com/office/drawing/2014/main" xmlns="" id="{F6861DA2-412E-4DA6-8DEF-275D126AFFE8}"/>
                  </a:ext>
                </a:extLst>
              </p:cNvPr>
              <p:cNvSpPr/>
              <p:nvPr/>
            </p:nvSpPr>
            <p:spPr>
              <a:xfrm>
                <a:off x="1795016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Triangle 62">
                <a:extLst>
                  <a:ext uri="{FF2B5EF4-FFF2-40B4-BE49-F238E27FC236}">
                    <a16:creationId xmlns:a16="http://schemas.microsoft.com/office/drawing/2014/main" xmlns="" id="{29C4A2BD-37B7-45A9-B8F2-ECD14345149D}"/>
                  </a:ext>
                </a:extLst>
              </p:cNvPr>
              <p:cNvSpPr/>
              <p:nvPr/>
            </p:nvSpPr>
            <p:spPr>
              <a:xfrm>
                <a:off x="2069674" y="1826787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381CECDC-114E-4B97-AF92-78E27304C4D3}"/>
                  </a:ext>
                </a:extLst>
              </p:cNvPr>
              <p:cNvSpPr/>
              <p:nvPr/>
            </p:nvSpPr>
            <p:spPr>
              <a:xfrm>
                <a:off x="2344332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4DD1ADC7-E345-4857-8943-68E3066B9D72}"/>
                  </a:ext>
                </a:extLst>
              </p:cNvPr>
              <p:cNvSpPr/>
              <p:nvPr/>
            </p:nvSpPr>
            <p:spPr>
              <a:xfrm>
                <a:off x="2639020" y="1820078"/>
                <a:ext cx="218812" cy="206722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Diamond 31">
                <a:extLst>
                  <a:ext uri="{FF2B5EF4-FFF2-40B4-BE49-F238E27FC236}">
                    <a16:creationId xmlns:a16="http://schemas.microsoft.com/office/drawing/2014/main" xmlns="" id="{46DBFA91-1E0A-4F1A-BF0E-BA09E1DE37C5}"/>
                  </a:ext>
                </a:extLst>
              </p:cNvPr>
              <p:cNvSpPr/>
              <p:nvPr/>
            </p:nvSpPr>
            <p:spPr>
              <a:xfrm>
                <a:off x="2908542" y="1815439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" name="Group 22">
              <a:extLst>
                <a:ext uri="{FF2B5EF4-FFF2-40B4-BE49-F238E27FC236}">
                  <a16:creationId xmlns:a16="http://schemas.microsoft.com/office/drawing/2014/main" xmlns="" id="{9F1109DF-2036-456F-B222-255C3FB10C4B}"/>
                </a:ext>
              </a:extLst>
            </p:cNvPr>
            <p:cNvGrpSpPr/>
            <p:nvPr/>
          </p:nvGrpSpPr>
          <p:grpSpPr>
            <a:xfrm>
              <a:off x="1638639" y="2415322"/>
              <a:ext cx="764331" cy="216000"/>
              <a:chOff x="2063935" y="2415322"/>
              <a:chExt cx="764331" cy="216000"/>
            </a:xfrm>
          </p:grpSpPr>
          <p:sp>
            <p:nvSpPr>
              <p:cNvPr id="25" name="Triangle 55">
                <a:extLst>
                  <a:ext uri="{FF2B5EF4-FFF2-40B4-BE49-F238E27FC236}">
                    <a16:creationId xmlns:a16="http://schemas.microsoft.com/office/drawing/2014/main" xmlns="" id="{ACA913AB-46D6-489B-8E19-1CB8183DE151}"/>
                  </a:ext>
                </a:extLst>
              </p:cNvPr>
              <p:cNvSpPr/>
              <p:nvPr/>
            </p:nvSpPr>
            <p:spPr>
              <a:xfrm>
                <a:off x="2063935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Triangle 56">
                <a:extLst>
                  <a:ext uri="{FF2B5EF4-FFF2-40B4-BE49-F238E27FC236}">
                    <a16:creationId xmlns:a16="http://schemas.microsoft.com/office/drawing/2014/main" xmlns="" id="{4E54EB3A-D418-47DB-9390-1A4850C21841}"/>
                  </a:ext>
                </a:extLst>
              </p:cNvPr>
              <p:cNvSpPr/>
              <p:nvPr/>
            </p:nvSpPr>
            <p:spPr>
              <a:xfrm>
                <a:off x="2338101" y="2426670"/>
                <a:ext cx="198782" cy="193304"/>
              </a:xfrm>
              <a:prstGeom prst="triangl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Diamond 26">
                <a:extLst>
                  <a:ext uri="{FF2B5EF4-FFF2-40B4-BE49-F238E27FC236}">
                    <a16:creationId xmlns:a16="http://schemas.microsoft.com/office/drawing/2014/main" xmlns="" id="{6E2DFCC5-E594-4A67-AB07-888F7E130251}"/>
                  </a:ext>
                </a:extLst>
              </p:cNvPr>
              <p:cNvSpPr/>
              <p:nvPr/>
            </p:nvSpPr>
            <p:spPr>
              <a:xfrm>
                <a:off x="2612266" y="2415322"/>
                <a:ext cx="216000" cy="216000"/>
              </a:xfrm>
              <a:prstGeom prst="diamond">
                <a:avLst/>
              </a:prstGeom>
              <a:solidFill>
                <a:srgbClr val="C642B6"/>
              </a:solidFill>
              <a:ln>
                <a:solidFill>
                  <a:srgbClr val="C642B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A86FF461-8F13-4E08-9ED8-29142315D187}"/>
                </a:ext>
              </a:extLst>
            </p:cNvPr>
            <p:cNvSpPr/>
            <p:nvPr/>
          </p:nvSpPr>
          <p:spPr>
            <a:xfrm>
              <a:off x="2599300" y="2685395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36B29FAF-C8D7-4268-B415-251C8F6F9C7E}"/>
              </a:ext>
            </a:extLst>
          </p:cNvPr>
          <p:cNvCxnSpPr>
            <a:cxnSpLocks/>
          </p:cNvCxnSpPr>
          <p:nvPr/>
        </p:nvCxnSpPr>
        <p:spPr>
          <a:xfrm>
            <a:off x="1684485" y="2406108"/>
            <a:ext cx="3020144" cy="12032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0D64C66-7137-435D-ABDE-5ECAFBFA84F2}"/>
              </a:ext>
            </a:extLst>
          </p:cNvPr>
          <p:cNvCxnSpPr>
            <a:cxnSpLocks/>
          </p:cNvCxnSpPr>
          <p:nvPr/>
        </p:nvCxnSpPr>
        <p:spPr>
          <a:xfrm>
            <a:off x="1735775" y="3827402"/>
            <a:ext cx="3048254" cy="1188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81AB11D7-5266-4F5E-B9A1-E1DAEC49B662}"/>
              </a:ext>
            </a:extLst>
          </p:cNvPr>
          <p:cNvCxnSpPr>
            <a:cxnSpLocks/>
          </p:cNvCxnSpPr>
          <p:nvPr/>
        </p:nvCxnSpPr>
        <p:spPr>
          <a:xfrm flipV="1">
            <a:off x="1721200" y="2281423"/>
            <a:ext cx="2975020" cy="30067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2972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3 bananas for every 5 peaches,        of the fruit are peaches.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FDD69012-9ADD-4DF9-A335-72BA4C0EF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165513"/>
              </p:ext>
            </p:extLst>
          </p:nvPr>
        </p:nvGraphicFramePr>
        <p:xfrm>
          <a:off x="6209143" y="1470906"/>
          <a:ext cx="382658" cy="64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18655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47060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are 3 bananas for every 5 peaches,        of the fruit are peaches.</a:t>
            </a: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        of the fruit are bananas.</a:t>
            </a:r>
          </a:p>
          <a:p>
            <a:pPr lvl="0" algn="ctr" defTabSz="685800">
              <a:lnSpc>
                <a:spcPct val="150000"/>
              </a:lnSpc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90BD645E-5F9C-49FC-A01A-EFB3BFCAB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8827947"/>
              </p:ext>
            </p:extLst>
          </p:nvPr>
        </p:nvGraphicFramePr>
        <p:xfrm>
          <a:off x="3283005" y="3684070"/>
          <a:ext cx="347873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873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BB5DE190-EA49-4674-8123-AA73E8690A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490115"/>
              </p:ext>
            </p:extLst>
          </p:nvPr>
        </p:nvGraphicFramePr>
        <p:xfrm>
          <a:off x="6209143" y="1470906"/>
          <a:ext cx="382658" cy="64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18655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1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6063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below if      are squares and     are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squares for every </a:t>
            </a:r>
            <a:r>
              <a:rPr lang="en-GB" sz="2000" b="1" spc="-300" dirty="0">
                <a:solidFill>
                  <a:schemeClr val="tx1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circles.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8540A4D-DFF0-4B59-90A9-420966EA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9169944"/>
              </p:ext>
            </p:extLst>
          </p:nvPr>
        </p:nvGraphicFramePr>
        <p:xfrm>
          <a:off x="4545280" y="753973"/>
          <a:ext cx="216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01231AD-0151-45B0-A716-9001AE4A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2277242"/>
              </p:ext>
            </p:extLst>
          </p:nvPr>
        </p:nvGraphicFramePr>
        <p:xfrm>
          <a:off x="6951389" y="753973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142038FF-94AA-4B5F-A916-07D0D6967996}"/>
              </a:ext>
            </a:extLst>
          </p:cNvPr>
          <p:cNvGrpSpPr/>
          <p:nvPr/>
        </p:nvGrpSpPr>
        <p:grpSpPr>
          <a:xfrm>
            <a:off x="927514" y="2372725"/>
            <a:ext cx="7288973" cy="650518"/>
            <a:chOff x="595643" y="5026762"/>
            <a:chExt cx="2382720" cy="216000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935E6AF6-D095-4AB5-91F8-1719252EC328}"/>
                </a:ext>
              </a:extLst>
            </p:cNvPr>
            <p:cNvSpPr/>
            <p:nvPr/>
          </p:nvSpPr>
          <p:spPr>
            <a:xfrm>
              <a:off x="872222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xmlns="" id="{CCC69A9C-DA9C-4753-9D25-2B7F9B64568C}"/>
                </a:ext>
              </a:extLst>
            </p:cNvPr>
            <p:cNvSpPr/>
            <p:nvPr/>
          </p:nvSpPr>
          <p:spPr>
            <a:xfrm>
              <a:off x="1145989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BD842DB-6CBE-4AF1-8988-F5697159394B}"/>
                </a:ext>
              </a:extLst>
            </p:cNvPr>
            <p:cNvSpPr/>
            <p:nvPr/>
          </p:nvSpPr>
          <p:spPr>
            <a:xfrm>
              <a:off x="1935440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xmlns="" id="{1C6526D5-F4A3-478D-89D3-94A71830AB0B}"/>
                </a:ext>
              </a:extLst>
            </p:cNvPr>
            <p:cNvSpPr/>
            <p:nvPr/>
          </p:nvSpPr>
          <p:spPr>
            <a:xfrm>
              <a:off x="2209207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gular Pentagon 14">
              <a:extLst>
                <a:ext uri="{FF2B5EF4-FFF2-40B4-BE49-F238E27FC236}">
                  <a16:creationId xmlns:a16="http://schemas.microsoft.com/office/drawing/2014/main" xmlns="" id="{2391EE1C-E027-4E6C-B7E9-BBFBEAF8697A}"/>
                </a:ext>
              </a:extLst>
            </p:cNvPr>
            <p:cNvSpPr/>
            <p:nvPr/>
          </p:nvSpPr>
          <p:spPr>
            <a:xfrm>
              <a:off x="1419756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gular Pentagon 77">
              <a:extLst>
                <a:ext uri="{FF2B5EF4-FFF2-40B4-BE49-F238E27FC236}">
                  <a16:creationId xmlns:a16="http://schemas.microsoft.com/office/drawing/2014/main" xmlns="" id="{0E61A04A-8E11-4CC4-AB83-F15B2B7DC1A0}"/>
                </a:ext>
              </a:extLst>
            </p:cNvPr>
            <p:cNvSpPr/>
            <p:nvPr/>
          </p:nvSpPr>
          <p:spPr>
            <a:xfrm>
              <a:off x="1677598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C9465CC-8B67-40EE-B4EC-99D69F1714FB}"/>
                </a:ext>
              </a:extLst>
            </p:cNvPr>
            <p:cNvSpPr/>
            <p:nvPr/>
          </p:nvSpPr>
          <p:spPr>
            <a:xfrm>
              <a:off x="2482974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A0AB0BE-FD48-4267-8E6C-8DDBAD47CA70}"/>
                </a:ext>
              </a:extLst>
            </p:cNvPr>
            <p:cNvSpPr/>
            <p:nvPr/>
          </p:nvSpPr>
          <p:spPr>
            <a:xfrm>
              <a:off x="595643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A7E1748-3E35-4738-8C30-F43E5DE7A693}"/>
                </a:ext>
              </a:extLst>
            </p:cNvPr>
            <p:cNvSpPr/>
            <p:nvPr/>
          </p:nvSpPr>
          <p:spPr>
            <a:xfrm>
              <a:off x="2759551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048336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sentence below if      are squares and     are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squares for every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circles.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98540A4D-DFF0-4B59-90A9-420966EA5F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6377448"/>
              </p:ext>
            </p:extLst>
          </p:nvPr>
        </p:nvGraphicFramePr>
        <p:xfrm>
          <a:off x="4545280" y="753973"/>
          <a:ext cx="216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E01231AD-0151-45B0-A716-9001AE4A9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292051"/>
              </p:ext>
            </p:extLst>
          </p:nvPr>
        </p:nvGraphicFramePr>
        <p:xfrm>
          <a:off x="6951389" y="753973"/>
          <a:ext cx="216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18360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142038FF-94AA-4B5F-A916-07D0D6967996}"/>
              </a:ext>
            </a:extLst>
          </p:cNvPr>
          <p:cNvGrpSpPr/>
          <p:nvPr/>
        </p:nvGrpSpPr>
        <p:grpSpPr>
          <a:xfrm>
            <a:off x="927514" y="2372725"/>
            <a:ext cx="7288973" cy="650518"/>
            <a:chOff x="595643" y="5026762"/>
            <a:chExt cx="2382720" cy="216000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xmlns="" id="{935E6AF6-D095-4AB5-91F8-1719252EC328}"/>
                </a:ext>
              </a:extLst>
            </p:cNvPr>
            <p:cNvSpPr/>
            <p:nvPr/>
          </p:nvSpPr>
          <p:spPr>
            <a:xfrm>
              <a:off x="872222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xmlns="" id="{CCC69A9C-DA9C-4753-9D25-2B7F9B64568C}"/>
                </a:ext>
              </a:extLst>
            </p:cNvPr>
            <p:cNvSpPr/>
            <p:nvPr/>
          </p:nvSpPr>
          <p:spPr>
            <a:xfrm>
              <a:off x="1145989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xmlns="" id="{7BD842DB-6CBE-4AF1-8988-F5697159394B}"/>
                </a:ext>
              </a:extLst>
            </p:cNvPr>
            <p:cNvSpPr/>
            <p:nvPr/>
          </p:nvSpPr>
          <p:spPr>
            <a:xfrm>
              <a:off x="1935440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xmlns="" id="{1C6526D5-F4A3-478D-89D3-94A71830AB0B}"/>
                </a:ext>
              </a:extLst>
            </p:cNvPr>
            <p:cNvSpPr/>
            <p:nvPr/>
          </p:nvSpPr>
          <p:spPr>
            <a:xfrm>
              <a:off x="2209207" y="5026762"/>
              <a:ext cx="216000" cy="216000"/>
            </a:xfrm>
            <a:prstGeom prst="diamond">
              <a:avLst/>
            </a:prstGeom>
            <a:solidFill>
              <a:srgbClr val="C642B6"/>
            </a:solidFill>
            <a:ln>
              <a:solidFill>
                <a:srgbClr val="C642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Regular Pentagon 14">
              <a:extLst>
                <a:ext uri="{FF2B5EF4-FFF2-40B4-BE49-F238E27FC236}">
                  <a16:creationId xmlns:a16="http://schemas.microsoft.com/office/drawing/2014/main" xmlns="" id="{2391EE1C-E027-4E6C-B7E9-BBFBEAF8697A}"/>
                </a:ext>
              </a:extLst>
            </p:cNvPr>
            <p:cNvSpPr/>
            <p:nvPr/>
          </p:nvSpPr>
          <p:spPr>
            <a:xfrm>
              <a:off x="1419756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Regular Pentagon 77">
              <a:extLst>
                <a:ext uri="{FF2B5EF4-FFF2-40B4-BE49-F238E27FC236}">
                  <a16:creationId xmlns:a16="http://schemas.microsoft.com/office/drawing/2014/main" xmlns="" id="{0E61A04A-8E11-4CC4-AB83-F15B2B7DC1A0}"/>
                </a:ext>
              </a:extLst>
            </p:cNvPr>
            <p:cNvSpPr/>
            <p:nvPr/>
          </p:nvSpPr>
          <p:spPr>
            <a:xfrm>
              <a:off x="1677598" y="5032833"/>
              <a:ext cx="200075" cy="203859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AC9465CC-8B67-40EE-B4EC-99D69F1714FB}"/>
                </a:ext>
              </a:extLst>
            </p:cNvPr>
            <p:cNvSpPr/>
            <p:nvPr/>
          </p:nvSpPr>
          <p:spPr>
            <a:xfrm>
              <a:off x="2482974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A0AB0BE-FD48-4267-8E6C-8DDBAD47CA70}"/>
                </a:ext>
              </a:extLst>
            </p:cNvPr>
            <p:cNvSpPr/>
            <p:nvPr/>
          </p:nvSpPr>
          <p:spPr>
            <a:xfrm>
              <a:off x="595643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A7E1748-3E35-4738-8C30-F43E5DE7A693}"/>
                </a:ext>
              </a:extLst>
            </p:cNvPr>
            <p:cNvSpPr/>
            <p:nvPr/>
          </p:nvSpPr>
          <p:spPr>
            <a:xfrm>
              <a:off x="2759551" y="5031401"/>
              <a:ext cx="218812" cy="206722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69062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statement below to complete the bar model.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 squares for every 2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showing each quantity.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8A1919D9-E170-4BA8-8229-3855731ED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32099100"/>
              </p:ext>
            </p:extLst>
          </p:nvPr>
        </p:nvGraphicFramePr>
        <p:xfrm>
          <a:off x="5993248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45C750D0-18A3-45E7-9112-D79F6906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27441679"/>
              </p:ext>
            </p:extLst>
          </p:nvPr>
        </p:nvGraphicFramePr>
        <p:xfrm>
          <a:off x="3800015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endParaRPr lang="en-GB" sz="25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53019CA-6D6D-4D56-8875-1F5C04EB2D9E}"/>
              </a:ext>
            </a:extLst>
          </p:cNvPr>
          <p:cNvSpPr/>
          <p:nvPr/>
        </p:nvSpPr>
        <p:spPr>
          <a:xfrm>
            <a:off x="4735835" y="5127029"/>
            <a:ext cx="469042" cy="4431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CB7ABA4-E5BA-47DC-BCFE-6DA7FB90F900}"/>
              </a:ext>
            </a:extLst>
          </p:cNvPr>
          <p:cNvSpPr/>
          <p:nvPr/>
        </p:nvSpPr>
        <p:spPr>
          <a:xfrm>
            <a:off x="2643243" y="5138738"/>
            <a:ext cx="426575" cy="4265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C3EF082-E2A3-4E20-9BC1-5044E862DF50}"/>
              </a:ext>
            </a:extLst>
          </p:cNvPr>
          <p:cNvSpPr/>
          <p:nvPr/>
        </p:nvSpPr>
        <p:spPr>
          <a:xfrm>
            <a:off x="5421856" y="5165831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E4BB3208-AC6B-4AFD-BD60-E98DC2F05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1195477"/>
              </p:ext>
            </p:extLst>
          </p:nvPr>
        </p:nvGraphicFramePr>
        <p:xfrm>
          <a:off x="2253480" y="2486424"/>
          <a:ext cx="4637041" cy="127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194">
                  <a:extLst>
                    <a:ext uri="{9D8B030D-6E8A-4147-A177-3AD203B41FA5}">
                      <a16:colId xmlns:a16="http://schemas.microsoft.com/office/drawing/2014/main" xmlns="" val="203085296"/>
                    </a:ext>
                  </a:extLst>
                </a:gridCol>
                <a:gridCol w="1173847">
                  <a:extLst>
                    <a:ext uri="{9D8B030D-6E8A-4147-A177-3AD203B41FA5}">
                      <a16:colId xmlns:a16="http://schemas.microsoft.com/office/drawing/2014/main" xmlns="" val="4283988888"/>
                    </a:ext>
                  </a:extLst>
                </a:gridCol>
              </a:tblGrid>
              <a:tr h="641485">
                <a:tc gridSpan="2"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8145840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ctr"/>
                      <a:endParaRPr lang="en-GB" sz="3100" b="1" dirty="0">
                        <a:latin typeface="Century Gothic" panose="020B0502020202020204" pitchFamily="34" charset="0"/>
                      </a:endParaRP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436323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DDC2B7-DF9A-46BA-933A-D251226EEE33}"/>
              </a:ext>
            </a:extLst>
          </p:cNvPr>
          <p:cNvSpPr/>
          <p:nvPr/>
        </p:nvSpPr>
        <p:spPr>
          <a:xfrm>
            <a:off x="3235788" y="5190002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xmlns="" val="3924996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Are the following statements true or false?</a:t>
            </a: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x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4, then 5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x + 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1 = 25 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False, 5</a:t>
            </a:r>
            <a:r>
              <a:rPr lang="en-GB" sz="3200" b="1" i="1" dirty="0">
                <a:solidFill>
                  <a:srgbClr val="FF0000"/>
                </a:solidFill>
                <a:latin typeface="Century Gothic" panose="020B0502020202020204" pitchFamily="34" charset="0"/>
              </a:rPr>
              <a:t>x + 1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= 21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y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3, then 3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y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–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y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6 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lvl="0" indent="-285750">
              <a:buFontTx/>
              <a:buAutoNum type="romanLcPeriod"/>
            </a:pP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If 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z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10, then 0.5</a:t>
            </a:r>
            <a:r>
              <a:rPr lang="en-GB" sz="32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z + 2</a:t>
            </a:r>
            <a:r>
              <a:rPr lang="en-GB" sz="3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= 7  </a:t>
            </a:r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True</a:t>
            </a:r>
            <a:endParaRPr lang="en-GB" sz="3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71341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statement below to complete the bar model. </a:t>
            </a:r>
          </a:p>
          <a:p>
            <a:pPr lvl="0" algn="ctr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6 squares for every 2 circles.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a fraction showing each quantity.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8A1919D9-E170-4BA8-8229-3855731ED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203479"/>
              </p:ext>
            </p:extLst>
          </p:nvPr>
        </p:nvGraphicFramePr>
        <p:xfrm>
          <a:off x="5993248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45C750D0-18A3-45E7-9112-D79F69067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8869484"/>
              </p:ext>
            </p:extLst>
          </p:nvPr>
        </p:nvGraphicFramePr>
        <p:xfrm>
          <a:off x="3800015" y="4863103"/>
          <a:ext cx="463016" cy="108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16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7438823"/>
                  </a:ext>
                </a:extLst>
              </a:tr>
              <a:tr h="77171">
                <a:tc>
                  <a:txBody>
                    <a:bodyPr/>
                    <a:lstStyle/>
                    <a:p>
                      <a:pPr algn="ctr"/>
                      <a:endParaRPr lang="en-GB" sz="1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0336070"/>
                  </a:ext>
                </a:extLst>
              </a:tr>
              <a:tr h="463016">
                <a:tc>
                  <a:txBody>
                    <a:bodyPr/>
                    <a:lstStyle/>
                    <a:p>
                      <a:pPr algn="ctr"/>
                      <a:r>
                        <a:rPr lang="en-GB" sz="25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53019CA-6D6D-4D56-8875-1F5C04EB2D9E}"/>
              </a:ext>
            </a:extLst>
          </p:cNvPr>
          <p:cNvSpPr/>
          <p:nvPr/>
        </p:nvSpPr>
        <p:spPr>
          <a:xfrm>
            <a:off x="4735835" y="5127029"/>
            <a:ext cx="469042" cy="4431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CB7ABA4-E5BA-47DC-BCFE-6DA7FB90F900}"/>
              </a:ext>
            </a:extLst>
          </p:cNvPr>
          <p:cNvSpPr/>
          <p:nvPr/>
        </p:nvSpPr>
        <p:spPr>
          <a:xfrm>
            <a:off x="2643243" y="5138738"/>
            <a:ext cx="426575" cy="4265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C3EF082-E2A3-4E20-9BC1-5044E862DF50}"/>
              </a:ext>
            </a:extLst>
          </p:cNvPr>
          <p:cNvSpPr/>
          <p:nvPr/>
        </p:nvSpPr>
        <p:spPr>
          <a:xfrm>
            <a:off x="5421856" y="5165831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BDDC2B7-DF9A-46BA-933A-D251226EEE33}"/>
              </a:ext>
            </a:extLst>
          </p:cNvPr>
          <p:cNvSpPr/>
          <p:nvPr/>
        </p:nvSpPr>
        <p:spPr>
          <a:xfrm>
            <a:off x="3235788" y="5190002"/>
            <a:ext cx="426575" cy="426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=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A0DF924-2F44-4657-BC97-CBE7ED237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9765355"/>
              </p:ext>
            </p:extLst>
          </p:nvPr>
        </p:nvGraphicFramePr>
        <p:xfrm>
          <a:off x="2253480" y="2486424"/>
          <a:ext cx="4637041" cy="127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194">
                  <a:extLst>
                    <a:ext uri="{9D8B030D-6E8A-4147-A177-3AD203B41FA5}">
                      <a16:colId xmlns:a16="http://schemas.microsoft.com/office/drawing/2014/main" xmlns="" val="203085296"/>
                    </a:ext>
                  </a:extLst>
                </a:gridCol>
                <a:gridCol w="1173847">
                  <a:extLst>
                    <a:ext uri="{9D8B030D-6E8A-4147-A177-3AD203B41FA5}">
                      <a16:colId xmlns:a16="http://schemas.microsoft.com/office/drawing/2014/main" xmlns="" val="4283988888"/>
                    </a:ext>
                  </a:extLst>
                </a:gridCol>
              </a:tblGrid>
              <a:tr h="641485">
                <a:tc gridSpan="2"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0584" marR="100584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48145840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47267" marR="147267" marT="50292" marB="502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443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7501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Fri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day 17</a:t>
            </a:r>
            <a:r>
              <a:rPr lang="en-GB" sz="24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</a:t>
            </a:r>
            <a:r>
              <a:rPr lang="en-GB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July 2020</a:t>
            </a:r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endParaRPr lang="en-GB" sz="4000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L.O: to use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atio </a:t>
            </a:r>
            <a:r>
              <a:rPr lang="en-GB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fractions </a:t>
            </a:r>
            <a:r>
              <a:rPr lang="en-GB" sz="4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 solve problems</a:t>
            </a:r>
            <a:endParaRPr lang="en-GB" sz="4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9909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116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Gemma is making a bracelet using orange and blue beads.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bracelet contains 18 beads in total.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5 pairs of fractions to show the possible ratio blue to orange beads.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E5DE1585-4DDB-4D80-8B55-C486404F7E46}"/>
              </a:ext>
            </a:extLst>
          </p:cNvPr>
          <p:cNvGrpSpPr/>
          <p:nvPr/>
        </p:nvGrpSpPr>
        <p:grpSpPr>
          <a:xfrm>
            <a:off x="3033423" y="3299792"/>
            <a:ext cx="3077154" cy="914400"/>
            <a:chOff x="1184744" y="2242268"/>
            <a:chExt cx="1258764" cy="37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665D687-F9F1-4FCF-8841-9701994857C6}"/>
                </a:ext>
              </a:extLst>
            </p:cNvPr>
            <p:cNvSpPr/>
            <p:nvPr/>
          </p:nvSpPr>
          <p:spPr>
            <a:xfrm>
              <a:off x="1184744" y="2242268"/>
              <a:ext cx="373712" cy="3744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xmlns="" id="{03D8E1AD-6C0A-4E81-B513-48DDB2FEDB55}"/>
                </a:ext>
              </a:extLst>
            </p:cNvPr>
            <p:cNvSpPr/>
            <p:nvPr/>
          </p:nvSpPr>
          <p:spPr>
            <a:xfrm>
              <a:off x="2040308" y="2242268"/>
              <a:ext cx="403200" cy="367200"/>
            </a:xfrm>
            <a:prstGeom prst="hexagon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859726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252A847-DE45-4FA3-A1F8-EEBEB845FF8E}"/>
              </a:ext>
            </a:extLst>
          </p:cNvPr>
          <p:cNvSpPr/>
          <p:nvPr/>
        </p:nvSpPr>
        <p:spPr>
          <a:xfrm>
            <a:off x="275303" y="271169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Gemma is making a bracelet using orange and blue beads. 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Each bracelet contains 18 beads in total.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Write 5 pairs of fractions to show the possible ratio blue to orange beads.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blue beads and      orange beads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xmlns="" id="{E5DE1585-4DDB-4D80-8B55-C486404F7E46}"/>
              </a:ext>
            </a:extLst>
          </p:cNvPr>
          <p:cNvGrpSpPr/>
          <p:nvPr/>
        </p:nvGrpSpPr>
        <p:grpSpPr>
          <a:xfrm>
            <a:off x="3033423" y="3299792"/>
            <a:ext cx="3077154" cy="914400"/>
            <a:chOff x="1184744" y="2242268"/>
            <a:chExt cx="1258764" cy="374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665D687-F9F1-4FCF-8841-9701994857C6}"/>
                </a:ext>
              </a:extLst>
            </p:cNvPr>
            <p:cNvSpPr/>
            <p:nvPr/>
          </p:nvSpPr>
          <p:spPr>
            <a:xfrm>
              <a:off x="1184744" y="2242268"/>
              <a:ext cx="373712" cy="374400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Hexagon 9">
              <a:extLst>
                <a:ext uri="{FF2B5EF4-FFF2-40B4-BE49-F238E27FC236}">
                  <a16:creationId xmlns:a16="http://schemas.microsoft.com/office/drawing/2014/main" xmlns="" id="{03D8E1AD-6C0A-4E81-B513-48DDB2FEDB55}"/>
                </a:ext>
              </a:extLst>
            </p:cNvPr>
            <p:cNvSpPr/>
            <p:nvPr/>
          </p:nvSpPr>
          <p:spPr>
            <a:xfrm>
              <a:off x="2040308" y="2242268"/>
              <a:ext cx="403200" cy="367200"/>
            </a:xfrm>
            <a:prstGeom prst="hexagon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F872042B-D7D1-4B73-B91C-80B8C9567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4665908"/>
              </p:ext>
            </p:extLst>
          </p:nvPr>
        </p:nvGraphicFramePr>
        <p:xfrm>
          <a:off x="2364036" y="5617430"/>
          <a:ext cx="324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D8BE76A-82C9-4CD9-9354-3D29A0CC72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3433071"/>
              </p:ext>
            </p:extLst>
          </p:nvPr>
        </p:nvGraphicFramePr>
        <p:xfrm>
          <a:off x="4800921" y="5617430"/>
          <a:ext cx="324000" cy="650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25259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10917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72DA324-93BE-47B4-B281-7D703694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4E84BB-D10E-4A9D-879B-AEC89A076521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of the following statements match the image?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of the vegetables are pumpkins.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3 chillies for every 4 peppers.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8 items in total.</a:t>
            </a: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53BB87A4-05D9-4C20-BFA4-AF839EF66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3109571"/>
              </p:ext>
            </p:extLst>
          </p:nvPr>
        </p:nvGraphicFramePr>
        <p:xfrm>
          <a:off x="734026" y="2524692"/>
          <a:ext cx="412122" cy="77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22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63741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72DA324-93BE-47B4-B281-7D703694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4E84BB-D10E-4A9D-879B-AEC89A076521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of the following statements match the image?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of the vegetables are pumpkins.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3 chillies for every 4 peppers.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8 items in total.</a:t>
            </a: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Statement C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53BB87A4-05D9-4C20-BFA4-AF839EF66A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026" y="2524692"/>
          <a:ext cx="412122" cy="77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22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5746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172DA324-93BE-47B4-B281-7D7036943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34E84BB-D10E-4A9D-879B-AEC89A076521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Which of the following statements match the image?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of the vegetables are pumpkins.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3 chillies for every 4 peppers.</a:t>
            </a:r>
          </a:p>
          <a:p>
            <a:pPr marL="228600" indent="-228600" algn="ctr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There are 8 items in total.</a:t>
            </a: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Statement C because there are four chillies, one pumpkin and three peppers, which makes 8 in total.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marL="228600" indent="-228600">
              <a:buAutoNum type="alphaUcPeriod"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xmlns="" id="{53BB87A4-05D9-4C20-BFA4-AF839EF66A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4026" y="2524692"/>
          <a:ext cx="412122" cy="779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122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389933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67996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8074C9-2B19-494F-B4D4-83D93CA9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F4570F-20CC-48EA-8421-789D6C42F286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has a bag of 1p and 2p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of the coins are worth 1p.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Emma says: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Nick says: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3BCD9EAC-775E-42B4-B1C3-72F4737DD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721901"/>
              </p:ext>
            </p:extLst>
          </p:nvPr>
        </p:nvGraphicFramePr>
        <p:xfrm>
          <a:off x="2758606" y="1429786"/>
          <a:ext cx="38265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sp>
        <p:nvSpPr>
          <p:cNvPr id="15" name="Rounded Rectangular Callout 28">
            <a:extLst>
              <a:ext uri="{FF2B5EF4-FFF2-40B4-BE49-F238E27FC236}">
                <a16:creationId xmlns:a16="http://schemas.microsoft.com/office/drawing/2014/main" xmlns="" id="{96DBA93C-6BEA-4EA9-8965-86B745409D7D}"/>
              </a:ext>
            </a:extLst>
          </p:cNvPr>
          <p:cNvSpPr/>
          <p:nvPr/>
        </p:nvSpPr>
        <p:spPr>
          <a:xfrm>
            <a:off x="2658714" y="218622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more 2p coins than 1p coins.</a:t>
            </a:r>
          </a:p>
        </p:txBody>
      </p:sp>
      <p:sp>
        <p:nvSpPr>
          <p:cNvPr id="16" name="Rounded Rectangular Callout 29">
            <a:extLst>
              <a:ext uri="{FF2B5EF4-FFF2-40B4-BE49-F238E27FC236}">
                <a16:creationId xmlns:a16="http://schemas.microsoft.com/office/drawing/2014/main" xmlns="" id="{B58AC791-F468-4CFA-B612-9553CBB90951}"/>
              </a:ext>
            </a:extLst>
          </p:cNvPr>
          <p:cNvSpPr/>
          <p:nvPr/>
        </p:nvSpPr>
        <p:spPr>
          <a:xfrm>
            <a:off x="2658714" y="378184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four 2p coins.</a:t>
            </a:r>
          </a:p>
        </p:txBody>
      </p:sp>
    </p:spTree>
    <p:extLst>
      <p:ext uri="{BB962C8B-B14F-4D97-AF65-F5344CB8AC3E}">
        <p14:creationId xmlns:p14="http://schemas.microsoft.com/office/powerpoint/2010/main" xmlns="" val="1259128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8074C9-2B19-494F-B4D4-83D93CA9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F4570F-20CC-48EA-8421-789D6C42F286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has a bag of 1p and 2p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of the coins are worth 1p.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Emma says: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Nick says: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Nick is correct because…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3BCD9EAC-775E-42B4-B1C3-72F4737DD4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8606" y="1429786"/>
          <a:ext cx="38265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sp>
        <p:nvSpPr>
          <p:cNvPr id="15" name="Rounded Rectangular Callout 28">
            <a:extLst>
              <a:ext uri="{FF2B5EF4-FFF2-40B4-BE49-F238E27FC236}">
                <a16:creationId xmlns:a16="http://schemas.microsoft.com/office/drawing/2014/main" xmlns="" id="{96DBA93C-6BEA-4EA9-8965-86B745409D7D}"/>
              </a:ext>
            </a:extLst>
          </p:cNvPr>
          <p:cNvSpPr/>
          <p:nvPr/>
        </p:nvSpPr>
        <p:spPr>
          <a:xfrm>
            <a:off x="2658714" y="218622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more 2p coins than 1p coins.</a:t>
            </a:r>
          </a:p>
        </p:txBody>
      </p:sp>
      <p:sp>
        <p:nvSpPr>
          <p:cNvPr id="16" name="Rounded Rectangular Callout 29">
            <a:extLst>
              <a:ext uri="{FF2B5EF4-FFF2-40B4-BE49-F238E27FC236}">
                <a16:creationId xmlns:a16="http://schemas.microsoft.com/office/drawing/2014/main" xmlns="" id="{B58AC791-F468-4CFA-B612-9553CBB90951}"/>
              </a:ext>
            </a:extLst>
          </p:cNvPr>
          <p:cNvSpPr/>
          <p:nvPr/>
        </p:nvSpPr>
        <p:spPr>
          <a:xfrm>
            <a:off x="2658714" y="378184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four 2p coins.</a:t>
            </a:r>
          </a:p>
        </p:txBody>
      </p:sp>
    </p:spTree>
    <p:extLst>
      <p:ext uri="{BB962C8B-B14F-4D97-AF65-F5344CB8AC3E}">
        <p14:creationId xmlns:p14="http://schemas.microsoft.com/office/powerpoint/2010/main" xmlns="" val="25361289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88074C9-2B19-494F-B4D4-83D93CA9E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38" y="135430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F4570F-20CC-48EA-8421-789D6C42F286}"/>
              </a:ext>
            </a:extLst>
          </p:cNvPr>
          <p:cNvSpPr/>
          <p:nvPr/>
        </p:nvSpPr>
        <p:spPr>
          <a:xfrm>
            <a:off x="275304" y="259135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Emma has a bag of 1p and 2p coins.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of the coins are worth 1p.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Emma says: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Nick says: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how you know.</a:t>
            </a:r>
          </a:p>
          <a:p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Nick is correct because there are 13 coins in total and if there are nine 1p coins, there must be four 2p coins.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3BCD9EAC-775E-42B4-B1C3-72F4737DD4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58606" y="1429786"/>
          <a:ext cx="382658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xmlns="" val="69863703"/>
                    </a:ext>
                  </a:extLst>
                </a:gridCol>
              </a:tblGrid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6156808"/>
                  </a:ext>
                </a:extLst>
              </a:tr>
              <a:tr h="295690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9067332"/>
                  </a:ext>
                </a:extLst>
              </a:tr>
            </a:tbl>
          </a:graphicData>
        </a:graphic>
      </p:graphicFrame>
      <p:sp>
        <p:nvSpPr>
          <p:cNvPr id="15" name="Rounded Rectangular Callout 28">
            <a:extLst>
              <a:ext uri="{FF2B5EF4-FFF2-40B4-BE49-F238E27FC236}">
                <a16:creationId xmlns:a16="http://schemas.microsoft.com/office/drawing/2014/main" xmlns="" id="{96DBA93C-6BEA-4EA9-8965-86B745409D7D}"/>
              </a:ext>
            </a:extLst>
          </p:cNvPr>
          <p:cNvSpPr/>
          <p:nvPr/>
        </p:nvSpPr>
        <p:spPr>
          <a:xfrm>
            <a:off x="2658714" y="218622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more 2p coins than 1p coins.</a:t>
            </a:r>
          </a:p>
        </p:txBody>
      </p:sp>
      <p:sp>
        <p:nvSpPr>
          <p:cNvPr id="16" name="Rounded Rectangular Callout 29">
            <a:extLst>
              <a:ext uri="{FF2B5EF4-FFF2-40B4-BE49-F238E27FC236}">
                <a16:creationId xmlns:a16="http://schemas.microsoft.com/office/drawing/2014/main" xmlns="" id="{B58AC791-F468-4CFA-B612-9553CBB90951}"/>
              </a:ext>
            </a:extLst>
          </p:cNvPr>
          <p:cNvSpPr/>
          <p:nvPr/>
        </p:nvSpPr>
        <p:spPr>
          <a:xfrm>
            <a:off x="2658714" y="3781840"/>
            <a:ext cx="3826572" cy="1043611"/>
          </a:xfrm>
          <a:prstGeom prst="wedgeRoundRectCallout">
            <a:avLst>
              <a:gd name="adj1" fmla="val -57308"/>
              <a:gd name="adj2" fmla="val 239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four 2p coins.</a:t>
            </a:r>
          </a:p>
        </p:txBody>
      </p:sp>
    </p:spTree>
    <p:extLst>
      <p:ext uri="{BB962C8B-B14F-4D97-AF65-F5344CB8AC3E}">
        <p14:creationId xmlns:p14="http://schemas.microsoft.com/office/powerpoint/2010/main" xmlns="" val="296280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correct value of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</a:t>
            </a:r>
            <a:r>
              <a:rPr lang="en-GB" sz="3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– 14 = 106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CA7357A-DE0E-4127-A6D1-D33DB9F2AEF8}"/>
              </a:ext>
            </a:extLst>
          </p:cNvPr>
          <p:cNvGrpSpPr/>
          <p:nvPr/>
        </p:nvGrpSpPr>
        <p:grpSpPr>
          <a:xfrm>
            <a:off x="1754744" y="3811039"/>
            <a:ext cx="5634511" cy="845367"/>
            <a:chOff x="201194" y="4046961"/>
            <a:chExt cx="3180533" cy="4771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5CC28C8-1A6F-482F-BBA9-465622BEBF7A}"/>
                </a:ext>
              </a:extLst>
            </p:cNvPr>
            <p:cNvSpPr/>
            <p:nvPr/>
          </p:nvSpPr>
          <p:spPr>
            <a:xfrm>
              <a:off x="201194" y="4046961"/>
              <a:ext cx="586352" cy="4771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11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4645FEB-227C-499D-A049-C7511F4F105B}"/>
                </a:ext>
              </a:extLst>
            </p:cNvPr>
            <p:cNvSpPr/>
            <p:nvPr/>
          </p:nvSpPr>
          <p:spPr>
            <a:xfrm>
              <a:off x="1498283" y="4046961"/>
              <a:ext cx="586353" cy="4771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9D07265-FDA6-43B0-B2BC-3DC283AAFD5C}"/>
                </a:ext>
              </a:extLst>
            </p:cNvPr>
            <p:cNvSpPr/>
            <p:nvPr/>
          </p:nvSpPr>
          <p:spPr>
            <a:xfrm>
              <a:off x="2795374" y="4046961"/>
              <a:ext cx="586353" cy="4771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2664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is the correct value of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12</a:t>
            </a:r>
            <a:r>
              <a:rPr lang="en-GB" sz="3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– 14 = 106 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CA7357A-DE0E-4127-A6D1-D33DB9F2AEF8}"/>
              </a:ext>
            </a:extLst>
          </p:cNvPr>
          <p:cNvGrpSpPr/>
          <p:nvPr/>
        </p:nvGrpSpPr>
        <p:grpSpPr>
          <a:xfrm>
            <a:off x="1754744" y="3811039"/>
            <a:ext cx="5634511" cy="845367"/>
            <a:chOff x="201194" y="4046961"/>
            <a:chExt cx="3180533" cy="4771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E5CC28C8-1A6F-482F-BBA9-465622BEBF7A}"/>
                </a:ext>
              </a:extLst>
            </p:cNvPr>
            <p:cNvSpPr/>
            <p:nvPr/>
          </p:nvSpPr>
          <p:spPr>
            <a:xfrm>
              <a:off x="201194" y="4046961"/>
              <a:ext cx="586352" cy="4771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11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4645FEB-227C-499D-A049-C7511F4F105B}"/>
                </a:ext>
              </a:extLst>
            </p:cNvPr>
            <p:cNvSpPr/>
            <p:nvPr/>
          </p:nvSpPr>
          <p:spPr>
            <a:xfrm>
              <a:off x="1498283" y="4046961"/>
              <a:ext cx="586353" cy="4771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12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39D07265-FDA6-43B0-B2BC-3DC283AAFD5C}"/>
                </a:ext>
              </a:extLst>
            </p:cNvPr>
            <p:cNvSpPr/>
            <p:nvPr/>
          </p:nvSpPr>
          <p:spPr>
            <a:xfrm>
              <a:off x="2795374" y="4046961"/>
              <a:ext cx="586353" cy="47718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10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3723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equation to the correct value of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4AF76BED-E43C-4333-A798-126E9F74E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6419819"/>
              </p:ext>
            </p:extLst>
          </p:nvPr>
        </p:nvGraphicFramePr>
        <p:xfrm>
          <a:off x="166256" y="1466603"/>
          <a:ext cx="7662968" cy="4245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5392">
                  <a:extLst>
                    <a:ext uri="{9D8B030D-6E8A-4147-A177-3AD203B41FA5}">
                      <a16:colId xmlns="" xmlns:a16="http://schemas.microsoft.com/office/drawing/2014/main" val="2720496150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1594165560"/>
                    </a:ext>
                  </a:extLst>
                </a:gridCol>
                <a:gridCol w="2243576">
                  <a:extLst>
                    <a:ext uri="{9D8B030D-6E8A-4147-A177-3AD203B41FA5}">
                      <a16:colId xmlns="" xmlns:a16="http://schemas.microsoft.com/office/drawing/2014/main" val="1694016522"/>
                    </a:ext>
                  </a:extLst>
                </a:gridCol>
              </a:tblGrid>
              <a:tr h="1415143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– 7 = 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34838284"/>
                  </a:ext>
                </a:extLst>
              </a:tr>
              <a:tr h="1415143">
                <a:tc>
                  <a:txBody>
                    <a:bodyPr/>
                    <a:lstStyle/>
                    <a:p>
                      <a:pPr algn="r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+ 10 = 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38057592"/>
                  </a:ext>
                </a:extLst>
              </a:tr>
              <a:tr h="1415143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 = 6 + 4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0.25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552616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1AD9A2F-642B-49CE-9D39-8CA0AA75F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0505251"/>
              </p:ext>
            </p:extLst>
          </p:nvPr>
        </p:nvGraphicFramePr>
        <p:xfrm>
          <a:off x="1175851" y="3115685"/>
          <a:ext cx="463016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16">
                  <a:extLst>
                    <a:ext uri="{9D8B030D-6E8A-4147-A177-3AD203B41FA5}">
                      <a16:colId xmlns="" xmlns:a16="http://schemas.microsoft.com/office/drawing/2014/main" val="2720496150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3483828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38057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3651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each equation to the correct value of </a:t>
            </a:r>
            <a:r>
              <a:rPr lang="en-GB" sz="20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4AF76BED-E43C-4333-A798-126E9F74E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3186394"/>
              </p:ext>
            </p:extLst>
          </p:nvPr>
        </p:nvGraphicFramePr>
        <p:xfrm>
          <a:off x="166256" y="1466603"/>
          <a:ext cx="7662968" cy="42454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5392">
                  <a:extLst>
                    <a:ext uri="{9D8B030D-6E8A-4147-A177-3AD203B41FA5}">
                      <a16:colId xmlns="" xmlns:a16="http://schemas.microsoft.com/office/drawing/2014/main" val="2720496150"/>
                    </a:ext>
                  </a:extLst>
                </a:gridCol>
                <a:gridCol w="1764000">
                  <a:extLst>
                    <a:ext uri="{9D8B030D-6E8A-4147-A177-3AD203B41FA5}">
                      <a16:colId xmlns="" xmlns:a16="http://schemas.microsoft.com/office/drawing/2014/main" val="1594165560"/>
                    </a:ext>
                  </a:extLst>
                </a:gridCol>
                <a:gridCol w="2243576">
                  <a:extLst>
                    <a:ext uri="{9D8B030D-6E8A-4147-A177-3AD203B41FA5}">
                      <a16:colId xmlns="" xmlns:a16="http://schemas.microsoft.com/office/drawing/2014/main" val="1694016522"/>
                    </a:ext>
                  </a:extLst>
                </a:gridCol>
              </a:tblGrid>
              <a:tr h="1415143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– 7 = 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34838284"/>
                  </a:ext>
                </a:extLst>
              </a:tr>
              <a:tr h="1415143">
                <a:tc>
                  <a:txBody>
                    <a:bodyPr/>
                    <a:lstStyle/>
                    <a:p>
                      <a:pPr algn="r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+ 10 = 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38057592"/>
                  </a:ext>
                </a:extLst>
              </a:tr>
              <a:tr h="1415143"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7 = 6 + </a:t>
                      </a:r>
                      <a:r>
                        <a:rPr lang="en-GB" sz="3200" b="1" i="0" dirty="0">
                          <a:latin typeface="Century Gothic" panose="020B0502020202020204" pitchFamily="34" charset="0"/>
                        </a:rPr>
                        <a:t>4</a:t>
                      </a:r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3200" b="1" i="1" dirty="0"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 = 0.25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5526162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21AD9A2F-642B-49CE-9D39-8CA0AA75FC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5851" y="3115685"/>
          <a:ext cx="463016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016">
                  <a:extLst>
                    <a:ext uri="{9D8B030D-6E8A-4147-A177-3AD203B41FA5}">
                      <a16:colId xmlns="" xmlns:a16="http://schemas.microsoft.com/office/drawing/2014/main" val="2720496150"/>
                    </a:ext>
                  </a:extLst>
                </a:gridCol>
              </a:tblGrid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34838284"/>
                  </a:ext>
                </a:extLst>
              </a:tr>
              <a:tr h="42597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38057592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2DDCB00-7282-4B44-A3C6-522DE1B04EFB}"/>
              </a:ext>
            </a:extLst>
          </p:cNvPr>
          <p:cNvCxnSpPr>
            <a:cxnSpLocks/>
          </p:cNvCxnSpPr>
          <p:nvPr/>
        </p:nvCxnSpPr>
        <p:spPr>
          <a:xfrm>
            <a:off x="3918857" y="2208810"/>
            <a:ext cx="1591294" cy="1380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0BCE29C4-0B3B-4435-BD11-F665FCA7D4C7}"/>
              </a:ext>
            </a:extLst>
          </p:cNvPr>
          <p:cNvCxnSpPr>
            <a:cxnSpLocks/>
          </p:cNvCxnSpPr>
          <p:nvPr/>
        </p:nvCxnSpPr>
        <p:spPr>
          <a:xfrm flipV="1">
            <a:off x="3914648" y="2208811"/>
            <a:ext cx="1595503" cy="13359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CB1A1395-E2BC-41AD-93E5-B76CF87C411E}"/>
              </a:ext>
            </a:extLst>
          </p:cNvPr>
          <p:cNvCxnSpPr>
            <a:cxnSpLocks/>
          </p:cNvCxnSpPr>
          <p:nvPr/>
        </p:nvCxnSpPr>
        <p:spPr>
          <a:xfrm>
            <a:off x="3918857" y="5054144"/>
            <a:ext cx="15912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3509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8" ma:contentTypeDescription="Create a new document." ma:contentTypeScope="" ma:versionID="f9bae57d942f349496b0c157240b0a3b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61ec2ab7abc56edcd4447b1e74a28c5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9E4A83-F367-44E8-96F1-ECE675338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http://purl.org/dc/dcmitype/"/>
    <ds:schemaRef ds:uri="86144f90-c7b6-48d0-aae5-f5e9e48cc3df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c7a0828-c5e4-45f8-a074-18a8fdc88ec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1548</TotalTime>
  <Words>2133</Words>
  <Application>Microsoft Office PowerPoint</Application>
  <PresentationFormat>On-screen Show (4:3)</PresentationFormat>
  <Paragraphs>1102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user</cp:lastModifiedBy>
  <cp:revision>54</cp:revision>
  <dcterms:created xsi:type="dcterms:W3CDTF">2018-03-17T10:08:43Z</dcterms:created>
  <dcterms:modified xsi:type="dcterms:W3CDTF">2020-07-10T05:56:32Z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  <property fmtid="{D5CDD505-2E9C-101B-9397-08002B2CF9AE}" pid="4" name="AuthorIds_UIVersion_1536">
    <vt:lpwstr>183</vt:lpwstr>
  </property>
</Properties>
</file>