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8" r:id="rId3"/>
    <p:sldId id="264" r:id="rId4"/>
    <p:sldId id="29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  <p:embeddedFont>
      <p:font typeface="Twinkl ExtraBold" charset="0"/>
      <p:bold r:id="rId25"/>
    </p:embeddedFont>
    <p:embeddedFont>
      <p:font typeface="Twinkl SemiBold" charset="0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C2C"/>
    <a:srgbClr val="E64E16"/>
    <a:srgbClr val="E64E14"/>
    <a:srgbClr val="FEFCFD"/>
    <a:srgbClr val="F8BC90"/>
    <a:srgbClr val="F6834D"/>
    <a:srgbClr val="F08115"/>
    <a:srgbClr val="E9C501"/>
    <a:srgbClr val="FAB001"/>
    <a:srgbClr val="FAB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00" d="100"/>
          <a:sy n="100" d="100"/>
        </p:scale>
        <p:origin x="-336" y="-78"/>
      </p:cViewPr>
      <p:guideLst>
        <p:guide orient="horz" pos="279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10EFB0-52BF-472E-BF91-D4E9F89A4352}" type="datetimeFigureOut">
              <a:rPr lang="en-GB"/>
              <a:pPr>
                <a:defRPr/>
              </a:pPr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5AD14B-CB6B-4A72-963F-DA25B26D0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68065-57ED-48AC-9296-8952801657F2}" type="datetimeFigureOut">
              <a:rPr lang="en-GB"/>
              <a:pPr>
                <a:defRPr/>
              </a:pPr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DC243F-E1DC-475F-B21A-1B632B4A1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1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2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39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415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0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log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log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7" name="dog"/>
          <p:cNvGrpSpPr/>
          <p:nvPr/>
        </p:nvGrpSpPr>
        <p:grpSpPr>
          <a:xfrm>
            <a:off x="655607" y="4311650"/>
            <a:ext cx="2173857" cy="1948049"/>
            <a:chOff x="655607" y="4311650"/>
            <a:chExt cx="2173857" cy="1948049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dog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068" y="4311650"/>
              <a:ext cx="1434933" cy="1544715"/>
            </a:xfrm>
            <a:prstGeom prst="rect">
              <a:avLst/>
            </a:prstGeom>
          </p:spPr>
        </p:pic>
      </p:grpSp>
      <p:grpSp>
        <p:nvGrpSpPr>
          <p:cNvPr id="26" name="frog"/>
          <p:cNvGrpSpPr/>
          <p:nvPr/>
        </p:nvGrpSpPr>
        <p:grpSpPr>
          <a:xfrm>
            <a:off x="3290205" y="4484315"/>
            <a:ext cx="2173857" cy="1758383"/>
            <a:chOff x="3290205" y="4484315"/>
            <a:chExt cx="2173857" cy="1758383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frog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744" y="4484315"/>
              <a:ext cx="1574777" cy="1320638"/>
            </a:xfrm>
            <a:prstGeom prst="rect">
              <a:avLst/>
            </a:prstGeom>
          </p:spPr>
        </p:pic>
      </p:grpSp>
      <p:grpSp>
        <p:nvGrpSpPr>
          <p:cNvPr id="25" name="hiss"/>
          <p:cNvGrpSpPr/>
          <p:nvPr/>
        </p:nvGrpSpPr>
        <p:grpSpPr>
          <a:xfrm>
            <a:off x="6294267" y="4458609"/>
            <a:ext cx="2173857" cy="1767088"/>
            <a:chOff x="6294267" y="4458609"/>
            <a:chExt cx="2173857" cy="1767088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hiss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193" y="4458609"/>
              <a:ext cx="1791931" cy="1346344"/>
            </a:xfrm>
            <a:prstGeom prst="rect">
              <a:avLst/>
            </a:prstGeom>
          </p:spPr>
        </p:pic>
      </p:grpSp>
      <p:pic>
        <p:nvPicPr>
          <p:cNvPr id="33" name="lo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18" y="1880541"/>
            <a:ext cx="2192169" cy="1034109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B82355-B522-41C8-8DC6-0F1AF38BD74D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0" name="Arrow: Left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689B7D-973A-4575-855C-F3F6854481FE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0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till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till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23" y="1568801"/>
            <a:ext cx="1775402" cy="1628834"/>
          </a:xfrm>
          <a:prstGeom prst="rect">
            <a:avLst/>
          </a:prstGeom>
        </p:spPr>
      </p:pic>
      <p:grpSp>
        <p:nvGrpSpPr>
          <p:cNvPr id="20" name="hill"/>
          <p:cNvGrpSpPr/>
          <p:nvPr/>
        </p:nvGrpSpPr>
        <p:grpSpPr>
          <a:xfrm>
            <a:off x="655607" y="4311650"/>
            <a:ext cx="2173857" cy="1948049"/>
            <a:chOff x="655607" y="4311650"/>
            <a:chExt cx="2173857" cy="1948049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hill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12" y="4311650"/>
              <a:ext cx="2011552" cy="1422400"/>
            </a:xfrm>
            <a:prstGeom prst="rect">
              <a:avLst/>
            </a:prstGeom>
          </p:spPr>
        </p:pic>
      </p:grpSp>
      <p:grpSp>
        <p:nvGrpSpPr>
          <p:cNvPr id="18" name="sack"/>
          <p:cNvGrpSpPr/>
          <p:nvPr/>
        </p:nvGrpSpPr>
        <p:grpSpPr>
          <a:xfrm>
            <a:off x="3290205" y="4206960"/>
            <a:ext cx="2173857" cy="2035738"/>
            <a:chOff x="3290205" y="4206960"/>
            <a:chExt cx="2173857" cy="2035738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sack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669" y="4206960"/>
              <a:ext cx="1455256" cy="1527090"/>
            </a:xfrm>
            <a:prstGeom prst="rect">
              <a:avLst/>
            </a:prstGeom>
          </p:spPr>
        </p:pic>
      </p:grpSp>
      <p:grpSp>
        <p:nvGrpSpPr>
          <p:cNvPr id="15" name="mill"/>
          <p:cNvGrpSpPr/>
          <p:nvPr/>
        </p:nvGrpSpPr>
        <p:grpSpPr>
          <a:xfrm>
            <a:off x="6048375" y="4206960"/>
            <a:ext cx="2419749" cy="2018737"/>
            <a:chOff x="6048375" y="4206960"/>
            <a:chExt cx="2419749" cy="2018737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mill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337" y="4206960"/>
              <a:ext cx="2181349" cy="1499466"/>
            </a:xfrm>
            <a:prstGeom prst="rect">
              <a:avLst/>
            </a:prstGeom>
          </p:spPr>
        </p:pic>
        <p:sp>
          <p:nvSpPr>
            <p:cNvPr id="13" name="Freeform: Shape 12"/>
            <p:cNvSpPr/>
            <p:nvPr/>
          </p:nvSpPr>
          <p:spPr>
            <a:xfrm>
              <a:off x="6048375" y="4305300"/>
              <a:ext cx="619125" cy="790575"/>
            </a:xfrm>
            <a:custGeom>
              <a:avLst/>
              <a:gdLst>
                <a:gd name="connsiteX0" fmla="*/ 161925 w 619125"/>
                <a:gd name="connsiteY0" fmla="*/ 0 h 790575"/>
                <a:gd name="connsiteX1" fmla="*/ 228600 w 619125"/>
                <a:gd name="connsiteY1" fmla="*/ 9525 h 790575"/>
                <a:gd name="connsiteX2" fmla="*/ 266700 w 619125"/>
                <a:gd name="connsiteY2" fmla="*/ 19050 h 790575"/>
                <a:gd name="connsiteX3" fmla="*/ 342900 w 619125"/>
                <a:gd name="connsiteY3" fmla="*/ 28575 h 790575"/>
                <a:gd name="connsiteX4" fmla="*/ 381000 w 619125"/>
                <a:gd name="connsiteY4" fmla="*/ 38100 h 790575"/>
                <a:gd name="connsiteX5" fmla="*/ 428625 w 619125"/>
                <a:gd name="connsiteY5" fmla="*/ 47625 h 790575"/>
                <a:gd name="connsiteX6" fmla="*/ 485775 w 619125"/>
                <a:gd name="connsiteY6" fmla="*/ 66675 h 790575"/>
                <a:gd name="connsiteX7" fmla="*/ 514350 w 619125"/>
                <a:gd name="connsiteY7" fmla="*/ 85725 h 790575"/>
                <a:gd name="connsiteX8" fmla="*/ 542925 w 619125"/>
                <a:gd name="connsiteY8" fmla="*/ 142875 h 790575"/>
                <a:gd name="connsiteX9" fmla="*/ 571500 w 619125"/>
                <a:gd name="connsiteY9" fmla="*/ 161925 h 790575"/>
                <a:gd name="connsiteX10" fmla="*/ 600075 w 619125"/>
                <a:gd name="connsiteY10" fmla="*/ 247650 h 790575"/>
                <a:gd name="connsiteX11" fmla="*/ 609600 w 619125"/>
                <a:gd name="connsiteY11" fmla="*/ 276225 h 790575"/>
                <a:gd name="connsiteX12" fmla="*/ 619125 w 619125"/>
                <a:gd name="connsiteY12" fmla="*/ 304800 h 790575"/>
                <a:gd name="connsiteX13" fmla="*/ 609600 w 619125"/>
                <a:gd name="connsiteY13" fmla="*/ 352425 h 790575"/>
                <a:gd name="connsiteX14" fmla="*/ 552450 w 619125"/>
                <a:gd name="connsiteY14" fmla="*/ 371475 h 790575"/>
                <a:gd name="connsiteX15" fmla="*/ 504825 w 619125"/>
                <a:gd name="connsiteY15" fmla="*/ 466725 h 790575"/>
                <a:gd name="connsiteX16" fmla="*/ 514350 w 619125"/>
                <a:gd name="connsiteY16" fmla="*/ 542925 h 790575"/>
                <a:gd name="connsiteX17" fmla="*/ 523875 w 619125"/>
                <a:gd name="connsiteY17" fmla="*/ 571500 h 790575"/>
                <a:gd name="connsiteX18" fmla="*/ 533400 w 619125"/>
                <a:gd name="connsiteY18" fmla="*/ 619125 h 790575"/>
                <a:gd name="connsiteX19" fmla="*/ 542925 w 619125"/>
                <a:gd name="connsiteY19" fmla="*/ 657225 h 790575"/>
                <a:gd name="connsiteX20" fmla="*/ 561975 w 619125"/>
                <a:gd name="connsiteY20" fmla="*/ 714375 h 790575"/>
                <a:gd name="connsiteX21" fmla="*/ 552450 w 619125"/>
                <a:gd name="connsiteY21" fmla="*/ 742950 h 790575"/>
                <a:gd name="connsiteX22" fmla="*/ 457200 w 619125"/>
                <a:gd name="connsiteY22" fmla="*/ 781050 h 790575"/>
                <a:gd name="connsiteX23" fmla="*/ 428625 w 619125"/>
                <a:gd name="connsiteY23" fmla="*/ 790575 h 790575"/>
                <a:gd name="connsiteX24" fmla="*/ 390525 w 619125"/>
                <a:gd name="connsiteY24" fmla="*/ 781050 h 790575"/>
                <a:gd name="connsiteX25" fmla="*/ 361950 w 619125"/>
                <a:gd name="connsiteY25" fmla="*/ 723900 h 790575"/>
                <a:gd name="connsiteX26" fmla="*/ 342900 w 619125"/>
                <a:gd name="connsiteY26" fmla="*/ 685800 h 790575"/>
                <a:gd name="connsiteX27" fmla="*/ 333375 w 619125"/>
                <a:gd name="connsiteY27" fmla="*/ 638175 h 790575"/>
                <a:gd name="connsiteX28" fmla="*/ 323850 w 619125"/>
                <a:gd name="connsiteY28" fmla="*/ 609600 h 790575"/>
                <a:gd name="connsiteX29" fmla="*/ 314325 w 619125"/>
                <a:gd name="connsiteY29" fmla="*/ 571500 h 790575"/>
                <a:gd name="connsiteX30" fmla="*/ 304800 w 619125"/>
                <a:gd name="connsiteY30" fmla="*/ 542925 h 790575"/>
                <a:gd name="connsiteX31" fmla="*/ 285750 w 619125"/>
                <a:gd name="connsiteY31" fmla="*/ 476250 h 790575"/>
                <a:gd name="connsiteX32" fmla="*/ 266700 w 619125"/>
                <a:gd name="connsiteY32" fmla="*/ 438150 h 790575"/>
                <a:gd name="connsiteX33" fmla="*/ 247650 w 619125"/>
                <a:gd name="connsiteY33" fmla="*/ 371475 h 790575"/>
                <a:gd name="connsiteX34" fmla="*/ 219075 w 619125"/>
                <a:gd name="connsiteY34" fmla="*/ 314325 h 790575"/>
                <a:gd name="connsiteX35" fmla="*/ 114300 w 619125"/>
                <a:gd name="connsiteY35" fmla="*/ 276225 h 790575"/>
                <a:gd name="connsiteX36" fmla="*/ 47625 w 619125"/>
                <a:gd name="connsiteY36" fmla="*/ 238125 h 790575"/>
                <a:gd name="connsiteX37" fmla="*/ 0 w 619125"/>
                <a:gd name="connsiteY37" fmla="*/ 152400 h 790575"/>
                <a:gd name="connsiteX38" fmla="*/ 66675 w 619125"/>
                <a:gd name="connsiteY38" fmla="*/ 66675 h 790575"/>
                <a:gd name="connsiteX39" fmla="*/ 95250 w 619125"/>
                <a:gd name="connsiteY39" fmla="*/ 47625 h 790575"/>
                <a:gd name="connsiteX40" fmla="*/ 142875 w 619125"/>
                <a:gd name="connsiteY40" fmla="*/ 38100 h 790575"/>
                <a:gd name="connsiteX41" fmla="*/ 161925 w 619125"/>
                <a:gd name="connsiteY41" fmla="*/ 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19125" h="790575">
                  <a:moveTo>
                    <a:pt x="161925" y="0"/>
                  </a:moveTo>
                  <a:cubicBezTo>
                    <a:pt x="184150" y="3175"/>
                    <a:pt x="206511" y="5509"/>
                    <a:pt x="228600" y="9525"/>
                  </a:cubicBezTo>
                  <a:cubicBezTo>
                    <a:pt x="241480" y="11867"/>
                    <a:pt x="253787" y="16898"/>
                    <a:pt x="266700" y="19050"/>
                  </a:cubicBezTo>
                  <a:cubicBezTo>
                    <a:pt x="291949" y="23258"/>
                    <a:pt x="317651" y="24367"/>
                    <a:pt x="342900" y="28575"/>
                  </a:cubicBezTo>
                  <a:cubicBezTo>
                    <a:pt x="355813" y="30727"/>
                    <a:pt x="368221" y="35260"/>
                    <a:pt x="381000" y="38100"/>
                  </a:cubicBezTo>
                  <a:cubicBezTo>
                    <a:pt x="396804" y="41612"/>
                    <a:pt x="413006" y="43365"/>
                    <a:pt x="428625" y="47625"/>
                  </a:cubicBezTo>
                  <a:cubicBezTo>
                    <a:pt x="447998" y="52909"/>
                    <a:pt x="469067" y="55536"/>
                    <a:pt x="485775" y="66675"/>
                  </a:cubicBezTo>
                  <a:lnTo>
                    <a:pt x="514350" y="85725"/>
                  </a:lnTo>
                  <a:cubicBezTo>
                    <a:pt x="522097" y="108966"/>
                    <a:pt x="524461" y="124411"/>
                    <a:pt x="542925" y="142875"/>
                  </a:cubicBezTo>
                  <a:cubicBezTo>
                    <a:pt x="551020" y="150970"/>
                    <a:pt x="561975" y="155575"/>
                    <a:pt x="571500" y="161925"/>
                  </a:cubicBezTo>
                  <a:lnTo>
                    <a:pt x="600075" y="247650"/>
                  </a:lnTo>
                  <a:lnTo>
                    <a:pt x="609600" y="276225"/>
                  </a:lnTo>
                  <a:lnTo>
                    <a:pt x="619125" y="304800"/>
                  </a:lnTo>
                  <a:cubicBezTo>
                    <a:pt x="615950" y="320675"/>
                    <a:pt x="621048" y="340977"/>
                    <a:pt x="609600" y="352425"/>
                  </a:cubicBezTo>
                  <a:cubicBezTo>
                    <a:pt x="595401" y="366624"/>
                    <a:pt x="552450" y="371475"/>
                    <a:pt x="552450" y="371475"/>
                  </a:cubicBezTo>
                  <a:cubicBezTo>
                    <a:pt x="507088" y="439517"/>
                    <a:pt x="519903" y="406413"/>
                    <a:pt x="504825" y="466725"/>
                  </a:cubicBezTo>
                  <a:cubicBezTo>
                    <a:pt x="508000" y="492125"/>
                    <a:pt x="509771" y="517740"/>
                    <a:pt x="514350" y="542925"/>
                  </a:cubicBezTo>
                  <a:cubicBezTo>
                    <a:pt x="516146" y="552803"/>
                    <a:pt x="521440" y="561760"/>
                    <a:pt x="523875" y="571500"/>
                  </a:cubicBezTo>
                  <a:cubicBezTo>
                    <a:pt x="527802" y="587206"/>
                    <a:pt x="529888" y="603321"/>
                    <a:pt x="533400" y="619125"/>
                  </a:cubicBezTo>
                  <a:cubicBezTo>
                    <a:pt x="536240" y="631904"/>
                    <a:pt x="539163" y="644686"/>
                    <a:pt x="542925" y="657225"/>
                  </a:cubicBezTo>
                  <a:cubicBezTo>
                    <a:pt x="548695" y="676459"/>
                    <a:pt x="561975" y="714375"/>
                    <a:pt x="561975" y="714375"/>
                  </a:cubicBezTo>
                  <a:cubicBezTo>
                    <a:pt x="558800" y="723900"/>
                    <a:pt x="559550" y="735850"/>
                    <a:pt x="552450" y="742950"/>
                  </a:cubicBezTo>
                  <a:cubicBezTo>
                    <a:pt x="538435" y="756965"/>
                    <a:pt x="468359" y="777330"/>
                    <a:pt x="457200" y="781050"/>
                  </a:cubicBezTo>
                  <a:lnTo>
                    <a:pt x="428625" y="790575"/>
                  </a:lnTo>
                  <a:cubicBezTo>
                    <a:pt x="415925" y="787400"/>
                    <a:pt x="401417" y="788312"/>
                    <a:pt x="390525" y="781050"/>
                  </a:cubicBezTo>
                  <a:cubicBezTo>
                    <a:pt x="372220" y="768847"/>
                    <a:pt x="369557" y="741649"/>
                    <a:pt x="361950" y="723900"/>
                  </a:cubicBezTo>
                  <a:cubicBezTo>
                    <a:pt x="356357" y="710849"/>
                    <a:pt x="349250" y="698500"/>
                    <a:pt x="342900" y="685800"/>
                  </a:cubicBezTo>
                  <a:cubicBezTo>
                    <a:pt x="339725" y="669925"/>
                    <a:pt x="337302" y="653881"/>
                    <a:pt x="333375" y="638175"/>
                  </a:cubicBezTo>
                  <a:cubicBezTo>
                    <a:pt x="330940" y="628435"/>
                    <a:pt x="326608" y="619254"/>
                    <a:pt x="323850" y="609600"/>
                  </a:cubicBezTo>
                  <a:cubicBezTo>
                    <a:pt x="320254" y="597013"/>
                    <a:pt x="317921" y="584087"/>
                    <a:pt x="314325" y="571500"/>
                  </a:cubicBezTo>
                  <a:cubicBezTo>
                    <a:pt x="311567" y="561846"/>
                    <a:pt x="307558" y="552579"/>
                    <a:pt x="304800" y="542925"/>
                  </a:cubicBezTo>
                  <a:cubicBezTo>
                    <a:pt x="297895" y="518758"/>
                    <a:pt x="295538" y="499088"/>
                    <a:pt x="285750" y="476250"/>
                  </a:cubicBezTo>
                  <a:cubicBezTo>
                    <a:pt x="280157" y="463199"/>
                    <a:pt x="272293" y="451201"/>
                    <a:pt x="266700" y="438150"/>
                  </a:cubicBezTo>
                  <a:cubicBezTo>
                    <a:pt x="256912" y="415312"/>
                    <a:pt x="254555" y="395642"/>
                    <a:pt x="247650" y="371475"/>
                  </a:cubicBezTo>
                  <a:cubicBezTo>
                    <a:pt x="241452" y="349784"/>
                    <a:pt x="235773" y="331023"/>
                    <a:pt x="219075" y="314325"/>
                  </a:cubicBezTo>
                  <a:cubicBezTo>
                    <a:pt x="192022" y="287272"/>
                    <a:pt x="149250" y="283215"/>
                    <a:pt x="114300" y="276225"/>
                  </a:cubicBezTo>
                  <a:cubicBezTo>
                    <a:pt x="103070" y="270610"/>
                    <a:pt x="58096" y="250092"/>
                    <a:pt x="47625" y="238125"/>
                  </a:cubicBezTo>
                  <a:cubicBezTo>
                    <a:pt x="12354" y="197815"/>
                    <a:pt x="13082" y="191647"/>
                    <a:pt x="0" y="152400"/>
                  </a:cubicBezTo>
                  <a:cubicBezTo>
                    <a:pt x="14015" y="82324"/>
                    <a:pt x="-3945" y="113755"/>
                    <a:pt x="66675" y="66675"/>
                  </a:cubicBezTo>
                  <a:cubicBezTo>
                    <a:pt x="76200" y="60325"/>
                    <a:pt x="84025" y="49870"/>
                    <a:pt x="95250" y="47625"/>
                  </a:cubicBezTo>
                  <a:cubicBezTo>
                    <a:pt x="111125" y="44450"/>
                    <a:pt x="131427" y="49548"/>
                    <a:pt x="142875" y="38100"/>
                  </a:cubicBezTo>
                  <a:lnTo>
                    <a:pt x="1619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Arrow: Right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79D793-D529-4E0F-8FA4-5E4F6523D8D8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1" name="Arrow: Left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C6C598-8702-4613-83D7-9F9ABB7D43B3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tick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tick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9882" y="4207348"/>
            <a:ext cx="2173857" cy="2052351"/>
            <a:chOff x="655607" y="4207348"/>
            <a:chExt cx="2173857" cy="2052351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kick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84" y="4207348"/>
              <a:ext cx="1134048" cy="156480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208542" y="4478111"/>
            <a:ext cx="2173857" cy="1764587"/>
            <a:chOff x="6294267" y="4461110"/>
            <a:chExt cx="2173857" cy="1764587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pocket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097" y="4461110"/>
              <a:ext cx="1836195" cy="13952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204480" y="4186543"/>
            <a:ext cx="2173857" cy="2056155"/>
            <a:chOff x="3290205" y="4186543"/>
            <a:chExt cx="2173857" cy="2056155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sick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60" y="4186543"/>
              <a:ext cx="2052102" cy="166982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28" y="1587011"/>
            <a:ext cx="1456937" cy="1517193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0F5620-7588-49EF-A20A-816F906A391C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0" name="Arrow: Left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F3C97C-A41E-4DF5-9D9C-CC76CE954E67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9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mess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mess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66" y="1775727"/>
            <a:ext cx="1828800" cy="1293172"/>
          </a:xfrm>
          <a:prstGeom prst="rect">
            <a:avLst/>
          </a:prstGeom>
        </p:spPr>
      </p:pic>
      <p:grpSp>
        <p:nvGrpSpPr>
          <p:cNvPr id="8" name="dress"/>
          <p:cNvGrpSpPr/>
          <p:nvPr/>
        </p:nvGrpSpPr>
        <p:grpSpPr>
          <a:xfrm>
            <a:off x="6208542" y="4020927"/>
            <a:ext cx="2173857" cy="2221771"/>
            <a:chOff x="6208542" y="4020927"/>
            <a:chExt cx="2173857" cy="2221771"/>
          </a:xfrm>
        </p:grpSpPr>
        <p:sp>
          <p:nvSpPr>
            <p:cNvPr id="17" name="TextBox 16"/>
            <p:cNvSpPr txBox="1"/>
            <p:nvPr/>
          </p:nvSpPr>
          <p:spPr>
            <a:xfrm>
              <a:off x="6208542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dress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24" y="4020927"/>
              <a:ext cx="1073491" cy="1760020"/>
            </a:xfrm>
            <a:prstGeom prst="rect">
              <a:avLst/>
            </a:prstGeom>
          </p:spPr>
        </p:pic>
      </p:grpSp>
      <p:grpSp>
        <p:nvGrpSpPr>
          <p:cNvPr id="15" name="cress"/>
          <p:cNvGrpSpPr/>
          <p:nvPr/>
        </p:nvGrpSpPr>
        <p:grpSpPr>
          <a:xfrm>
            <a:off x="3362527" y="4240051"/>
            <a:ext cx="2398677" cy="2002647"/>
            <a:chOff x="3110752" y="4240051"/>
            <a:chExt cx="2398677" cy="2002647"/>
          </a:xfrm>
        </p:grpSpPr>
        <p:sp>
          <p:nvSpPr>
            <p:cNvPr id="16" name="TextBox 15"/>
            <p:cNvSpPr txBox="1"/>
            <p:nvPr/>
          </p:nvSpPr>
          <p:spPr>
            <a:xfrm>
              <a:off x="3204480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cress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752" y="4240051"/>
              <a:ext cx="2398677" cy="1650316"/>
            </a:xfrm>
            <a:prstGeom prst="rect">
              <a:avLst/>
            </a:prstGeom>
          </p:spPr>
        </p:pic>
      </p:grpSp>
      <p:grpSp>
        <p:nvGrpSpPr>
          <p:cNvPr id="22" name="off"/>
          <p:cNvGrpSpPr/>
          <p:nvPr/>
        </p:nvGrpSpPr>
        <p:grpSpPr>
          <a:xfrm>
            <a:off x="569882" y="4085993"/>
            <a:ext cx="2173857" cy="2173706"/>
            <a:chOff x="569882" y="4085993"/>
            <a:chExt cx="2173857" cy="2173706"/>
          </a:xfrm>
        </p:grpSpPr>
        <p:sp>
          <p:nvSpPr>
            <p:cNvPr id="5" name="TextBox 4"/>
            <p:cNvSpPr txBox="1"/>
            <p:nvPr/>
          </p:nvSpPr>
          <p:spPr>
            <a:xfrm>
              <a:off x="569882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off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73" y="4085993"/>
              <a:ext cx="1434559" cy="1787373"/>
            </a:xfrm>
            <a:prstGeom prst="rect">
              <a:avLst/>
            </a:prstGeom>
          </p:spPr>
        </p:pic>
      </p:grp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2686DF-FF8D-4A40-959D-97368F685708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19" name="Arrow: Left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DC398D-C75A-4F05-A0B3-88B50BF112F9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2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08174" y="760265"/>
            <a:ext cx="7737895" cy="812502"/>
          </a:xfrm>
          <a:prstGeom prst="roundRect">
            <a:avLst/>
          </a:prstGeom>
          <a:solidFill>
            <a:srgbClr val="E6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Well Done!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93899" y="4735958"/>
            <a:ext cx="7737895" cy="14905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4800" b="1" dirty="0">
                <a:solidFill>
                  <a:srgbClr val="E64E14"/>
                </a:solidFill>
                <a:ea typeface="NTR"/>
                <a:cs typeface="NTR"/>
                <a:sym typeface="NTR"/>
              </a:rPr>
              <a:t>You are a rhyming superstar!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9997" y="2183258"/>
            <a:ext cx="1615625" cy="2571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2" y="2037779"/>
            <a:ext cx="1786531" cy="2600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853" y="2385457"/>
            <a:ext cx="1555943" cy="21547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839" y="1997075"/>
            <a:ext cx="895171" cy="2622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4" y="2294003"/>
            <a:ext cx="1396176" cy="23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703232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+mn-lt"/>
                <a:ea typeface="Arial"/>
                <a:cs typeface="Arial"/>
                <a:sym typeface="Arial"/>
              </a:rPr>
              <a:t>Match the Rhyming Words</a:t>
            </a:r>
            <a:endParaRPr lang="en-GB" altLang="en-US" dirty="0">
              <a:latin typeface="+mn-lt"/>
            </a:endParaRPr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1" name="Title 20"/>
          <p:cNvSpPr>
            <a:spLocks/>
          </p:cNvSpPr>
          <p:nvPr/>
        </p:nvSpPr>
        <p:spPr bwMode="auto">
          <a:xfrm>
            <a:off x="647700" y="49498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724619" y="1630392"/>
            <a:ext cx="7737894" cy="595223"/>
          </a:xfrm>
          <a:prstGeom prst="roundRect">
            <a:avLst/>
          </a:prstGeom>
          <a:solidFill>
            <a:srgbClr val="87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Can you match the rhyming words?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4619" y="2372563"/>
            <a:ext cx="7737894" cy="1405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Read the word at the top of the page.</a:t>
            </a:r>
          </a:p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endParaRPr lang="en-GB" sz="2000" dirty="0">
              <a:solidFill>
                <a:schemeClr val="tx1"/>
              </a:solidFill>
            </a:endParaRPr>
          </a:p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Then, click on the words that rhyme to move them into the middle.</a:t>
            </a:r>
          </a:p>
        </p:txBody>
      </p:sp>
    </p:spTree>
    <p:extLst>
      <p:ext uri="{BB962C8B-B14F-4D97-AF65-F5344CB8AC3E}">
        <p14:creationId xmlns:p14="http://schemas.microsoft.com/office/powerpoint/2010/main" val="12925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cat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cat</a:t>
            </a:r>
            <a:endParaRPr lang="en-GB" dirty="0"/>
          </a:p>
        </p:txBody>
      </p:sp>
      <p:pic>
        <p:nvPicPr>
          <p:cNvPr id="922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12863"/>
            <a:ext cx="6762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leg"/>
          <p:cNvGrpSpPr/>
          <p:nvPr/>
        </p:nvGrpSpPr>
        <p:grpSpPr>
          <a:xfrm>
            <a:off x="889160" y="3103808"/>
            <a:ext cx="1312906" cy="1602759"/>
            <a:chOff x="871402" y="4562021"/>
            <a:chExt cx="1312906" cy="1602759"/>
          </a:xfrm>
        </p:grpSpPr>
        <p:pic>
          <p:nvPicPr>
            <p:cNvPr id="10" name="L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4562021"/>
              <a:ext cx="1034474" cy="153170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12126" y="585700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leg</a:t>
              </a:r>
            </a:p>
          </p:txBody>
        </p:sp>
      </p:grpSp>
      <p:grpSp>
        <p:nvGrpSpPr>
          <p:cNvPr id="21" name="sun"/>
          <p:cNvGrpSpPr/>
          <p:nvPr/>
        </p:nvGrpSpPr>
        <p:grpSpPr>
          <a:xfrm>
            <a:off x="7086266" y="4692770"/>
            <a:ext cx="1335348" cy="1577986"/>
            <a:chOff x="7086266" y="4692770"/>
            <a:chExt cx="1335348" cy="1577986"/>
          </a:xfrm>
        </p:grpSpPr>
        <p:pic>
          <p:nvPicPr>
            <p:cNvPr id="16" name="Su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66" y="4692770"/>
              <a:ext cx="1335348" cy="127020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90891" y="596297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sun</a:t>
              </a:r>
            </a:p>
          </p:txBody>
        </p:sp>
      </p:grpSp>
      <p:grpSp>
        <p:nvGrpSpPr>
          <p:cNvPr id="24" name="pan"/>
          <p:cNvGrpSpPr/>
          <p:nvPr/>
        </p:nvGrpSpPr>
        <p:grpSpPr>
          <a:xfrm>
            <a:off x="6528852" y="1526084"/>
            <a:ext cx="1892762" cy="1356397"/>
            <a:chOff x="6528852" y="1526084"/>
            <a:chExt cx="1892762" cy="1356397"/>
          </a:xfrm>
        </p:grpSpPr>
        <p:pic>
          <p:nvPicPr>
            <p:cNvPr id="12" name="PA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124" y="1526084"/>
              <a:ext cx="1413490" cy="12218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528852" y="25747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pan</a:t>
              </a:r>
            </a:p>
          </p:txBody>
        </p:sp>
      </p:grpSp>
      <p:grpSp>
        <p:nvGrpSpPr>
          <p:cNvPr id="18" name="hat"/>
          <p:cNvGrpSpPr/>
          <p:nvPr/>
        </p:nvGrpSpPr>
        <p:grpSpPr>
          <a:xfrm>
            <a:off x="804475" y="1617663"/>
            <a:ext cx="1139109" cy="1231483"/>
            <a:chOff x="804475" y="1617663"/>
            <a:chExt cx="1139109" cy="1231483"/>
          </a:xfrm>
        </p:grpSpPr>
        <p:pic>
          <p:nvPicPr>
            <p:cNvPr id="4" name="Ha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1617663"/>
              <a:ext cx="1072182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4475" y="254136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19" name="bat"/>
          <p:cNvGrpSpPr/>
          <p:nvPr/>
        </p:nvGrpSpPr>
        <p:grpSpPr>
          <a:xfrm>
            <a:off x="608684" y="4994172"/>
            <a:ext cx="1669545" cy="1272311"/>
            <a:chOff x="647700" y="3057979"/>
            <a:chExt cx="1669545" cy="1272311"/>
          </a:xfrm>
        </p:grpSpPr>
        <p:pic>
          <p:nvPicPr>
            <p:cNvPr id="8" name="Bat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057979"/>
              <a:ext cx="1669545" cy="92728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46381" y="402251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bat</a:t>
              </a:r>
            </a:p>
          </p:txBody>
        </p:sp>
      </p:grpSp>
      <p:grpSp>
        <p:nvGrpSpPr>
          <p:cNvPr id="22" name="rat"/>
          <p:cNvGrpSpPr/>
          <p:nvPr/>
        </p:nvGrpSpPr>
        <p:grpSpPr>
          <a:xfrm>
            <a:off x="7102318" y="3038056"/>
            <a:ext cx="1574957" cy="1273594"/>
            <a:chOff x="7102318" y="3038056"/>
            <a:chExt cx="1574957" cy="1273594"/>
          </a:xfrm>
        </p:grpSpPr>
        <p:pic>
          <p:nvPicPr>
            <p:cNvPr id="14" name="Rat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318" y="3038056"/>
              <a:ext cx="1225101" cy="12735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05093" y="4003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rat</a:t>
              </a:r>
            </a:p>
          </p:txBody>
        </p:sp>
      </p:grpSp>
      <p:sp>
        <p:nvSpPr>
          <p:cNvPr id="34" name="Title 20">
            <a:extLst>
              <a:ext uri="{FF2B5EF4-FFF2-40B4-BE49-F238E27FC236}">
                <a16:creationId xmlns:a16="http://schemas.microsoft.com/office/drawing/2014/main" id="{90EC63D7-9559-4A96-B011-B1D38EEAC06F}"/>
              </a:ext>
            </a:extLst>
          </p:cNvPr>
          <p:cNvSpPr txBox="1">
            <a:spLocks/>
          </p:cNvSpPr>
          <p:nvPr/>
        </p:nvSpPr>
        <p:spPr bwMode="auto">
          <a:xfrm>
            <a:off x="823344" y="350387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26F2C84A-5B8D-4C5A-9FD8-6E71A9C71DF4}"/>
              </a:ext>
            </a:extLst>
          </p:cNvPr>
          <p:cNvSpPr txBox="1">
            <a:spLocks/>
          </p:cNvSpPr>
          <p:nvPr/>
        </p:nvSpPr>
        <p:spPr bwMode="auto">
          <a:xfrm>
            <a:off x="7154928" y="1999283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BF9D8003-A73A-4900-8AD5-8FDBD85C3A89}"/>
              </a:ext>
            </a:extLst>
          </p:cNvPr>
          <p:cNvSpPr txBox="1">
            <a:spLocks/>
          </p:cNvSpPr>
          <p:nvPr/>
        </p:nvSpPr>
        <p:spPr bwMode="auto">
          <a:xfrm>
            <a:off x="7154928" y="499699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11" name="Arrow: Right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A2099D-A5A9-4F52-8703-6C3D24F0B3C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15" name="Arrow: Left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897EC2-F5D9-4480-AD0B-8B5E6ABF6375}"/>
              </a:ext>
            </a:extLst>
          </p:cNvPr>
          <p:cNvSpPr/>
          <p:nvPr/>
        </p:nvSpPr>
        <p:spPr>
          <a:xfrm>
            <a:off x="558801" y="587375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4184 0.1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0504 -0.03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3681 0.0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pop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pop</a:t>
            </a:r>
            <a:endParaRPr lang="en-GB" dirty="0"/>
          </a:p>
        </p:txBody>
      </p:sp>
      <p:pic>
        <p:nvPicPr>
          <p:cNvPr id="5" name="po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0" y="1328513"/>
            <a:ext cx="833213" cy="484412"/>
          </a:xfrm>
          <a:prstGeom prst="rect">
            <a:avLst/>
          </a:prstGeom>
        </p:spPr>
      </p:pic>
      <p:grpSp>
        <p:nvGrpSpPr>
          <p:cNvPr id="25" name="mop"/>
          <p:cNvGrpSpPr/>
          <p:nvPr/>
        </p:nvGrpSpPr>
        <p:grpSpPr>
          <a:xfrm>
            <a:off x="902598" y="1218961"/>
            <a:ext cx="1184470" cy="1613139"/>
            <a:chOff x="890346" y="2677718"/>
            <a:chExt cx="1184470" cy="1613139"/>
          </a:xfrm>
        </p:grpSpPr>
        <p:pic>
          <p:nvPicPr>
            <p:cNvPr id="15" name="Mo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6" y="2677718"/>
              <a:ext cx="1184470" cy="161313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02634" y="383764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mop</a:t>
              </a:r>
            </a:p>
          </p:txBody>
        </p:sp>
      </p:grpSp>
      <p:grpSp>
        <p:nvGrpSpPr>
          <p:cNvPr id="26" name="hop"/>
          <p:cNvGrpSpPr/>
          <p:nvPr/>
        </p:nvGrpSpPr>
        <p:grpSpPr>
          <a:xfrm>
            <a:off x="539750" y="4437063"/>
            <a:ext cx="1292317" cy="1677434"/>
            <a:chOff x="635777" y="4605658"/>
            <a:chExt cx="1292317" cy="1677434"/>
          </a:xfrm>
        </p:grpSpPr>
        <p:pic>
          <p:nvPicPr>
            <p:cNvPr id="11" name="HO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63" y="4605658"/>
              <a:ext cx="1002231" cy="16774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35777" y="583647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hop</a:t>
              </a:r>
            </a:p>
          </p:txBody>
        </p:sp>
      </p:grpSp>
      <p:grpSp>
        <p:nvGrpSpPr>
          <p:cNvPr id="27" name="top"/>
          <p:cNvGrpSpPr/>
          <p:nvPr/>
        </p:nvGrpSpPr>
        <p:grpSpPr>
          <a:xfrm>
            <a:off x="6620324" y="4814451"/>
            <a:ext cx="1768026" cy="1278374"/>
            <a:chOff x="6522005" y="4656707"/>
            <a:chExt cx="1768026" cy="1278374"/>
          </a:xfrm>
        </p:grpSpPr>
        <p:pic>
          <p:nvPicPr>
            <p:cNvPr id="18" name="TOP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96" y="4656707"/>
              <a:ext cx="1231935" cy="127837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522005" y="56273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top</a:t>
              </a:r>
            </a:p>
          </p:txBody>
        </p:sp>
      </p:grpSp>
      <p:grpSp>
        <p:nvGrpSpPr>
          <p:cNvPr id="9216" name="hat"/>
          <p:cNvGrpSpPr/>
          <p:nvPr/>
        </p:nvGrpSpPr>
        <p:grpSpPr>
          <a:xfrm>
            <a:off x="7199283" y="3308350"/>
            <a:ext cx="1090748" cy="1229244"/>
            <a:chOff x="7199283" y="3308350"/>
            <a:chExt cx="1090748" cy="1229244"/>
          </a:xfrm>
        </p:grpSpPr>
        <p:pic>
          <p:nvPicPr>
            <p:cNvPr id="4" name="Ha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3308350"/>
              <a:ext cx="1072182" cy="9144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199283" y="422981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9217" name="sit"/>
          <p:cNvGrpSpPr/>
          <p:nvPr/>
        </p:nvGrpSpPr>
        <p:grpSpPr>
          <a:xfrm>
            <a:off x="6893337" y="1528827"/>
            <a:ext cx="1359563" cy="1345566"/>
            <a:chOff x="6893337" y="1528827"/>
            <a:chExt cx="1359563" cy="1345566"/>
          </a:xfrm>
        </p:grpSpPr>
        <p:pic>
          <p:nvPicPr>
            <p:cNvPr id="20" name="SIT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1528827"/>
              <a:ext cx="1035051" cy="134556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893337" y="1644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sit</a:t>
              </a:r>
            </a:p>
          </p:txBody>
        </p:sp>
      </p:grpSp>
      <p:grpSp>
        <p:nvGrpSpPr>
          <p:cNvPr id="37" name="peg"/>
          <p:cNvGrpSpPr/>
          <p:nvPr/>
        </p:nvGrpSpPr>
        <p:grpSpPr>
          <a:xfrm>
            <a:off x="614319" y="2990850"/>
            <a:ext cx="1643063" cy="1106103"/>
            <a:chOff x="733490" y="1409630"/>
            <a:chExt cx="1643063" cy="1106103"/>
          </a:xfrm>
        </p:grpSpPr>
        <p:pic>
          <p:nvPicPr>
            <p:cNvPr id="38" name="PE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73351"/>
            <a:stretch/>
          </p:blipFill>
          <p:spPr>
            <a:xfrm>
              <a:off x="733490" y="1409630"/>
              <a:ext cx="1643063" cy="76599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21769" y="2207956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peg</a:t>
              </a:r>
            </a:p>
          </p:txBody>
        </p:sp>
      </p:grpSp>
      <p:sp>
        <p:nvSpPr>
          <p:cNvPr id="32" name="Arrow: Right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53631D-43D2-403A-91F0-387435292A4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41" name="Arrow: Left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8EAE29C-5DEE-4BA3-A8D0-6ECE47FB9C4C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F78862A1-EDC5-414F-9805-7084BD40AA0F}"/>
              </a:ext>
            </a:extLst>
          </p:cNvPr>
          <p:cNvSpPr txBox="1">
            <a:spLocks/>
          </p:cNvSpPr>
          <p:nvPr/>
        </p:nvSpPr>
        <p:spPr bwMode="auto">
          <a:xfrm>
            <a:off x="823417" y="316071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3" name="Title 20">
            <a:extLst>
              <a:ext uri="{FF2B5EF4-FFF2-40B4-BE49-F238E27FC236}">
                <a16:creationId xmlns:a16="http://schemas.microsoft.com/office/drawing/2014/main" id="{11C7FA44-B3AD-4E29-A154-CD60D284D8CD}"/>
              </a:ext>
            </a:extLst>
          </p:cNvPr>
          <p:cNvSpPr txBox="1">
            <a:spLocks/>
          </p:cNvSpPr>
          <p:nvPr/>
        </p:nvSpPr>
        <p:spPr bwMode="auto">
          <a:xfrm>
            <a:off x="7156415" y="349319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FABD9DEF-AD95-4F54-91CC-C854E51898F4}"/>
              </a:ext>
            </a:extLst>
          </p:cNvPr>
          <p:cNvSpPr txBox="1">
            <a:spLocks/>
          </p:cNvSpPr>
          <p:nvPr/>
        </p:nvSpPr>
        <p:spPr bwMode="auto">
          <a:xfrm>
            <a:off x="7180153" y="201980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24115 0.21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21233 -0.22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3594 -0.028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sun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sun</a:t>
            </a:r>
            <a:endParaRPr lang="en-GB" dirty="0"/>
          </a:p>
        </p:txBody>
      </p:sp>
      <p:pic>
        <p:nvPicPr>
          <p:cNvPr id="19" name="Su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52" y="1214913"/>
            <a:ext cx="656551" cy="624524"/>
          </a:xfrm>
          <a:prstGeom prst="rect">
            <a:avLst/>
          </a:prstGeom>
        </p:spPr>
      </p:pic>
      <p:grpSp>
        <p:nvGrpSpPr>
          <p:cNvPr id="9217" name="cup"/>
          <p:cNvGrpSpPr/>
          <p:nvPr/>
        </p:nvGrpSpPr>
        <p:grpSpPr>
          <a:xfrm>
            <a:off x="817758" y="1417794"/>
            <a:ext cx="1423380" cy="1487870"/>
            <a:chOff x="817758" y="1417794"/>
            <a:chExt cx="1423380" cy="1487870"/>
          </a:xfrm>
        </p:grpSpPr>
        <p:pic>
          <p:nvPicPr>
            <p:cNvPr id="25" name="cu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58" y="1417794"/>
              <a:ext cx="1423380" cy="113527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01272" y="259788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cup</a:t>
              </a:r>
            </a:p>
          </p:txBody>
        </p:sp>
      </p:grpSp>
      <p:grpSp>
        <p:nvGrpSpPr>
          <p:cNvPr id="9219" name="rock"/>
          <p:cNvGrpSpPr/>
          <p:nvPr/>
        </p:nvGrpSpPr>
        <p:grpSpPr>
          <a:xfrm>
            <a:off x="733490" y="3216727"/>
            <a:ext cx="1586080" cy="1221504"/>
            <a:chOff x="733490" y="3216727"/>
            <a:chExt cx="1586080" cy="1221504"/>
          </a:xfrm>
        </p:grpSpPr>
        <p:pic>
          <p:nvPicPr>
            <p:cNvPr id="21" name="rock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90" y="3216727"/>
              <a:ext cx="1586080" cy="93472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56919" y="413045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rock</a:t>
              </a:r>
            </a:p>
          </p:txBody>
        </p:sp>
      </p:grpSp>
      <p:grpSp>
        <p:nvGrpSpPr>
          <p:cNvPr id="9220" name="fun"/>
          <p:cNvGrpSpPr/>
          <p:nvPr/>
        </p:nvGrpSpPr>
        <p:grpSpPr>
          <a:xfrm>
            <a:off x="691528" y="4877117"/>
            <a:ext cx="1659176" cy="1472784"/>
            <a:chOff x="691528" y="4877117"/>
            <a:chExt cx="1659176" cy="1472784"/>
          </a:xfrm>
        </p:grpSpPr>
        <p:grpSp>
          <p:nvGrpSpPr>
            <p:cNvPr id="14" name="Fun"/>
            <p:cNvGrpSpPr/>
            <p:nvPr/>
          </p:nvGrpSpPr>
          <p:grpSpPr>
            <a:xfrm>
              <a:off x="691528" y="4877117"/>
              <a:ext cx="1659176" cy="1202587"/>
              <a:chOff x="1529125" y="3260418"/>
              <a:chExt cx="2174379" cy="157601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125" y="3303183"/>
                <a:ext cx="979125" cy="15271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38090" y="3297110"/>
                <a:ext cx="865414" cy="153931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078" y="3260418"/>
                <a:ext cx="599733" cy="1572976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1016028" y="604212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fun</a:t>
              </a:r>
            </a:p>
          </p:txBody>
        </p:sp>
      </p:grpSp>
      <p:grpSp>
        <p:nvGrpSpPr>
          <p:cNvPr id="9221" name="log"/>
          <p:cNvGrpSpPr/>
          <p:nvPr/>
        </p:nvGrpSpPr>
        <p:grpSpPr>
          <a:xfrm>
            <a:off x="6510174" y="5135975"/>
            <a:ext cx="1909956" cy="853276"/>
            <a:chOff x="6510174" y="5135975"/>
            <a:chExt cx="1909956" cy="853276"/>
          </a:xfrm>
        </p:grpSpPr>
        <p:pic>
          <p:nvPicPr>
            <p:cNvPr id="27" name="lo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5289864"/>
              <a:ext cx="1482605" cy="69938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510174" y="513597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log</a:t>
              </a:r>
            </a:p>
          </p:txBody>
        </p:sp>
      </p:grpSp>
      <p:grpSp>
        <p:nvGrpSpPr>
          <p:cNvPr id="9222" name="bun"/>
          <p:cNvGrpSpPr/>
          <p:nvPr/>
        </p:nvGrpSpPr>
        <p:grpSpPr>
          <a:xfrm>
            <a:off x="6937525" y="3449992"/>
            <a:ext cx="1519511" cy="1491643"/>
            <a:chOff x="6937525" y="3449992"/>
            <a:chExt cx="1519511" cy="1491643"/>
          </a:xfrm>
        </p:grpSpPr>
        <p:pic>
          <p:nvPicPr>
            <p:cNvPr id="9216" name="bu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3449992"/>
              <a:ext cx="1519511" cy="117528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247452" y="463385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bun</a:t>
              </a:r>
            </a:p>
          </p:txBody>
        </p:sp>
      </p:grpSp>
      <p:grpSp>
        <p:nvGrpSpPr>
          <p:cNvPr id="9223" name="run"/>
          <p:cNvGrpSpPr/>
          <p:nvPr/>
        </p:nvGrpSpPr>
        <p:grpSpPr>
          <a:xfrm>
            <a:off x="7107237" y="1423970"/>
            <a:ext cx="1125966" cy="1825660"/>
            <a:chOff x="7107237" y="1423970"/>
            <a:chExt cx="1125966" cy="1825660"/>
          </a:xfrm>
        </p:grpSpPr>
        <p:pic>
          <p:nvPicPr>
            <p:cNvPr id="30" name="ru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37" y="1423970"/>
              <a:ext cx="1102294" cy="182566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161021" y="291484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run</a:t>
              </a:r>
            </a:p>
          </p:txBody>
        </p:sp>
      </p:grpSp>
      <p:sp>
        <p:nvSpPr>
          <p:cNvPr id="34" name="Arrow: Right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76C114-2D7D-4D85-9A8D-73979729C98D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5" name="Arrow: Left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FAF963A-97FA-4CE4-9A15-BDD362E93381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91333CB3-8E67-4DE1-85FA-70A5659EE1C5}"/>
              </a:ext>
            </a:extLst>
          </p:cNvPr>
          <p:cNvSpPr txBox="1">
            <a:spLocks/>
          </p:cNvSpPr>
          <p:nvPr/>
        </p:nvSpPr>
        <p:spPr bwMode="auto">
          <a:xfrm>
            <a:off x="896713" y="333101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3" name="Title 20">
            <a:extLst>
              <a:ext uri="{FF2B5EF4-FFF2-40B4-BE49-F238E27FC236}">
                <a16:creationId xmlns:a16="http://schemas.microsoft.com/office/drawing/2014/main" id="{C5A95D06-5BF6-44D3-B652-E3FFA609114A}"/>
              </a:ext>
            </a:extLst>
          </p:cNvPr>
          <p:cNvSpPr txBox="1">
            <a:spLocks/>
          </p:cNvSpPr>
          <p:nvPr/>
        </p:nvSpPr>
        <p:spPr bwMode="auto">
          <a:xfrm>
            <a:off x="7159505" y="527061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A97D32B6-9DC5-41C0-B015-D4404E694F35}"/>
              </a:ext>
            </a:extLst>
          </p:cNvPr>
          <p:cNvSpPr txBox="1">
            <a:spLocks/>
          </p:cNvSpPr>
          <p:nvPr/>
        </p:nvSpPr>
        <p:spPr bwMode="auto">
          <a:xfrm>
            <a:off x="817758" y="149794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4167 0.14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20747 0.15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3889 -0.314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rock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rock</a:t>
            </a:r>
            <a:endParaRPr lang="en-GB" dirty="0"/>
          </a:p>
        </p:txBody>
      </p:sp>
      <p:grpSp>
        <p:nvGrpSpPr>
          <p:cNvPr id="20" name="lock"/>
          <p:cNvGrpSpPr/>
          <p:nvPr/>
        </p:nvGrpSpPr>
        <p:grpSpPr>
          <a:xfrm>
            <a:off x="1100201" y="1551654"/>
            <a:ext cx="1072182" cy="1526166"/>
            <a:chOff x="919382" y="1527175"/>
            <a:chExt cx="1072182" cy="1526166"/>
          </a:xfrm>
        </p:grpSpPr>
        <p:sp>
          <p:nvSpPr>
            <p:cNvPr id="39" name="TextBox 38"/>
            <p:cNvSpPr txBox="1"/>
            <p:nvPr/>
          </p:nvSpPr>
          <p:spPr>
            <a:xfrm>
              <a:off x="919382" y="274556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lock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13" y="1527175"/>
              <a:ext cx="869006" cy="1245486"/>
            </a:xfrm>
            <a:prstGeom prst="rect">
              <a:avLst/>
            </a:prstGeom>
          </p:spPr>
        </p:pic>
      </p:grpSp>
      <p:grpSp>
        <p:nvGrpSpPr>
          <p:cNvPr id="43" name="cup"/>
          <p:cNvGrpSpPr/>
          <p:nvPr/>
        </p:nvGrpSpPr>
        <p:grpSpPr>
          <a:xfrm>
            <a:off x="835868" y="4732114"/>
            <a:ext cx="1423380" cy="1487870"/>
            <a:chOff x="817758" y="1417794"/>
            <a:chExt cx="1423380" cy="1487870"/>
          </a:xfrm>
        </p:grpSpPr>
        <p:pic>
          <p:nvPicPr>
            <p:cNvPr id="44" name="cu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58" y="1417794"/>
              <a:ext cx="1423380" cy="113527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01272" y="259788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cup</a:t>
              </a:r>
            </a:p>
          </p:txBody>
        </p:sp>
      </p:grpSp>
      <p:grpSp>
        <p:nvGrpSpPr>
          <p:cNvPr id="22" name="sock"/>
          <p:cNvGrpSpPr/>
          <p:nvPr/>
        </p:nvGrpSpPr>
        <p:grpSpPr>
          <a:xfrm>
            <a:off x="400470" y="3096308"/>
            <a:ext cx="1400849" cy="1414492"/>
            <a:chOff x="2591116" y="1738687"/>
            <a:chExt cx="1400849" cy="14144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275" y="1738687"/>
              <a:ext cx="1091690" cy="134454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591116" y="284540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sock</a:t>
              </a:r>
            </a:p>
          </p:txBody>
        </p:sp>
      </p:grpSp>
      <p:grpSp>
        <p:nvGrpSpPr>
          <p:cNvPr id="24" name="clock"/>
          <p:cNvGrpSpPr/>
          <p:nvPr/>
        </p:nvGrpSpPr>
        <p:grpSpPr>
          <a:xfrm>
            <a:off x="7304122" y="4680696"/>
            <a:ext cx="1230724" cy="1513708"/>
            <a:chOff x="7041072" y="4732114"/>
            <a:chExt cx="1230724" cy="151370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072" y="4732114"/>
              <a:ext cx="1230724" cy="122990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70106" y="593804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clock</a:t>
              </a:r>
            </a:p>
          </p:txBody>
        </p:sp>
      </p:grpSp>
      <p:grpSp>
        <p:nvGrpSpPr>
          <p:cNvPr id="29" name="pin"/>
          <p:cNvGrpSpPr/>
          <p:nvPr/>
        </p:nvGrpSpPr>
        <p:grpSpPr>
          <a:xfrm>
            <a:off x="6890626" y="1527175"/>
            <a:ext cx="1381170" cy="1021137"/>
            <a:chOff x="6761118" y="1527175"/>
            <a:chExt cx="1381170" cy="10211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209" y="1527175"/>
              <a:ext cx="845079" cy="102113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761118" y="182300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pin</a:t>
              </a:r>
            </a:p>
          </p:txBody>
        </p:sp>
      </p:grpSp>
      <p:grpSp>
        <p:nvGrpSpPr>
          <p:cNvPr id="26" name="gift"/>
          <p:cNvGrpSpPr/>
          <p:nvPr/>
        </p:nvGrpSpPr>
        <p:grpSpPr>
          <a:xfrm>
            <a:off x="6847302" y="2695239"/>
            <a:ext cx="1260386" cy="1759894"/>
            <a:chOff x="7107237" y="2845402"/>
            <a:chExt cx="1260386" cy="175989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911" y="2845402"/>
              <a:ext cx="1224712" cy="142100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107237" y="429751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gift</a:t>
              </a:r>
            </a:p>
          </p:txBody>
        </p:sp>
      </p:grpSp>
      <p:pic>
        <p:nvPicPr>
          <p:cNvPr id="35" name="rock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1" y="1344277"/>
            <a:ext cx="795222" cy="468648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15D1D1-4739-4608-91FF-0A9521049052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1" name="Arrow: Left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96F17-DD65-4CC7-A20C-C7FDE3269AAE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7CAF1221-FFDF-4B58-8E4C-9055AF7E51A3}"/>
              </a:ext>
            </a:extLst>
          </p:cNvPr>
          <p:cNvSpPr txBox="1">
            <a:spLocks/>
          </p:cNvSpPr>
          <p:nvPr/>
        </p:nvSpPr>
        <p:spPr bwMode="auto">
          <a:xfrm>
            <a:off x="860219" y="4958103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404C0685-11F3-42DB-BD1C-EE946EAB7FCF}"/>
              </a:ext>
            </a:extLst>
          </p:cNvPr>
          <p:cNvSpPr txBox="1">
            <a:spLocks/>
          </p:cNvSpPr>
          <p:nvPr/>
        </p:nvSpPr>
        <p:spPr bwMode="auto">
          <a:xfrm>
            <a:off x="6847302" y="314456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0" name="Title 20">
            <a:extLst>
              <a:ext uri="{FF2B5EF4-FFF2-40B4-BE49-F238E27FC236}">
                <a16:creationId xmlns:a16="http://schemas.microsoft.com/office/drawing/2014/main" id="{0946A027-4C81-426A-983C-1CEE3AD8CDB7}"/>
              </a:ext>
            </a:extLst>
          </p:cNvPr>
          <p:cNvSpPr txBox="1">
            <a:spLocks/>
          </p:cNvSpPr>
          <p:nvPr/>
        </p:nvSpPr>
        <p:spPr bwMode="auto">
          <a:xfrm>
            <a:off x="7356541" y="1665348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32118 0.168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25868 -0.03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7136 0.199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bug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bug</a:t>
            </a:r>
            <a:endParaRPr lang="en-GB" dirty="0"/>
          </a:p>
        </p:txBody>
      </p:sp>
      <p:grpSp>
        <p:nvGrpSpPr>
          <p:cNvPr id="9217" name="rug"/>
          <p:cNvGrpSpPr/>
          <p:nvPr/>
        </p:nvGrpSpPr>
        <p:grpSpPr>
          <a:xfrm>
            <a:off x="610904" y="5136603"/>
            <a:ext cx="1897346" cy="821997"/>
            <a:chOff x="610904" y="5136603"/>
            <a:chExt cx="1897346" cy="821997"/>
          </a:xfrm>
        </p:grpSpPr>
        <p:sp>
          <p:nvSpPr>
            <p:cNvPr id="45" name="TextBox 44"/>
            <p:cNvSpPr txBox="1"/>
            <p:nvPr/>
          </p:nvSpPr>
          <p:spPr>
            <a:xfrm>
              <a:off x="1232074" y="565082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rug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4" y="5136603"/>
              <a:ext cx="1897346" cy="717290"/>
            </a:xfrm>
            <a:prstGeom prst="rect">
              <a:avLst/>
            </a:prstGeom>
          </p:spPr>
        </p:pic>
      </p:grpSp>
      <p:grpSp>
        <p:nvGrpSpPr>
          <p:cNvPr id="9219" name="sad"/>
          <p:cNvGrpSpPr/>
          <p:nvPr/>
        </p:nvGrpSpPr>
        <p:grpSpPr>
          <a:xfrm>
            <a:off x="686043" y="1394939"/>
            <a:ext cx="1463663" cy="1704513"/>
            <a:chOff x="686043" y="1394939"/>
            <a:chExt cx="1463663" cy="17045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43" y="1394939"/>
              <a:ext cx="631340" cy="170451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077524" y="164908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sad</a:t>
              </a:r>
            </a:p>
          </p:txBody>
        </p:sp>
      </p:grpSp>
      <p:grpSp>
        <p:nvGrpSpPr>
          <p:cNvPr id="9221" name="pig"/>
          <p:cNvGrpSpPr/>
          <p:nvPr/>
        </p:nvGrpSpPr>
        <p:grpSpPr>
          <a:xfrm>
            <a:off x="6435662" y="2980870"/>
            <a:ext cx="1769262" cy="1194293"/>
            <a:chOff x="6626225" y="3027327"/>
            <a:chExt cx="1769262" cy="11942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124" y="3027327"/>
              <a:ext cx="1367363" cy="1194293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626225" y="375480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pig</a:t>
              </a:r>
            </a:p>
          </p:txBody>
        </p:sp>
      </p:grpSp>
      <p:grpSp>
        <p:nvGrpSpPr>
          <p:cNvPr id="9222" name="hug"/>
          <p:cNvGrpSpPr/>
          <p:nvPr/>
        </p:nvGrpSpPr>
        <p:grpSpPr>
          <a:xfrm>
            <a:off x="6647714" y="4458896"/>
            <a:ext cx="1930767" cy="1819922"/>
            <a:chOff x="6540916" y="4458896"/>
            <a:chExt cx="1930767" cy="18199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213" y="4458896"/>
              <a:ext cx="1437470" cy="181992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540916" y="521496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hug</a:t>
              </a:r>
            </a:p>
          </p:txBody>
        </p:sp>
      </p:grpSp>
      <p:grpSp>
        <p:nvGrpSpPr>
          <p:cNvPr id="9220" name="mug"/>
          <p:cNvGrpSpPr/>
          <p:nvPr/>
        </p:nvGrpSpPr>
        <p:grpSpPr>
          <a:xfrm>
            <a:off x="7228218" y="1389833"/>
            <a:ext cx="1176800" cy="1326344"/>
            <a:chOff x="7028124" y="1389833"/>
            <a:chExt cx="1176800" cy="13263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688" y="1737488"/>
              <a:ext cx="986236" cy="97868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028124" y="138983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mug</a:t>
              </a:r>
            </a:p>
          </p:txBody>
        </p:sp>
      </p:grpSp>
      <p:grpSp>
        <p:nvGrpSpPr>
          <p:cNvPr id="9216" name="neck"/>
          <p:cNvGrpSpPr/>
          <p:nvPr/>
        </p:nvGrpSpPr>
        <p:grpSpPr>
          <a:xfrm>
            <a:off x="936812" y="2822890"/>
            <a:ext cx="1301762" cy="1881200"/>
            <a:chOff x="936812" y="2822890"/>
            <a:chExt cx="1301762" cy="18812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72" y="2822890"/>
              <a:ext cx="676402" cy="18812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936812" y="428359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neck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419635" y="3281716"/>
              <a:ext cx="295262" cy="45245"/>
            </a:xfrm>
            <a:prstGeom prst="straightConnector1">
              <a:avLst/>
            </a:prstGeom>
            <a:ln w="38100">
              <a:solidFill>
                <a:srgbClr val="6993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4" name="Picture 92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69" y="1259980"/>
            <a:ext cx="647858" cy="569986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D8B56E-3C86-4782-BB8D-6B9E42B01A9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4" name="Arrow: Left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27E8FB-FD75-40D0-8016-AACAD5AE396D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D86B241C-3880-4703-90C7-A6F0DC04F139}"/>
              </a:ext>
            </a:extLst>
          </p:cNvPr>
          <p:cNvSpPr txBox="1">
            <a:spLocks/>
          </p:cNvSpPr>
          <p:nvPr/>
        </p:nvSpPr>
        <p:spPr bwMode="auto">
          <a:xfrm>
            <a:off x="1261896" y="335782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F94339F1-D824-4B39-9081-2C9A590D3C8E}"/>
              </a:ext>
            </a:extLst>
          </p:cNvPr>
          <p:cNvSpPr txBox="1">
            <a:spLocks/>
          </p:cNvSpPr>
          <p:nvPr/>
        </p:nvSpPr>
        <p:spPr bwMode="auto">
          <a:xfrm>
            <a:off x="7075535" y="3194534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B502720C-FF3C-4F6E-B04F-8725D2FA5E94}"/>
              </a:ext>
            </a:extLst>
          </p:cNvPr>
          <p:cNvSpPr txBox="1">
            <a:spLocks/>
          </p:cNvSpPr>
          <p:nvPr/>
        </p:nvSpPr>
        <p:spPr bwMode="auto">
          <a:xfrm>
            <a:off x="408101" y="188741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3576 -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3402 -0.018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8959 0.166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pet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pet</a:t>
            </a:r>
            <a:endParaRPr lang="en-GB" dirty="0"/>
          </a:p>
        </p:txBody>
      </p:sp>
      <p:grpSp>
        <p:nvGrpSpPr>
          <p:cNvPr id="10" name="pot"/>
          <p:cNvGrpSpPr/>
          <p:nvPr/>
        </p:nvGrpSpPr>
        <p:grpSpPr>
          <a:xfrm>
            <a:off x="792046" y="1527175"/>
            <a:ext cx="1175213" cy="1409502"/>
            <a:chOff x="819113" y="1537409"/>
            <a:chExt cx="1175213" cy="1409502"/>
          </a:xfrm>
        </p:grpSpPr>
        <p:sp>
          <p:nvSpPr>
            <p:cNvPr id="54" name="TextBox 53"/>
            <p:cNvSpPr txBox="1"/>
            <p:nvPr/>
          </p:nvSpPr>
          <p:spPr>
            <a:xfrm>
              <a:off x="819113" y="263913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pot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78" y="1537409"/>
              <a:ext cx="1158548" cy="1101725"/>
            </a:xfrm>
            <a:prstGeom prst="rect">
              <a:avLst/>
            </a:prstGeom>
          </p:spPr>
        </p:pic>
      </p:grpSp>
      <p:grpSp>
        <p:nvGrpSpPr>
          <p:cNvPr id="30" name="back"/>
          <p:cNvGrpSpPr/>
          <p:nvPr/>
        </p:nvGrpSpPr>
        <p:grpSpPr>
          <a:xfrm>
            <a:off x="382955" y="4480707"/>
            <a:ext cx="1584304" cy="1748942"/>
            <a:chOff x="726003" y="3116876"/>
            <a:chExt cx="1584304" cy="1748942"/>
          </a:xfrm>
        </p:grpSpPr>
        <p:sp>
          <p:nvSpPr>
            <p:cNvPr id="36" name="TextBox 35"/>
            <p:cNvSpPr txBox="1"/>
            <p:nvPr/>
          </p:nvSpPr>
          <p:spPr>
            <a:xfrm>
              <a:off x="726003" y="416926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back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39" y="3116876"/>
              <a:ext cx="1027268" cy="1748942"/>
            </a:xfrm>
            <a:prstGeom prst="rect">
              <a:avLst/>
            </a:prstGeom>
          </p:spPr>
        </p:pic>
      </p:grpSp>
      <p:grpSp>
        <p:nvGrpSpPr>
          <p:cNvPr id="9223" name="net"/>
          <p:cNvGrpSpPr/>
          <p:nvPr/>
        </p:nvGrpSpPr>
        <p:grpSpPr>
          <a:xfrm>
            <a:off x="672076" y="3189348"/>
            <a:ext cx="1537440" cy="1120272"/>
            <a:chOff x="700315" y="5029002"/>
            <a:chExt cx="1537440" cy="11202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15" y="5176084"/>
              <a:ext cx="1537440" cy="97319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05255" y="502900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net</a:t>
              </a:r>
            </a:p>
          </p:txBody>
        </p:sp>
      </p:grpSp>
      <p:grpSp>
        <p:nvGrpSpPr>
          <p:cNvPr id="29" name="jet"/>
          <p:cNvGrpSpPr/>
          <p:nvPr/>
        </p:nvGrpSpPr>
        <p:grpSpPr>
          <a:xfrm>
            <a:off x="6721396" y="1579903"/>
            <a:ext cx="1840632" cy="904048"/>
            <a:chOff x="6721396" y="1579903"/>
            <a:chExt cx="1840632" cy="9040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482" y="1579903"/>
              <a:ext cx="1833546" cy="90404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721396" y="2119709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jet</a:t>
              </a:r>
            </a:p>
          </p:txBody>
        </p:sp>
      </p:grpSp>
      <p:grpSp>
        <p:nvGrpSpPr>
          <p:cNvPr id="26" name="can"/>
          <p:cNvGrpSpPr/>
          <p:nvPr/>
        </p:nvGrpSpPr>
        <p:grpSpPr>
          <a:xfrm>
            <a:off x="7731126" y="2544522"/>
            <a:ext cx="823425" cy="1435708"/>
            <a:chOff x="7731126" y="2544522"/>
            <a:chExt cx="823425" cy="14357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6" y="2847829"/>
              <a:ext cx="823425" cy="113240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769313" y="2544522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can</a:t>
              </a:r>
            </a:p>
          </p:txBody>
        </p:sp>
      </p:grpSp>
      <p:grpSp>
        <p:nvGrpSpPr>
          <p:cNvPr id="25" name="vet"/>
          <p:cNvGrpSpPr/>
          <p:nvPr/>
        </p:nvGrpSpPr>
        <p:grpSpPr>
          <a:xfrm>
            <a:off x="6789587" y="3662830"/>
            <a:ext cx="781634" cy="2523254"/>
            <a:chOff x="6789587" y="3662830"/>
            <a:chExt cx="781634" cy="252325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587" y="3662830"/>
              <a:ext cx="778177" cy="221547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824168" y="5878307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vet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69" y="1284438"/>
            <a:ext cx="616595" cy="567766"/>
          </a:xfrm>
          <a:prstGeom prst="rect">
            <a:avLst/>
          </a:prstGeom>
        </p:spPr>
      </p:pic>
      <p:sp>
        <p:nvSpPr>
          <p:cNvPr id="37" name="Title 20">
            <a:extLst>
              <a:ext uri="{FF2B5EF4-FFF2-40B4-BE49-F238E27FC236}">
                <a16:creationId xmlns:a16="http://schemas.microsoft.com/office/drawing/2014/main" id="{B47409C4-FE27-4CF1-896F-80A2CBB83634}"/>
              </a:ext>
            </a:extLst>
          </p:cNvPr>
          <p:cNvSpPr txBox="1">
            <a:spLocks/>
          </p:cNvSpPr>
          <p:nvPr/>
        </p:nvSpPr>
        <p:spPr bwMode="auto">
          <a:xfrm>
            <a:off x="841192" y="512229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EC5C0DA7-A886-4E60-94FE-B9F3AF20C61D}"/>
              </a:ext>
            </a:extLst>
          </p:cNvPr>
          <p:cNvSpPr txBox="1">
            <a:spLocks/>
          </p:cNvSpPr>
          <p:nvPr/>
        </p:nvSpPr>
        <p:spPr bwMode="auto">
          <a:xfrm>
            <a:off x="7530405" y="301181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9" name="Title 20">
            <a:extLst>
              <a:ext uri="{FF2B5EF4-FFF2-40B4-BE49-F238E27FC236}">
                <a16:creationId xmlns:a16="http://schemas.microsoft.com/office/drawing/2014/main" id="{13E0439E-C700-4D93-BD12-F98B7DCE2A59}"/>
              </a:ext>
            </a:extLst>
          </p:cNvPr>
          <p:cNvSpPr txBox="1">
            <a:spLocks/>
          </p:cNvSpPr>
          <p:nvPr/>
        </p:nvSpPr>
        <p:spPr bwMode="auto">
          <a:xfrm>
            <a:off x="775552" y="1735328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0" name="Arrow: Right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599DD8-C25B-4884-B6EA-236926C7DA7A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41" name="Arrow: Left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A21331-1AB4-4294-A0E0-F254A432254B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6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26441 -0.081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14774 -0.137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9549 0.45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703232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+mn-lt"/>
                <a:ea typeface="Arial"/>
                <a:cs typeface="Arial"/>
                <a:sym typeface="Arial"/>
              </a:rPr>
              <a:t>Spot the Odd One Out</a:t>
            </a:r>
            <a:endParaRPr lang="en-GB" altLang="en-US" dirty="0">
              <a:latin typeface="+mn-lt"/>
            </a:endParaRPr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1" name="Title 20"/>
          <p:cNvSpPr>
            <a:spLocks/>
          </p:cNvSpPr>
          <p:nvPr/>
        </p:nvSpPr>
        <p:spPr bwMode="auto">
          <a:xfrm>
            <a:off x="647700" y="49498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31999" y="1673523"/>
            <a:ext cx="7737895" cy="595223"/>
          </a:xfrm>
          <a:prstGeom prst="roundRect">
            <a:avLst/>
          </a:prstGeom>
          <a:solidFill>
            <a:srgbClr val="E6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Now, can you spot the word that doesn’t rhyme with the others?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4618" y="2454036"/>
            <a:ext cx="7952656" cy="1145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85725" lvl="0" indent="28575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Read the word at the top of the page. </a:t>
            </a:r>
          </a:p>
          <a:p>
            <a:pPr marL="85725" lvl="0" indent="28575">
              <a:spcBef>
                <a:spcPts val="0"/>
              </a:spcBef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85725" lvl="0" indent="28575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Then, click on the word that doesn’t rhyme to make it fly away.</a:t>
            </a: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B6A2F0-E694-41CE-AA9D-F50C98DFB932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922DD8-5B71-4CA5-BB85-C5E34F424BE0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8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1001</TotalTime>
  <Words>275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Match the Rhyming Words</vt:lpstr>
      <vt:lpstr>Click the words that rhyme with cat.</vt:lpstr>
      <vt:lpstr>Click the words that rhyme with pop.</vt:lpstr>
      <vt:lpstr>Click the words that rhyme with sun.</vt:lpstr>
      <vt:lpstr>Click the words that rhyme with rock.</vt:lpstr>
      <vt:lpstr>Click the words that rhyme with bug.</vt:lpstr>
      <vt:lpstr>Click the words that rhyme with pet.</vt:lpstr>
      <vt:lpstr>Spot the Odd One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Aakifah Iqbal</cp:lastModifiedBy>
  <cp:revision>104</cp:revision>
  <dcterms:created xsi:type="dcterms:W3CDTF">2018-09-20T14:56:25Z</dcterms:created>
  <dcterms:modified xsi:type="dcterms:W3CDTF">2020-07-04T19:08:10Z</dcterms:modified>
</cp:coreProperties>
</file>