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83" r:id="rId6"/>
    <p:sldId id="374" r:id="rId7"/>
    <p:sldId id="375" r:id="rId8"/>
    <p:sldId id="384" r:id="rId9"/>
    <p:sldId id="385" r:id="rId10"/>
    <p:sldId id="386" r:id="rId11"/>
    <p:sldId id="3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0F18B4CD-798D-4EA5-92CF-7A4BB6DD981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Classroom Secrets Limited 2018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Autumn Block 4 – Money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Recognising Coins 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Count Money – Pence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5p coin.</a:t>
            </a:r>
          </a:p>
          <a:p>
            <a:pPr marL="88900" defTabSz="1881188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20p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£2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1p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50p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2p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£1 coin.</a:t>
            </a: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31800" indent="-342900" defTabSz="1881188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Show me a 10p coin.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2517B-D425-B64F-B1E1-8104790439D4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4271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28167E-F227-4138-A7E4-5FF8B25E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3D37418-66BA-4F5A-80B8-DB5E0BD9D9E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coins into the table to make the correct total.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70B1-CE0C-A943-9345-7E5CF3C5FF08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181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831DD9-79C5-4F2D-84E9-476189D6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FE119C7-C555-4844-984E-330DA1EEC3C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coins into the table to make the correct total.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answer: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A0D34-CDB9-DE42-A035-6E3D6CF850D6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27827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45EA0-E7E0-464B-9149-35CA66E60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7ECBF7-36C6-4CBD-B709-469C54AD7C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value of each set?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DA7BE-23D2-C94F-9A2A-95D96CE51519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1826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45EA0-E7E0-464B-9149-35CA66E60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7ECBF7-36C6-4CBD-B709-469C54AD7C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value of each set?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E3B42-19C2-4F88-B15C-CF002A699A63}"/>
              </a:ext>
            </a:extLst>
          </p:cNvPr>
          <p:cNvSpPr txBox="1"/>
          <p:nvPr/>
        </p:nvSpPr>
        <p:spPr>
          <a:xfrm>
            <a:off x="1959756" y="4078014"/>
            <a:ext cx="114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CBCDC-55E8-43F7-AA34-0B3122B9EA01}"/>
              </a:ext>
            </a:extLst>
          </p:cNvPr>
          <p:cNvSpPr txBox="1"/>
          <p:nvPr/>
        </p:nvSpPr>
        <p:spPr>
          <a:xfrm>
            <a:off x="5823439" y="4078014"/>
            <a:ext cx="114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£4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F7A80-04FE-DA40-BCDD-EA65EF120396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7759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A8269-881D-4A27-8CCF-B7AF7F655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C5A809-150D-4C75-8399-67B4FDA7252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coins that total 40p.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B06D0-0949-7842-A003-212B2D6EF9E9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08385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A8269-881D-4A27-8CCF-B7AF7F655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C5A809-150D-4C75-8399-67B4FDA7252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coins that total 40p.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BFC749-F1F4-4B7E-92B5-F402A2AD2642}"/>
              </a:ext>
            </a:extLst>
          </p:cNvPr>
          <p:cNvSpPr/>
          <p:nvPr/>
        </p:nvSpPr>
        <p:spPr>
          <a:xfrm>
            <a:off x="5410826" y="2477686"/>
            <a:ext cx="2892627" cy="1505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79187-39D3-439C-A1F4-FEE1E3008866}"/>
              </a:ext>
            </a:extLst>
          </p:cNvPr>
          <p:cNvSpPr/>
          <p:nvPr/>
        </p:nvSpPr>
        <p:spPr>
          <a:xfrm>
            <a:off x="3299055" y="4837160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20p + 20p = 40p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05EA1-B16A-9643-B50A-AC9EA61A2434}"/>
              </a:ext>
            </a:extLst>
          </p:cNvPr>
          <p:cNvSpPr txBox="1"/>
          <p:nvPr/>
        </p:nvSpPr>
        <p:spPr>
          <a:xfrm>
            <a:off x="8363995" y="5981539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01787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AE1385-60B6-4424-9B0A-EBD407EF5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166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58</cp:revision>
  <dcterms:created xsi:type="dcterms:W3CDTF">2018-03-17T10:08:43Z</dcterms:created>
  <dcterms:modified xsi:type="dcterms:W3CDTF">2020-06-25T17:36:59Z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