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4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6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74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12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4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06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18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2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4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56A8-0E1C-4332-9ADD-98611AF0D699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6AE9-D86E-419A-A070-7634CBACD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76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GB" sz="3500" dirty="0" smtClean="0"/>
              <a:t>26/06/2020</a:t>
            </a:r>
            <a:r>
              <a:rPr lang="en-GB" sz="3500" dirty="0" smtClean="0"/>
              <a:t/>
            </a:r>
            <a:br>
              <a:rPr lang="en-GB" sz="3500" dirty="0" smtClean="0"/>
            </a:br>
            <a:r>
              <a:rPr lang="en-GB" sz="3500" dirty="0"/>
              <a:t/>
            </a:r>
            <a:br>
              <a:rPr lang="en-GB" sz="3500" dirty="0"/>
            </a:br>
            <a:r>
              <a:rPr lang="en-GB" sz="4500" dirty="0" smtClean="0">
                <a:solidFill>
                  <a:srgbClr val="FF0000"/>
                </a:solidFill>
              </a:rPr>
              <a:t>LO: </a:t>
            </a:r>
            <a:r>
              <a:rPr lang="en-GB" sz="4500" dirty="0" smtClean="0"/>
              <a:t>To learn </a:t>
            </a:r>
            <a:r>
              <a:rPr lang="en-GB" sz="4500" dirty="0" smtClean="0"/>
              <a:t>and </a:t>
            </a:r>
            <a:r>
              <a:rPr lang="en-GB" sz="4500" smtClean="0"/>
              <a:t>memorise basic</a:t>
            </a:r>
            <a:r>
              <a:rPr lang="en-GB" sz="4500" smtClean="0"/>
              <a:t> </a:t>
            </a:r>
            <a:r>
              <a:rPr lang="en-GB" sz="4500" dirty="0" smtClean="0"/>
              <a:t>vocabularies in Arabic  </a:t>
            </a:r>
            <a:endParaRPr lang="en-GB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</a:t>
            </a:r>
            <a:r>
              <a:rPr lang="en-GB" sz="9000" dirty="0" smtClean="0"/>
              <a:t>Boy -   </a:t>
            </a:r>
            <a:r>
              <a:rPr lang="ar-AE" sz="9000" dirty="0" smtClean="0"/>
              <a:t>وَلَدٌ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272853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      </a:t>
            </a:r>
            <a:r>
              <a:rPr lang="en-GB" sz="9000" dirty="0" smtClean="0"/>
              <a:t>Girl -  </a:t>
            </a:r>
            <a:r>
              <a:rPr lang="ar-AE" sz="9000" dirty="0" smtClean="0"/>
              <a:t>بِنْتٌ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399437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</a:t>
            </a:r>
            <a:r>
              <a:rPr lang="en-GB" sz="9000" dirty="0" smtClean="0"/>
              <a:t>Man -   </a:t>
            </a:r>
            <a:r>
              <a:rPr lang="ar-AE" sz="9000" dirty="0" smtClean="0"/>
              <a:t>رَجُلٌ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39944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</a:t>
            </a:r>
            <a:r>
              <a:rPr lang="en-GB" sz="9000" dirty="0" smtClean="0"/>
              <a:t>Woman -  </a:t>
            </a:r>
            <a:r>
              <a:rPr lang="ar-AE" sz="9000" dirty="0" smtClean="0"/>
              <a:t>اِمْرَأَةٌ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34555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</a:t>
            </a:r>
            <a:r>
              <a:rPr lang="en-GB" sz="9000" dirty="0" smtClean="0"/>
              <a:t>Student - </a:t>
            </a:r>
            <a:r>
              <a:rPr lang="ar-AE" sz="9000" dirty="0" smtClean="0"/>
              <a:t>طَالِبٌ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4192354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</a:t>
            </a:r>
            <a:r>
              <a:rPr lang="en-GB" sz="9000" dirty="0" smtClean="0"/>
              <a:t>Teacher -  </a:t>
            </a:r>
            <a:r>
              <a:rPr lang="ar-AE" sz="9000" dirty="0" smtClean="0"/>
              <a:t>مُدَرِّسٌ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41834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                         </a:t>
            </a:r>
            <a:r>
              <a:rPr lang="en-GB" sz="9000" dirty="0" smtClean="0"/>
              <a:t>House -  </a:t>
            </a:r>
            <a:r>
              <a:rPr lang="ar-AE" sz="9000" dirty="0" smtClean="0"/>
              <a:t>بَيْتٌ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47835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                            </a:t>
            </a:r>
            <a:r>
              <a:rPr lang="en-GB" sz="9000" dirty="0" smtClean="0"/>
              <a:t>Door -  </a:t>
            </a:r>
            <a:r>
              <a:rPr lang="ar-AE" sz="9000" dirty="0" smtClean="0"/>
              <a:t>بَابٌ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37848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26/06/2020  LO: To learn and memorise basic vocabularies in Arabic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24/11/17  LO: To learn new vocabularies in Arabic</dc:title>
  <dc:creator>Amina</dc:creator>
  <cp:lastModifiedBy>Amina</cp:lastModifiedBy>
  <cp:revision>3</cp:revision>
  <dcterms:created xsi:type="dcterms:W3CDTF">2017-11-24T00:11:14Z</dcterms:created>
  <dcterms:modified xsi:type="dcterms:W3CDTF">2020-06-15T11:03:38Z</dcterms:modified>
</cp:coreProperties>
</file>