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E6D8-F0FB-4F4F-A027-61E38C0C9D9A}" type="datetimeFigureOut">
              <a:rPr lang="en-GB" smtClean="0"/>
              <a:t>07/06/2020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1FAA-8A5E-4477-BC81-5728E77C1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95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E6D8-F0FB-4F4F-A027-61E38C0C9D9A}" type="datetimeFigureOut">
              <a:rPr lang="en-GB" smtClean="0"/>
              <a:t>07/06/2020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1FAA-8A5E-4477-BC81-5728E77C1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05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E6D8-F0FB-4F4F-A027-61E38C0C9D9A}" type="datetimeFigureOut">
              <a:rPr lang="en-GB" smtClean="0"/>
              <a:t>07/06/2020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1FAA-8A5E-4477-BC81-5728E77C1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88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E6D8-F0FB-4F4F-A027-61E38C0C9D9A}" type="datetimeFigureOut">
              <a:rPr lang="en-GB" smtClean="0"/>
              <a:t>07/06/2020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1FAA-8A5E-4477-BC81-5728E77C1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6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E6D8-F0FB-4F4F-A027-61E38C0C9D9A}" type="datetimeFigureOut">
              <a:rPr lang="en-GB" smtClean="0"/>
              <a:t>07/06/2020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1FAA-8A5E-4477-BC81-5728E77C1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80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E6D8-F0FB-4F4F-A027-61E38C0C9D9A}" type="datetimeFigureOut">
              <a:rPr lang="en-GB" smtClean="0"/>
              <a:t>07/06/2020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1FAA-8A5E-4477-BC81-5728E77C1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993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E6D8-F0FB-4F4F-A027-61E38C0C9D9A}" type="datetimeFigureOut">
              <a:rPr lang="en-GB" smtClean="0"/>
              <a:t>07/06/2020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1FAA-8A5E-4477-BC81-5728E77C1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230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E6D8-F0FB-4F4F-A027-61E38C0C9D9A}" type="datetimeFigureOut">
              <a:rPr lang="en-GB" smtClean="0"/>
              <a:t>07/06/2020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1FAA-8A5E-4477-BC81-5728E77C1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173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E6D8-F0FB-4F4F-A027-61E38C0C9D9A}" type="datetimeFigureOut">
              <a:rPr lang="en-GB" smtClean="0"/>
              <a:t>07/06/2020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1FAA-8A5E-4477-BC81-5728E77C1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531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E6D8-F0FB-4F4F-A027-61E38C0C9D9A}" type="datetimeFigureOut">
              <a:rPr lang="en-GB" smtClean="0"/>
              <a:t>07/06/2020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1FAA-8A5E-4477-BC81-5728E77C1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279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E6D8-F0FB-4F4F-A027-61E38C0C9D9A}" type="datetimeFigureOut">
              <a:rPr lang="en-GB" smtClean="0"/>
              <a:t>07/06/2020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1FAA-8A5E-4477-BC81-5728E77C1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17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8E6D8-F0FB-4F4F-A027-61E38C0C9D9A}" type="datetimeFigureOut">
              <a:rPr lang="en-GB" smtClean="0"/>
              <a:t>07/06/2020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E1FAA-8A5E-4477-BC81-5728E77C1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27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sz="3300" b="1" dirty="0" smtClean="0">
                <a:solidFill>
                  <a:srgbClr val="00B0F0"/>
                </a:solidFill>
              </a:rPr>
              <a:t>19</a:t>
            </a:r>
            <a:r>
              <a:rPr lang="en-GB" sz="3300" b="1" dirty="0" smtClean="0">
                <a:solidFill>
                  <a:srgbClr val="00B0F0"/>
                </a:solidFill>
              </a:rPr>
              <a:t>/06/2020                                                         </a:t>
            </a:r>
            <a:r>
              <a:rPr lang="en-GB" sz="3300" dirty="0" smtClean="0">
                <a:solidFill>
                  <a:srgbClr val="002060"/>
                </a:solidFill>
              </a:rPr>
              <a:t>YEAR 5&amp;6</a:t>
            </a:r>
            <a:r>
              <a:rPr lang="en-GB" sz="3300" b="1" dirty="0" smtClean="0">
                <a:solidFill>
                  <a:srgbClr val="00B0F0"/>
                </a:solidFill>
              </a:rPr>
              <a:t>  </a:t>
            </a:r>
            <a:br>
              <a:rPr lang="en-GB" sz="3300" b="1" dirty="0" smtClean="0">
                <a:solidFill>
                  <a:srgbClr val="00B0F0"/>
                </a:solidFill>
              </a:rPr>
            </a:br>
            <a:r>
              <a:rPr lang="en-GB" sz="1500" dirty="0" smtClean="0"/>
              <a:t/>
            </a:r>
            <a:br>
              <a:rPr lang="en-GB" sz="1500" dirty="0" smtClean="0"/>
            </a:br>
            <a:r>
              <a:rPr lang="en-GB" sz="1500" dirty="0" smtClean="0"/>
              <a:t/>
            </a:r>
            <a:br>
              <a:rPr lang="en-GB" sz="1500" dirty="0" smtClean="0"/>
            </a:br>
            <a:r>
              <a:rPr lang="en-GB" sz="1500" dirty="0" smtClean="0"/>
              <a:t/>
            </a:r>
            <a:br>
              <a:rPr lang="en-GB" sz="1500" dirty="0" smtClean="0"/>
            </a:br>
            <a:r>
              <a:rPr lang="en-GB" sz="3300" b="1" dirty="0" smtClean="0">
                <a:solidFill>
                  <a:srgbClr val="FF0000"/>
                </a:solidFill>
              </a:rPr>
              <a:t>LO</a:t>
            </a:r>
            <a:r>
              <a:rPr lang="en-GB" sz="3300" dirty="0" smtClean="0"/>
              <a:t>: TO BE ABLE TO LEARN, READ AND WRITE THE DIFFICULT BODY PARTS IN ARABIC.</a:t>
            </a:r>
            <a:r>
              <a:rPr lang="en-GB" sz="1500" dirty="0" smtClean="0"/>
              <a:t/>
            </a:r>
            <a:br>
              <a:rPr lang="en-GB" sz="1500" dirty="0" smtClean="0"/>
            </a:br>
            <a:endParaRPr lang="en-GB" sz="1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2767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ar-AE" sz="13000" dirty="0" smtClean="0"/>
              <a:t>رُكْبَةٌ</a:t>
            </a:r>
            <a:r>
              <a:rPr lang="en-GB" sz="13000" dirty="0" smtClean="0"/>
              <a:t> - Knee</a:t>
            </a:r>
            <a:endParaRPr lang="en-GB" sz="13000" dirty="0"/>
          </a:p>
        </p:txBody>
      </p:sp>
    </p:spTree>
    <p:extLst>
      <p:ext uri="{BB962C8B-B14F-4D97-AF65-F5344CB8AC3E}">
        <p14:creationId xmlns:p14="http://schemas.microsoft.com/office/powerpoint/2010/main" val="326426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ar-AE" sz="13000" dirty="0" smtClean="0"/>
              <a:t>شَفَةٌ</a:t>
            </a:r>
            <a:r>
              <a:rPr lang="en-GB" sz="13000" dirty="0" smtClean="0"/>
              <a:t> - </a:t>
            </a:r>
            <a:r>
              <a:rPr lang="en-GB" sz="13000" dirty="0" smtClean="0">
                <a:solidFill>
                  <a:srgbClr val="00B0F0"/>
                </a:solidFill>
              </a:rPr>
              <a:t>Lip</a:t>
            </a:r>
            <a:endParaRPr lang="en-GB" sz="13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91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AE" sz="14000" dirty="0" smtClean="0"/>
              <a:t>جَبْهَةٌ</a:t>
            </a:r>
            <a:r>
              <a:rPr lang="en-GB" sz="14000" dirty="0" smtClean="0"/>
              <a:t> -</a:t>
            </a:r>
            <a:r>
              <a:rPr lang="en-GB" sz="11900" dirty="0" smtClean="0">
                <a:solidFill>
                  <a:srgbClr val="FF0000"/>
                </a:solidFill>
              </a:rPr>
              <a:t>Forehead</a:t>
            </a:r>
            <a:endParaRPr lang="en-GB" sz="11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84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ar-AE" sz="13200" dirty="0" smtClean="0"/>
              <a:t>إِصْبَعٌ</a:t>
            </a:r>
            <a:r>
              <a:rPr lang="en-GB" sz="13200" dirty="0" smtClean="0"/>
              <a:t> - </a:t>
            </a:r>
            <a:r>
              <a:rPr lang="en-GB" sz="13200" dirty="0" smtClean="0">
                <a:solidFill>
                  <a:srgbClr val="FFFF00"/>
                </a:solidFill>
              </a:rPr>
              <a:t>Finger</a:t>
            </a:r>
            <a:endParaRPr lang="en-GB" sz="1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11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ar-AE" sz="13200" dirty="0" smtClean="0"/>
              <a:t>مِعْصَمٌ</a:t>
            </a:r>
            <a:r>
              <a:rPr lang="en-GB" sz="13200" dirty="0" smtClean="0"/>
              <a:t> - Wrist</a:t>
            </a:r>
            <a:endParaRPr lang="en-GB" sz="13200" dirty="0"/>
          </a:p>
        </p:txBody>
      </p:sp>
    </p:spTree>
    <p:extLst>
      <p:ext uri="{BB962C8B-B14F-4D97-AF65-F5344CB8AC3E}">
        <p14:creationId xmlns:p14="http://schemas.microsoft.com/office/powerpoint/2010/main" val="3985932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ar-AE" sz="13600" dirty="0" smtClean="0"/>
              <a:t>إِبْهاَمٌ</a:t>
            </a:r>
            <a:r>
              <a:rPr lang="en-GB" sz="13600" dirty="0" smtClean="0"/>
              <a:t> - </a:t>
            </a:r>
            <a:r>
              <a:rPr lang="en-GB" sz="13600" dirty="0" smtClean="0">
                <a:solidFill>
                  <a:schemeClr val="accent4">
                    <a:lumMod val="75000"/>
                  </a:schemeClr>
                </a:solidFill>
              </a:rPr>
              <a:t>Thumb</a:t>
            </a:r>
            <a:endParaRPr lang="en-GB" sz="136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232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21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19/06/2020                                                         YEAR 5&amp;6      LO: TO BE ABLE TO LEARN, READ AND WRITE THE DIFFICULT BODY PARTS IN ARABIC.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03/11/17   LO: TO BE ABLE TO READ AND WRITE THE DIFFICULT BODY PARTS IN ARABIC</dc:title>
  <dc:creator>Amina</dc:creator>
  <cp:lastModifiedBy>Amina</cp:lastModifiedBy>
  <cp:revision>5</cp:revision>
  <dcterms:created xsi:type="dcterms:W3CDTF">2017-11-02T23:30:02Z</dcterms:created>
  <dcterms:modified xsi:type="dcterms:W3CDTF">2020-06-07T21:29:54Z</dcterms:modified>
</cp:coreProperties>
</file>