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6" r:id="rId5"/>
    <p:sldId id="366" r:id="rId6"/>
    <p:sldId id="365" r:id="rId7"/>
    <p:sldId id="429" r:id="rId8"/>
    <p:sldId id="367" r:id="rId9"/>
    <p:sldId id="368" r:id="rId10"/>
    <p:sldId id="430" r:id="rId11"/>
    <p:sldId id="419" r:id="rId12"/>
    <p:sldId id="414" r:id="rId13"/>
    <p:sldId id="420" r:id="rId14"/>
    <p:sldId id="416" r:id="rId15"/>
    <p:sldId id="421" r:id="rId16"/>
    <p:sldId id="418" r:id="rId17"/>
    <p:sldId id="422" r:id="rId18"/>
    <p:sldId id="360" r:id="rId19"/>
    <p:sldId id="369" r:id="rId20"/>
    <p:sldId id="370" r:id="rId21"/>
    <p:sldId id="371" r:id="rId22"/>
    <p:sldId id="372" r:id="rId23"/>
    <p:sldId id="373" r:id="rId24"/>
    <p:sldId id="374" r:id="rId25"/>
    <p:sldId id="375" r:id="rId26"/>
    <p:sldId id="314" r:id="rId27"/>
    <p:sldId id="424" r:id="rId28"/>
    <p:sldId id="425" r:id="rId29"/>
    <p:sldId id="431" r:id="rId30"/>
    <p:sldId id="426" r:id="rId31"/>
    <p:sldId id="423" r:id="rId32"/>
    <p:sldId id="427" r:id="rId33"/>
    <p:sldId id="428" r:id="rId34"/>
    <p:sldId id="355" r:id="rId35"/>
    <p:sldId id="376" r:id="rId36"/>
    <p:sldId id="387" r:id="rId37"/>
    <p:sldId id="388" r:id="rId38"/>
    <p:sldId id="389" r:id="rId39"/>
    <p:sldId id="384" r:id="rId40"/>
    <p:sldId id="385" r:id="rId41"/>
    <p:sldId id="386" r:id="rId42"/>
    <p:sldId id="301" r:id="rId43"/>
    <p:sldId id="363" r:id="rId44"/>
    <p:sldId id="364" r:id="rId45"/>
    <p:sldId id="433" r:id="rId46"/>
    <p:sldId id="412" r:id="rId47"/>
    <p:sldId id="413" r:id="rId48"/>
    <p:sldId id="434" r:id="rId49"/>
    <p:sldId id="435" r:id="rId50"/>
    <p:sldId id="415" r:id="rId51"/>
    <p:sldId id="436" r:id="rId52"/>
    <p:sldId id="417" r:id="rId53"/>
    <p:sldId id="437" r:id="rId54"/>
    <p:sldId id="438" r:id="rId55"/>
    <p:sldId id="439" r:id="rId56"/>
    <p:sldId id="440" r:id="rId57"/>
    <p:sldId id="441" r:id="rId58"/>
    <p:sldId id="442" r:id="rId59"/>
    <p:sldId id="443" r:id="rId6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8A2773-7F69-41CE-BBED-D523ECBF72F3}" v="101" dt="2019-08-08T23:14:15.660"/>
    <p1510:client id="{30E7B277-DA02-4924-977D-3D7856908ECB}" v="17" dt="2019-08-09T11:24:15.295"/>
    <p1510:client id="{3D05DC14-B081-4D91-BC6C-D9C1648F9EEE}" v="9" dt="2019-08-09T14:18:27.5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5483" autoAdjust="0"/>
    <p:restoredTop sz="94660"/>
  </p:normalViewPr>
  <p:slideViewPr>
    <p:cSldViewPr snapToGrid="0">
      <p:cViewPr varScale="1">
        <p:scale>
          <a:sx n="114" d="100"/>
          <a:sy n="114" d="100"/>
        </p:scale>
        <p:origin x="112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ise Pezzaioli" userId="360b41a0-b242-48d2-b707-f5fa57585d53" providerId="ADAL" clId="{406F223D-82B7-43BA-BB0F-0A6DE9259416}"/>
    <pc:docChg chg="undo redo custSel addSld delSld modSld sldOrd">
      <pc:chgData name="Louise Pezzaioli" userId="360b41a0-b242-48d2-b707-f5fa57585d53" providerId="ADAL" clId="{406F223D-82B7-43BA-BB0F-0A6DE9259416}" dt="2019-08-08T15:22:05.181" v="3178" actId="20577"/>
      <pc:docMkLst>
        <pc:docMk/>
      </pc:docMkLst>
      <pc:sldChg chg="modSp">
        <pc:chgData name="Louise Pezzaioli" userId="360b41a0-b242-48d2-b707-f5fa57585d53" providerId="ADAL" clId="{406F223D-82B7-43BA-BB0F-0A6DE9259416}" dt="2019-08-08T12:52:34.023" v="59" actId="20577"/>
        <pc:sldMkLst>
          <pc:docMk/>
          <pc:sldMk cId="2637481266" sldId="256"/>
        </pc:sldMkLst>
        <pc:spChg chg="mod">
          <ac:chgData name="Louise Pezzaioli" userId="360b41a0-b242-48d2-b707-f5fa57585d53" providerId="ADAL" clId="{406F223D-82B7-43BA-BB0F-0A6DE9259416}" dt="2019-08-08T12:52:34.023" v="59" actId="20577"/>
          <ac:spMkLst>
            <pc:docMk/>
            <pc:sldMk cId="2637481266" sldId="256"/>
            <ac:spMk id="7" creationId="{277FDC6C-B99A-4ED8-B341-A52126824B67}"/>
          </ac:spMkLst>
        </pc:spChg>
        <pc:spChg chg="mod">
          <ac:chgData name="Louise Pezzaioli" userId="360b41a0-b242-48d2-b707-f5fa57585d53" providerId="ADAL" clId="{406F223D-82B7-43BA-BB0F-0A6DE9259416}" dt="2019-08-08T12:52:24.685" v="57" actId="20577"/>
          <ac:spMkLst>
            <pc:docMk/>
            <pc:sldMk cId="2637481266" sldId="256"/>
            <ac:spMk id="19" creationId="{5252A847-DE45-4FA3-A1F8-EEBEB845FF8E}"/>
          </ac:spMkLst>
        </pc:spChg>
      </pc:sldChg>
      <pc:sldChg chg="addSp delSp modSp">
        <pc:chgData name="Louise Pezzaioli" userId="360b41a0-b242-48d2-b707-f5fa57585d53" providerId="ADAL" clId="{406F223D-82B7-43BA-BB0F-0A6DE9259416}" dt="2019-08-08T15:05:26.900" v="2362" actId="1036"/>
        <pc:sldMkLst>
          <pc:docMk/>
          <pc:sldMk cId="636014570" sldId="314"/>
        </pc:sldMkLst>
        <pc:spChg chg="add mod">
          <ac:chgData name="Louise Pezzaioli" userId="360b41a0-b242-48d2-b707-f5fa57585d53" providerId="ADAL" clId="{406F223D-82B7-43BA-BB0F-0A6DE9259416}" dt="2019-08-08T15:05:13.356" v="2354" actId="1076"/>
          <ac:spMkLst>
            <pc:docMk/>
            <pc:sldMk cId="636014570" sldId="314"/>
            <ac:spMk id="2" creationId="{3B4ADC92-E9DC-428B-AA67-FACA26DD4FCB}"/>
          </ac:spMkLst>
        </pc:spChg>
        <pc:spChg chg="mod">
          <ac:chgData name="Louise Pezzaioli" userId="360b41a0-b242-48d2-b707-f5fa57585d53" providerId="ADAL" clId="{406F223D-82B7-43BA-BB0F-0A6DE9259416}" dt="2019-08-08T12:52:54.428" v="71" actId="20577"/>
          <ac:spMkLst>
            <pc:docMk/>
            <pc:sldMk cId="636014570" sldId="314"/>
            <ac:spMk id="7" creationId="{84B107DC-B90C-4A45-B422-BA8DE29C2552}"/>
          </ac:spMkLst>
        </pc:spChg>
        <pc:spChg chg="add mod">
          <ac:chgData name="Louise Pezzaioli" userId="360b41a0-b242-48d2-b707-f5fa57585d53" providerId="ADAL" clId="{406F223D-82B7-43BA-BB0F-0A6DE9259416}" dt="2019-08-08T15:04:33.596" v="2335" actId="1036"/>
          <ac:spMkLst>
            <pc:docMk/>
            <pc:sldMk cId="636014570" sldId="314"/>
            <ac:spMk id="10" creationId="{81E28935-E177-4DE6-ABA9-6E1ECBFC6BFC}"/>
          </ac:spMkLst>
        </pc:spChg>
        <pc:spChg chg="add mod">
          <ac:chgData name="Louise Pezzaioli" userId="360b41a0-b242-48d2-b707-f5fa57585d53" providerId="ADAL" clId="{406F223D-82B7-43BA-BB0F-0A6DE9259416}" dt="2019-08-08T15:04:27.660" v="2314" actId="1036"/>
          <ac:spMkLst>
            <pc:docMk/>
            <pc:sldMk cId="636014570" sldId="314"/>
            <ac:spMk id="11" creationId="{874826C3-B67B-4137-B471-3DDD290361DC}"/>
          </ac:spMkLst>
        </pc:spChg>
        <pc:spChg chg="add mod">
          <ac:chgData name="Louise Pezzaioli" userId="360b41a0-b242-48d2-b707-f5fa57585d53" providerId="ADAL" clId="{406F223D-82B7-43BA-BB0F-0A6DE9259416}" dt="2019-08-08T15:05:26.900" v="2362" actId="1036"/>
          <ac:spMkLst>
            <pc:docMk/>
            <pc:sldMk cId="636014570" sldId="314"/>
            <ac:spMk id="13" creationId="{4BB1B8BB-C7A7-4E34-A904-7469A137E541}"/>
          </ac:spMkLst>
        </pc:spChg>
        <pc:spChg chg="mod">
          <ac:chgData name="Louise Pezzaioli" userId="360b41a0-b242-48d2-b707-f5fa57585d53" providerId="ADAL" clId="{406F223D-82B7-43BA-BB0F-0A6DE9259416}" dt="2019-08-08T15:01:31.453" v="2168" actId="20577"/>
          <ac:spMkLst>
            <pc:docMk/>
            <pc:sldMk cId="636014570" sldId="314"/>
            <ac:spMk id="19" creationId="{5252A847-DE45-4FA3-A1F8-EEBEB845FF8E}"/>
          </ac:spMkLst>
        </pc:spChg>
        <pc:picChg chg="add mod">
          <ac:chgData name="Louise Pezzaioli" userId="360b41a0-b242-48d2-b707-f5fa57585d53" providerId="ADAL" clId="{406F223D-82B7-43BA-BB0F-0A6DE9259416}" dt="2019-08-08T15:04:33.596" v="2335" actId="1036"/>
          <ac:picMkLst>
            <pc:docMk/>
            <pc:sldMk cId="636014570" sldId="314"/>
            <ac:picMk id="6" creationId="{A2F42466-4812-495A-A000-4F18F3D23641}"/>
          </ac:picMkLst>
        </pc:picChg>
        <pc:picChg chg="add mod">
          <ac:chgData name="Louise Pezzaioli" userId="360b41a0-b242-48d2-b707-f5fa57585d53" providerId="ADAL" clId="{406F223D-82B7-43BA-BB0F-0A6DE9259416}" dt="2019-08-08T15:04:27.660" v="2314" actId="1036"/>
          <ac:picMkLst>
            <pc:docMk/>
            <pc:sldMk cId="636014570" sldId="314"/>
            <ac:picMk id="9" creationId="{A236C77C-0ABE-4CCB-8B0E-BF1833554B48}"/>
          </ac:picMkLst>
        </pc:picChg>
        <pc:picChg chg="add del">
          <ac:chgData name="Louise Pezzaioli" userId="360b41a0-b242-48d2-b707-f5fa57585d53" providerId="ADAL" clId="{406F223D-82B7-43BA-BB0F-0A6DE9259416}" dt="2019-08-08T15:05:10.220" v="2353" actId="478"/>
          <ac:picMkLst>
            <pc:docMk/>
            <pc:sldMk cId="636014570" sldId="314"/>
            <ac:picMk id="12" creationId="{3A221049-8ED2-48D2-B316-1D991BB802DE}"/>
          </ac:picMkLst>
        </pc:picChg>
      </pc:sldChg>
      <pc:sldChg chg="addSp delSp modSp">
        <pc:chgData name="Louise Pezzaioli" userId="360b41a0-b242-48d2-b707-f5fa57585d53" providerId="ADAL" clId="{406F223D-82B7-43BA-BB0F-0A6DE9259416}" dt="2019-08-08T14:57:51.921" v="2047"/>
        <pc:sldMkLst>
          <pc:docMk/>
          <pc:sldMk cId="1071900124" sldId="355"/>
        </pc:sldMkLst>
        <pc:spChg chg="add mod">
          <ac:chgData name="Louise Pezzaioli" userId="360b41a0-b242-48d2-b707-f5fa57585d53" providerId="ADAL" clId="{406F223D-82B7-43BA-BB0F-0A6DE9259416}" dt="2019-08-08T14:28:24.861" v="1453" actId="20577"/>
          <ac:spMkLst>
            <pc:docMk/>
            <pc:sldMk cId="1071900124" sldId="355"/>
            <ac:spMk id="6" creationId="{4C9B42CC-A71F-45AF-B351-F35CCF343054}"/>
          </ac:spMkLst>
        </pc:spChg>
        <pc:spChg chg="mod">
          <ac:chgData name="Louise Pezzaioli" userId="360b41a0-b242-48d2-b707-f5fa57585d53" providerId="ADAL" clId="{406F223D-82B7-43BA-BB0F-0A6DE9259416}" dt="2019-08-08T12:52:50.525" v="69" actId="20577"/>
          <ac:spMkLst>
            <pc:docMk/>
            <pc:sldMk cId="1071900124" sldId="355"/>
            <ac:spMk id="7" creationId="{F2267ACB-233E-41BC-B01B-8F3DC45483E4}"/>
          </ac:spMkLst>
        </pc:spChg>
        <pc:spChg chg="add mod">
          <ac:chgData name="Louise Pezzaioli" userId="360b41a0-b242-48d2-b707-f5fa57585d53" providerId="ADAL" clId="{406F223D-82B7-43BA-BB0F-0A6DE9259416}" dt="2019-08-08T14:28:42.988" v="1461" actId="20577"/>
          <ac:spMkLst>
            <pc:docMk/>
            <pc:sldMk cId="1071900124" sldId="355"/>
            <ac:spMk id="9" creationId="{16F52C32-36E0-402A-AE71-A96E050DCFA4}"/>
          </ac:spMkLst>
        </pc:spChg>
        <pc:spChg chg="add del mod">
          <ac:chgData name="Louise Pezzaioli" userId="360b41a0-b242-48d2-b707-f5fa57585d53" providerId="ADAL" clId="{406F223D-82B7-43BA-BB0F-0A6DE9259416}" dt="2019-08-08T14:19:11.187" v="1414" actId="478"/>
          <ac:spMkLst>
            <pc:docMk/>
            <pc:sldMk cId="1071900124" sldId="355"/>
            <ac:spMk id="10" creationId="{DE437FCE-A4DB-4A3F-9CA2-AAB0D3AC4CD8}"/>
          </ac:spMkLst>
        </pc:spChg>
        <pc:spChg chg="add del mod">
          <ac:chgData name="Louise Pezzaioli" userId="360b41a0-b242-48d2-b707-f5fa57585d53" providerId="ADAL" clId="{406F223D-82B7-43BA-BB0F-0A6DE9259416}" dt="2019-08-08T14:19:12.284" v="1415" actId="478"/>
          <ac:spMkLst>
            <pc:docMk/>
            <pc:sldMk cId="1071900124" sldId="355"/>
            <ac:spMk id="11" creationId="{B804764B-78F9-4483-8F1C-0E2A63399FF6}"/>
          </ac:spMkLst>
        </pc:spChg>
        <pc:spChg chg="mod">
          <ac:chgData name="Louise Pezzaioli" userId="360b41a0-b242-48d2-b707-f5fa57585d53" providerId="ADAL" clId="{406F223D-82B7-43BA-BB0F-0A6DE9259416}" dt="2019-08-08T14:18:54.660" v="1411" actId="20577"/>
          <ac:spMkLst>
            <pc:docMk/>
            <pc:sldMk cId="1071900124" sldId="355"/>
            <ac:spMk id="19" creationId="{5252A847-DE45-4FA3-A1F8-EEBEB845FF8E}"/>
          </ac:spMkLst>
        </pc:spChg>
        <pc:grpChg chg="add del mod">
          <ac:chgData name="Louise Pezzaioli" userId="360b41a0-b242-48d2-b707-f5fa57585d53" providerId="ADAL" clId="{406F223D-82B7-43BA-BB0F-0A6DE9259416}" dt="2019-08-08T14:57:51.756" v="2046" actId="478"/>
          <ac:grpSpMkLst>
            <pc:docMk/>
            <pc:sldMk cId="1071900124" sldId="355"/>
            <ac:grpSpMk id="2" creationId="{8A45BFF7-3B14-4286-A81C-99900D1FF7B5}"/>
          </ac:grpSpMkLst>
        </pc:grpChg>
        <pc:grpChg chg="add">
          <ac:chgData name="Louise Pezzaioli" userId="360b41a0-b242-48d2-b707-f5fa57585d53" providerId="ADAL" clId="{406F223D-82B7-43BA-BB0F-0A6DE9259416}" dt="2019-08-08T14:57:51.921" v="2047"/>
          <ac:grpSpMkLst>
            <pc:docMk/>
            <pc:sldMk cId="1071900124" sldId="355"/>
            <ac:grpSpMk id="12" creationId="{FE2AF103-F313-4933-A3D5-AC273CFC1776}"/>
          </ac:grpSpMkLst>
        </pc:grpChg>
      </pc:sldChg>
      <pc:sldChg chg="addSp modSp">
        <pc:chgData name="Louise Pezzaioli" userId="360b41a0-b242-48d2-b707-f5fa57585d53" providerId="ADAL" clId="{406F223D-82B7-43BA-BB0F-0A6DE9259416}" dt="2019-08-08T13:20:29.284" v="616" actId="20577"/>
        <pc:sldMkLst>
          <pc:docMk/>
          <pc:sldMk cId="36917022" sldId="360"/>
        </pc:sldMkLst>
        <pc:spChg chg="add mod">
          <ac:chgData name="Louise Pezzaioli" userId="360b41a0-b242-48d2-b707-f5fa57585d53" providerId="ADAL" clId="{406F223D-82B7-43BA-BB0F-0A6DE9259416}" dt="2019-08-08T13:18:58.365" v="567" actId="20577"/>
          <ac:spMkLst>
            <pc:docMk/>
            <pc:sldMk cId="36917022" sldId="360"/>
            <ac:spMk id="6" creationId="{5A09A9EB-4060-4649-BC2E-C715E5153560}"/>
          </ac:spMkLst>
        </pc:spChg>
        <pc:spChg chg="mod">
          <ac:chgData name="Louise Pezzaioli" userId="360b41a0-b242-48d2-b707-f5fa57585d53" providerId="ADAL" clId="{406F223D-82B7-43BA-BB0F-0A6DE9259416}" dt="2019-08-08T12:52:47.244" v="67" actId="20577"/>
          <ac:spMkLst>
            <pc:docMk/>
            <pc:sldMk cId="36917022" sldId="360"/>
            <ac:spMk id="7" creationId="{B632E459-9B27-4467-B89C-78410207B713}"/>
          </ac:spMkLst>
        </pc:spChg>
        <pc:spChg chg="add mod">
          <ac:chgData name="Louise Pezzaioli" userId="360b41a0-b242-48d2-b707-f5fa57585d53" providerId="ADAL" clId="{406F223D-82B7-43BA-BB0F-0A6DE9259416}" dt="2019-08-08T13:19:48.073" v="585" actId="20577"/>
          <ac:spMkLst>
            <pc:docMk/>
            <pc:sldMk cId="36917022" sldId="360"/>
            <ac:spMk id="9" creationId="{E855565E-E18A-4D1D-9521-2F014D9CD091}"/>
          </ac:spMkLst>
        </pc:spChg>
        <pc:spChg chg="add mod">
          <ac:chgData name="Louise Pezzaioli" userId="360b41a0-b242-48d2-b707-f5fa57585d53" providerId="ADAL" clId="{406F223D-82B7-43BA-BB0F-0A6DE9259416}" dt="2019-08-08T13:20:22.309" v="608" actId="20577"/>
          <ac:spMkLst>
            <pc:docMk/>
            <pc:sldMk cId="36917022" sldId="360"/>
            <ac:spMk id="10" creationId="{2AE93243-B3E1-4DE2-A89D-5E5DC5BD0FEC}"/>
          </ac:spMkLst>
        </pc:spChg>
        <pc:spChg chg="add mod">
          <ac:chgData name="Louise Pezzaioli" userId="360b41a0-b242-48d2-b707-f5fa57585d53" providerId="ADAL" clId="{406F223D-82B7-43BA-BB0F-0A6DE9259416}" dt="2019-08-08T13:20:29.284" v="616" actId="20577"/>
          <ac:spMkLst>
            <pc:docMk/>
            <pc:sldMk cId="36917022" sldId="360"/>
            <ac:spMk id="11" creationId="{356568AF-E80C-498B-BDDA-826E6735C050}"/>
          </ac:spMkLst>
        </pc:spChg>
        <pc:spChg chg="mod">
          <ac:chgData name="Louise Pezzaioli" userId="360b41a0-b242-48d2-b707-f5fa57585d53" providerId="ADAL" clId="{406F223D-82B7-43BA-BB0F-0A6DE9259416}" dt="2019-08-08T13:19:32.876" v="573" actId="20577"/>
          <ac:spMkLst>
            <pc:docMk/>
            <pc:sldMk cId="36917022" sldId="360"/>
            <ac:spMk id="19" creationId="{5252A847-DE45-4FA3-A1F8-EEBEB845FF8E}"/>
          </ac:spMkLst>
        </pc:spChg>
        <pc:grpChg chg="add mod">
          <ac:chgData name="Louise Pezzaioli" userId="360b41a0-b242-48d2-b707-f5fa57585d53" providerId="ADAL" clId="{406F223D-82B7-43BA-BB0F-0A6DE9259416}" dt="2019-08-08T13:18:17.877" v="549" actId="1076"/>
          <ac:grpSpMkLst>
            <pc:docMk/>
            <pc:sldMk cId="36917022" sldId="360"/>
            <ac:grpSpMk id="2" creationId="{D49F3F49-89E5-42FD-BF86-6418374B041C}"/>
          </ac:grpSpMkLst>
        </pc:grpChg>
      </pc:sldChg>
      <pc:sldChg chg="modSp del">
        <pc:chgData name="Louise Pezzaioli" userId="360b41a0-b242-48d2-b707-f5fa57585d53" providerId="ADAL" clId="{406F223D-82B7-43BA-BB0F-0A6DE9259416}" dt="2019-08-08T13:09:31.372" v="323" actId="2696"/>
        <pc:sldMkLst>
          <pc:docMk/>
          <pc:sldMk cId="1669721746" sldId="365"/>
        </pc:sldMkLst>
        <pc:spChg chg="mod">
          <ac:chgData name="Louise Pezzaioli" userId="360b41a0-b242-48d2-b707-f5fa57585d53" providerId="ADAL" clId="{406F223D-82B7-43BA-BB0F-0A6DE9259416}" dt="2019-08-08T12:52:42.212" v="63" actId="20577"/>
          <ac:spMkLst>
            <pc:docMk/>
            <pc:sldMk cId="1669721746" sldId="365"/>
            <ac:spMk id="7" creationId="{9C98043F-F327-469C-AFFD-8AE7F5773C62}"/>
          </ac:spMkLst>
        </pc:spChg>
        <pc:spChg chg="mod">
          <ac:chgData name="Louise Pezzaioli" userId="360b41a0-b242-48d2-b707-f5fa57585d53" providerId="ADAL" clId="{406F223D-82B7-43BA-BB0F-0A6DE9259416}" dt="2019-08-08T13:05:55.008" v="208" actId="20577"/>
          <ac:spMkLst>
            <pc:docMk/>
            <pc:sldMk cId="1669721746" sldId="365"/>
            <ac:spMk id="19" creationId="{5252A847-DE45-4FA3-A1F8-EEBEB845FF8E}"/>
          </ac:spMkLst>
        </pc:spChg>
        <pc:graphicFrameChg chg="mod modGraphic">
          <ac:chgData name="Louise Pezzaioli" userId="360b41a0-b242-48d2-b707-f5fa57585d53" providerId="ADAL" clId="{406F223D-82B7-43BA-BB0F-0A6DE9259416}" dt="2019-08-08T13:07:13.100" v="285" actId="20577"/>
          <ac:graphicFrameMkLst>
            <pc:docMk/>
            <pc:sldMk cId="1669721746" sldId="365"/>
            <ac:graphicFrameMk id="2" creationId="{B3156519-9775-4D8F-BD55-98F9AAA37578}"/>
          </ac:graphicFrameMkLst>
        </pc:graphicFrameChg>
      </pc:sldChg>
      <pc:sldChg chg="modSp">
        <pc:chgData name="Louise Pezzaioli" userId="360b41a0-b242-48d2-b707-f5fa57585d53" providerId="ADAL" clId="{406F223D-82B7-43BA-BB0F-0A6DE9259416}" dt="2019-08-08T12:53:27.652" v="121" actId="20577"/>
        <pc:sldMkLst>
          <pc:docMk/>
          <pc:sldMk cId="332354265" sldId="366"/>
        </pc:sldMkLst>
        <pc:spChg chg="mod">
          <ac:chgData name="Louise Pezzaioli" userId="360b41a0-b242-48d2-b707-f5fa57585d53" providerId="ADAL" clId="{406F223D-82B7-43BA-BB0F-0A6DE9259416}" dt="2019-08-08T12:52:38.053" v="61" actId="20577"/>
          <ac:spMkLst>
            <pc:docMk/>
            <pc:sldMk cId="332354265" sldId="366"/>
            <ac:spMk id="7" creationId="{9C98043F-F327-469C-AFFD-8AE7F5773C62}"/>
          </ac:spMkLst>
        </pc:spChg>
        <pc:spChg chg="mod">
          <ac:chgData name="Louise Pezzaioli" userId="360b41a0-b242-48d2-b707-f5fa57585d53" providerId="ADAL" clId="{406F223D-82B7-43BA-BB0F-0A6DE9259416}" dt="2019-08-08T12:53:27.652" v="121" actId="20577"/>
          <ac:spMkLst>
            <pc:docMk/>
            <pc:sldMk cId="332354265" sldId="366"/>
            <ac:spMk id="19" creationId="{5252A847-DE45-4FA3-A1F8-EEBEB845FF8E}"/>
          </ac:spMkLst>
        </pc:spChg>
      </pc:sldChg>
      <pc:sldChg chg="addSp modSp add">
        <pc:chgData name="Louise Pezzaioli" userId="360b41a0-b242-48d2-b707-f5fa57585d53" providerId="ADAL" clId="{406F223D-82B7-43BA-BB0F-0A6DE9259416}" dt="2019-08-08T13:12:04.574" v="391" actId="14100"/>
        <pc:sldMkLst>
          <pc:docMk/>
          <pc:sldMk cId="741494443" sldId="367"/>
        </pc:sldMkLst>
        <pc:spChg chg="add mod">
          <ac:chgData name="Louise Pezzaioli" userId="360b41a0-b242-48d2-b707-f5fa57585d53" providerId="ADAL" clId="{406F223D-82B7-43BA-BB0F-0A6DE9259416}" dt="2019-08-08T13:12:04.574" v="391" actId="14100"/>
          <ac:spMkLst>
            <pc:docMk/>
            <pc:sldMk cId="741494443" sldId="367"/>
            <ac:spMk id="6" creationId="{4E19D8C2-DA7B-4841-A37C-21F276DC7DE9}"/>
          </ac:spMkLst>
        </pc:spChg>
        <pc:spChg chg="add mod">
          <ac:chgData name="Louise Pezzaioli" userId="360b41a0-b242-48d2-b707-f5fa57585d53" providerId="ADAL" clId="{406F223D-82B7-43BA-BB0F-0A6DE9259416}" dt="2019-08-08T13:12:04.574" v="391" actId="14100"/>
          <ac:spMkLst>
            <pc:docMk/>
            <pc:sldMk cId="741494443" sldId="367"/>
            <ac:spMk id="9" creationId="{3ECF1DB7-B8FA-4B4B-B80E-C79EB8553B05}"/>
          </ac:spMkLst>
        </pc:spChg>
        <pc:spChg chg="add mod">
          <ac:chgData name="Louise Pezzaioli" userId="360b41a0-b242-48d2-b707-f5fa57585d53" providerId="ADAL" clId="{406F223D-82B7-43BA-BB0F-0A6DE9259416}" dt="2019-08-08T13:12:04.574" v="391" actId="14100"/>
          <ac:spMkLst>
            <pc:docMk/>
            <pc:sldMk cId="741494443" sldId="367"/>
            <ac:spMk id="10" creationId="{9E47F351-173A-454C-B516-7D433347EB95}"/>
          </ac:spMkLst>
        </pc:spChg>
        <pc:spChg chg="add mod">
          <ac:chgData name="Louise Pezzaioli" userId="360b41a0-b242-48d2-b707-f5fa57585d53" providerId="ADAL" clId="{406F223D-82B7-43BA-BB0F-0A6DE9259416}" dt="2019-08-08T13:12:04.574" v="391" actId="14100"/>
          <ac:spMkLst>
            <pc:docMk/>
            <pc:sldMk cId="741494443" sldId="367"/>
            <ac:spMk id="11" creationId="{2597B889-1D2E-42B9-B4B6-F17A653388E2}"/>
          </ac:spMkLst>
        </pc:spChg>
        <pc:spChg chg="add mod">
          <ac:chgData name="Louise Pezzaioli" userId="360b41a0-b242-48d2-b707-f5fa57585d53" providerId="ADAL" clId="{406F223D-82B7-43BA-BB0F-0A6DE9259416}" dt="2019-08-08T13:12:04.574" v="391" actId="14100"/>
          <ac:spMkLst>
            <pc:docMk/>
            <pc:sldMk cId="741494443" sldId="367"/>
            <ac:spMk id="12" creationId="{09804AEE-DB73-4B96-9F30-BC20EC1CA353}"/>
          </ac:spMkLst>
        </pc:spChg>
        <pc:spChg chg="mod">
          <ac:chgData name="Louise Pezzaioli" userId="360b41a0-b242-48d2-b707-f5fa57585d53" providerId="ADAL" clId="{406F223D-82B7-43BA-BB0F-0A6DE9259416}" dt="2019-08-08T13:10:33.712" v="350" actId="403"/>
          <ac:spMkLst>
            <pc:docMk/>
            <pc:sldMk cId="741494443" sldId="367"/>
            <ac:spMk id="19" creationId="{5252A847-DE45-4FA3-A1F8-EEBEB845FF8E}"/>
          </ac:spMkLst>
        </pc:spChg>
      </pc:sldChg>
      <pc:sldChg chg="modSp add">
        <pc:chgData name="Louise Pezzaioli" userId="360b41a0-b242-48d2-b707-f5fa57585d53" providerId="ADAL" clId="{406F223D-82B7-43BA-BB0F-0A6DE9259416}" dt="2019-08-08T13:11:47.806" v="390" actId="14100"/>
        <pc:sldMkLst>
          <pc:docMk/>
          <pc:sldMk cId="501149162" sldId="368"/>
        </pc:sldMkLst>
        <pc:spChg chg="mod">
          <ac:chgData name="Louise Pezzaioli" userId="360b41a0-b242-48d2-b707-f5fa57585d53" providerId="ADAL" clId="{406F223D-82B7-43BA-BB0F-0A6DE9259416}" dt="2019-08-08T13:11:47.806" v="390" actId="14100"/>
          <ac:spMkLst>
            <pc:docMk/>
            <pc:sldMk cId="501149162" sldId="368"/>
            <ac:spMk id="6" creationId="{4E19D8C2-DA7B-4841-A37C-21F276DC7DE9}"/>
          </ac:spMkLst>
        </pc:spChg>
        <pc:spChg chg="mod">
          <ac:chgData name="Louise Pezzaioli" userId="360b41a0-b242-48d2-b707-f5fa57585d53" providerId="ADAL" clId="{406F223D-82B7-43BA-BB0F-0A6DE9259416}" dt="2019-08-08T13:11:47.806" v="390" actId="14100"/>
          <ac:spMkLst>
            <pc:docMk/>
            <pc:sldMk cId="501149162" sldId="368"/>
            <ac:spMk id="9" creationId="{3ECF1DB7-B8FA-4B4B-B80E-C79EB8553B05}"/>
          </ac:spMkLst>
        </pc:spChg>
        <pc:spChg chg="mod">
          <ac:chgData name="Louise Pezzaioli" userId="360b41a0-b242-48d2-b707-f5fa57585d53" providerId="ADAL" clId="{406F223D-82B7-43BA-BB0F-0A6DE9259416}" dt="2019-08-08T13:11:47.806" v="390" actId="14100"/>
          <ac:spMkLst>
            <pc:docMk/>
            <pc:sldMk cId="501149162" sldId="368"/>
            <ac:spMk id="10" creationId="{9E47F351-173A-454C-B516-7D433347EB95}"/>
          </ac:spMkLst>
        </pc:spChg>
        <pc:spChg chg="mod">
          <ac:chgData name="Louise Pezzaioli" userId="360b41a0-b242-48d2-b707-f5fa57585d53" providerId="ADAL" clId="{406F223D-82B7-43BA-BB0F-0A6DE9259416}" dt="2019-08-08T13:11:47.806" v="390" actId="14100"/>
          <ac:spMkLst>
            <pc:docMk/>
            <pc:sldMk cId="501149162" sldId="368"/>
            <ac:spMk id="11" creationId="{2597B889-1D2E-42B9-B4B6-F17A653388E2}"/>
          </ac:spMkLst>
        </pc:spChg>
        <pc:spChg chg="mod">
          <ac:chgData name="Louise Pezzaioli" userId="360b41a0-b242-48d2-b707-f5fa57585d53" providerId="ADAL" clId="{406F223D-82B7-43BA-BB0F-0A6DE9259416}" dt="2019-08-08T13:11:32.310" v="387" actId="14100"/>
          <ac:spMkLst>
            <pc:docMk/>
            <pc:sldMk cId="501149162" sldId="368"/>
            <ac:spMk id="12" creationId="{09804AEE-DB73-4B96-9F30-BC20EC1CA353}"/>
          </ac:spMkLst>
        </pc:spChg>
        <pc:spChg chg="mod">
          <ac:chgData name="Louise Pezzaioli" userId="360b41a0-b242-48d2-b707-f5fa57585d53" providerId="ADAL" clId="{406F223D-82B7-43BA-BB0F-0A6DE9259416}" dt="2019-08-08T13:11:43.650" v="389" actId="14100"/>
          <ac:spMkLst>
            <pc:docMk/>
            <pc:sldMk cId="501149162" sldId="368"/>
            <ac:spMk id="19" creationId="{5252A847-DE45-4FA3-A1F8-EEBEB845FF8E}"/>
          </ac:spMkLst>
        </pc:spChg>
      </pc:sldChg>
      <pc:sldChg chg="modSp add">
        <pc:chgData name="Louise Pezzaioli" userId="360b41a0-b242-48d2-b707-f5fa57585d53" providerId="ADAL" clId="{406F223D-82B7-43BA-BB0F-0A6DE9259416}" dt="2019-08-08T13:20:48.112" v="621" actId="207"/>
        <pc:sldMkLst>
          <pc:docMk/>
          <pc:sldMk cId="1477204131" sldId="369"/>
        </pc:sldMkLst>
        <pc:spChg chg="mod">
          <ac:chgData name="Louise Pezzaioli" userId="360b41a0-b242-48d2-b707-f5fa57585d53" providerId="ADAL" clId="{406F223D-82B7-43BA-BB0F-0A6DE9259416}" dt="2019-08-08T13:20:41.312" v="619" actId="208"/>
          <ac:spMkLst>
            <pc:docMk/>
            <pc:sldMk cId="1477204131" sldId="369"/>
            <ac:spMk id="6" creationId="{5A09A9EB-4060-4649-BC2E-C715E5153560}"/>
          </ac:spMkLst>
        </pc:spChg>
        <pc:spChg chg="mod">
          <ac:chgData name="Louise Pezzaioli" userId="360b41a0-b242-48d2-b707-f5fa57585d53" providerId="ADAL" clId="{406F223D-82B7-43BA-BB0F-0A6DE9259416}" dt="2019-08-08T13:20:48.112" v="621" actId="207"/>
          <ac:spMkLst>
            <pc:docMk/>
            <pc:sldMk cId="1477204131" sldId="369"/>
            <ac:spMk id="9" creationId="{E855565E-E18A-4D1D-9521-2F014D9CD091}"/>
          </ac:spMkLst>
        </pc:spChg>
        <pc:spChg chg="mod">
          <ac:chgData name="Louise Pezzaioli" userId="360b41a0-b242-48d2-b707-f5fa57585d53" providerId="ADAL" clId="{406F223D-82B7-43BA-BB0F-0A6DE9259416}" dt="2019-08-08T13:20:41.312" v="619" actId="208"/>
          <ac:spMkLst>
            <pc:docMk/>
            <pc:sldMk cId="1477204131" sldId="369"/>
            <ac:spMk id="10" creationId="{2AE93243-B3E1-4DE2-A89D-5E5DC5BD0FEC}"/>
          </ac:spMkLst>
        </pc:spChg>
        <pc:spChg chg="mod">
          <ac:chgData name="Louise Pezzaioli" userId="360b41a0-b242-48d2-b707-f5fa57585d53" providerId="ADAL" clId="{406F223D-82B7-43BA-BB0F-0A6DE9259416}" dt="2019-08-08T13:20:41.312" v="619" actId="208"/>
          <ac:spMkLst>
            <pc:docMk/>
            <pc:sldMk cId="1477204131" sldId="369"/>
            <ac:spMk id="11" creationId="{356568AF-E80C-498B-BDDA-826E6735C050}"/>
          </ac:spMkLst>
        </pc:spChg>
        <pc:grpChg chg="mod">
          <ac:chgData name="Louise Pezzaioli" userId="360b41a0-b242-48d2-b707-f5fa57585d53" providerId="ADAL" clId="{406F223D-82B7-43BA-BB0F-0A6DE9259416}" dt="2019-08-08T13:20:38.676" v="618" actId="207"/>
          <ac:grpSpMkLst>
            <pc:docMk/>
            <pc:sldMk cId="1477204131" sldId="369"/>
            <ac:grpSpMk id="2" creationId="{D49F3F49-89E5-42FD-BF86-6418374B041C}"/>
          </ac:grpSpMkLst>
        </pc:grpChg>
      </pc:sldChg>
      <pc:sldChg chg="add del">
        <pc:chgData name="Louise Pezzaioli" userId="360b41a0-b242-48d2-b707-f5fa57585d53" providerId="ADAL" clId="{406F223D-82B7-43BA-BB0F-0A6DE9259416}" dt="2019-08-08T13:18:45.417" v="557" actId="2696"/>
        <pc:sldMkLst>
          <pc:docMk/>
          <pc:sldMk cId="1797158775" sldId="369"/>
        </pc:sldMkLst>
      </pc:sldChg>
      <pc:sldChg chg="delSp modSp add ord">
        <pc:chgData name="Louise Pezzaioli" userId="360b41a0-b242-48d2-b707-f5fa57585d53" providerId="ADAL" clId="{406F223D-82B7-43BA-BB0F-0A6DE9259416}" dt="2019-08-08T13:24:03.476" v="856" actId="20577"/>
        <pc:sldMkLst>
          <pc:docMk/>
          <pc:sldMk cId="4052471274" sldId="370"/>
        </pc:sldMkLst>
        <pc:spChg chg="mod">
          <ac:chgData name="Louise Pezzaioli" userId="360b41a0-b242-48d2-b707-f5fa57585d53" providerId="ADAL" clId="{406F223D-82B7-43BA-BB0F-0A6DE9259416}" dt="2019-08-08T13:24:03.476" v="856" actId="20577"/>
          <ac:spMkLst>
            <pc:docMk/>
            <pc:sldMk cId="4052471274" sldId="370"/>
            <ac:spMk id="19" creationId="{5252A847-DE45-4FA3-A1F8-EEBEB845FF8E}"/>
          </ac:spMkLst>
        </pc:spChg>
        <pc:grpChg chg="del">
          <ac:chgData name="Louise Pezzaioli" userId="360b41a0-b242-48d2-b707-f5fa57585d53" providerId="ADAL" clId="{406F223D-82B7-43BA-BB0F-0A6DE9259416}" dt="2019-08-08T13:21:02.340" v="626" actId="478"/>
          <ac:grpSpMkLst>
            <pc:docMk/>
            <pc:sldMk cId="4052471274" sldId="370"/>
            <ac:grpSpMk id="2" creationId="{D49F3F49-89E5-42FD-BF86-6418374B041C}"/>
          </ac:grpSpMkLst>
        </pc:grpChg>
      </pc:sldChg>
      <pc:sldChg chg="modSp add">
        <pc:chgData name="Louise Pezzaioli" userId="360b41a0-b242-48d2-b707-f5fa57585d53" providerId="ADAL" clId="{406F223D-82B7-43BA-BB0F-0A6DE9259416}" dt="2019-08-08T13:27:30.554" v="951" actId="207"/>
        <pc:sldMkLst>
          <pc:docMk/>
          <pc:sldMk cId="2076051114" sldId="371"/>
        </pc:sldMkLst>
        <pc:spChg chg="mod">
          <ac:chgData name="Louise Pezzaioli" userId="360b41a0-b242-48d2-b707-f5fa57585d53" providerId="ADAL" clId="{406F223D-82B7-43BA-BB0F-0A6DE9259416}" dt="2019-08-08T13:27:30.554" v="951" actId="207"/>
          <ac:spMkLst>
            <pc:docMk/>
            <pc:sldMk cId="2076051114" sldId="371"/>
            <ac:spMk id="19" creationId="{5252A847-DE45-4FA3-A1F8-EEBEB845FF8E}"/>
          </ac:spMkLst>
        </pc:spChg>
      </pc:sldChg>
      <pc:sldChg chg="addSp modSp add ord">
        <pc:chgData name="Louise Pezzaioli" userId="360b41a0-b242-48d2-b707-f5fa57585d53" providerId="ADAL" clId="{406F223D-82B7-43BA-BB0F-0A6DE9259416}" dt="2019-08-08T13:40:24.884" v="1145" actId="1038"/>
        <pc:sldMkLst>
          <pc:docMk/>
          <pc:sldMk cId="2204214639" sldId="372"/>
        </pc:sldMkLst>
        <pc:spChg chg="add mod">
          <ac:chgData name="Louise Pezzaioli" userId="360b41a0-b242-48d2-b707-f5fa57585d53" providerId="ADAL" clId="{406F223D-82B7-43BA-BB0F-0A6DE9259416}" dt="2019-08-08T13:36:29.308" v="1060" actId="20577"/>
          <ac:spMkLst>
            <pc:docMk/>
            <pc:sldMk cId="2204214639" sldId="372"/>
            <ac:spMk id="6" creationId="{3B8051CD-DBB3-4A92-8E10-0C31EC684F5B}"/>
          </ac:spMkLst>
        </pc:spChg>
        <pc:spChg chg="add mod">
          <ac:chgData name="Louise Pezzaioli" userId="360b41a0-b242-48d2-b707-f5fa57585d53" providerId="ADAL" clId="{406F223D-82B7-43BA-BB0F-0A6DE9259416}" dt="2019-08-08T13:38:44.220" v="1093" actId="20577"/>
          <ac:spMkLst>
            <pc:docMk/>
            <pc:sldMk cId="2204214639" sldId="372"/>
            <ac:spMk id="9" creationId="{670C701A-EFE8-474C-A772-45D998A37DF8}"/>
          </ac:spMkLst>
        </pc:spChg>
        <pc:spChg chg="add mod">
          <ac:chgData name="Louise Pezzaioli" userId="360b41a0-b242-48d2-b707-f5fa57585d53" providerId="ADAL" clId="{406F223D-82B7-43BA-BB0F-0A6DE9259416}" dt="2019-08-08T13:38:06.941" v="1091" actId="20577"/>
          <ac:spMkLst>
            <pc:docMk/>
            <pc:sldMk cId="2204214639" sldId="372"/>
            <ac:spMk id="10" creationId="{E3876D40-E262-47A3-8ED5-68355BFADA09}"/>
          </ac:spMkLst>
        </pc:spChg>
        <pc:spChg chg="add mod">
          <ac:chgData name="Louise Pezzaioli" userId="360b41a0-b242-48d2-b707-f5fa57585d53" providerId="ADAL" clId="{406F223D-82B7-43BA-BB0F-0A6DE9259416}" dt="2019-08-08T13:37:13.940" v="1079" actId="20577"/>
          <ac:spMkLst>
            <pc:docMk/>
            <pc:sldMk cId="2204214639" sldId="372"/>
            <ac:spMk id="11" creationId="{191077E1-348A-4861-9ED3-2063279A5C61}"/>
          </ac:spMkLst>
        </pc:spChg>
        <pc:spChg chg="add mod">
          <ac:chgData name="Louise Pezzaioli" userId="360b41a0-b242-48d2-b707-f5fa57585d53" providerId="ADAL" clId="{406F223D-82B7-43BA-BB0F-0A6DE9259416}" dt="2019-08-08T13:36:33.061" v="1065" actId="20577"/>
          <ac:spMkLst>
            <pc:docMk/>
            <pc:sldMk cId="2204214639" sldId="372"/>
            <ac:spMk id="12" creationId="{0FD1A515-C5AB-405B-A2AC-120C9281C024}"/>
          </ac:spMkLst>
        </pc:spChg>
        <pc:spChg chg="add mod">
          <ac:chgData name="Louise Pezzaioli" userId="360b41a0-b242-48d2-b707-f5fa57585d53" providerId="ADAL" clId="{406F223D-82B7-43BA-BB0F-0A6DE9259416}" dt="2019-08-08T13:34:01.799" v="1041" actId="255"/>
          <ac:spMkLst>
            <pc:docMk/>
            <pc:sldMk cId="2204214639" sldId="372"/>
            <ac:spMk id="13" creationId="{86250C7B-B55A-46AE-B4BF-A01DCC4F4651}"/>
          </ac:spMkLst>
        </pc:spChg>
        <pc:spChg chg="mod">
          <ac:chgData name="Louise Pezzaioli" userId="360b41a0-b242-48d2-b707-f5fa57585d53" providerId="ADAL" clId="{406F223D-82B7-43BA-BB0F-0A6DE9259416}" dt="2019-08-08T13:33:36.881" v="1013" actId="20577"/>
          <ac:spMkLst>
            <pc:docMk/>
            <pc:sldMk cId="2204214639" sldId="372"/>
            <ac:spMk id="19" creationId="{5252A847-DE45-4FA3-A1F8-EEBEB845FF8E}"/>
          </ac:spMkLst>
        </pc:spChg>
        <pc:grpChg chg="add mod">
          <ac:chgData name="Louise Pezzaioli" userId="360b41a0-b242-48d2-b707-f5fa57585d53" providerId="ADAL" clId="{406F223D-82B7-43BA-BB0F-0A6DE9259416}" dt="2019-08-08T13:40:24.884" v="1145" actId="1038"/>
          <ac:grpSpMkLst>
            <pc:docMk/>
            <pc:sldMk cId="2204214639" sldId="372"/>
            <ac:grpSpMk id="2" creationId="{769E7CBD-53B0-416A-AE00-EB05360627A8}"/>
          </ac:grpSpMkLst>
        </pc:grpChg>
      </pc:sldChg>
      <pc:sldChg chg="addSp modSp add">
        <pc:chgData name="Louise Pezzaioli" userId="360b41a0-b242-48d2-b707-f5fa57585d53" providerId="ADAL" clId="{406F223D-82B7-43BA-BB0F-0A6DE9259416}" dt="2019-08-08T13:40:37.989" v="1185" actId="1038"/>
        <pc:sldMkLst>
          <pc:docMk/>
          <pc:sldMk cId="1890209629" sldId="373"/>
        </pc:sldMkLst>
        <pc:spChg chg="mod">
          <ac:chgData name="Louise Pezzaioli" userId="360b41a0-b242-48d2-b707-f5fa57585d53" providerId="ADAL" clId="{406F223D-82B7-43BA-BB0F-0A6DE9259416}" dt="2019-08-08T13:38:56.344" v="1096" actId="208"/>
          <ac:spMkLst>
            <pc:docMk/>
            <pc:sldMk cId="1890209629" sldId="373"/>
            <ac:spMk id="6" creationId="{3B8051CD-DBB3-4A92-8E10-0C31EC684F5B}"/>
          </ac:spMkLst>
        </pc:spChg>
        <pc:spChg chg="mod">
          <ac:chgData name="Louise Pezzaioli" userId="360b41a0-b242-48d2-b707-f5fa57585d53" providerId="ADAL" clId="{406F223D-82B7-43BA-BB0F-0A6DE9259416}" dt="2019-08-08T13:38:56.344" v="1096" actId="208"/>
          <ac:spMkLst>
            <pc:docMk/>
            <pc:sldMk cId="1890209629" sldId="373"/>
            <ac:spMk id="9" creationId="{670C701A-EFE8-474C-A772-45D998A37DF8}"/>
          </ac:spMkLst>
        </pc:spChg>
        <pc:spChg chg="mod">
          <ac:chgData name="Louise Pezzaioli" userId="360b41a0-b242-48d2-b707-f5fa57585d53" providerId="ADAL" clId="{406F223D-82B7-43BA-BB0F-0A6DE9259416}" dt="2019-08-08T13:38:56.344" v="1096" actId="208"/>
          <ac:spMkLst>
            <pc:docMk/>
            <pc:sldMk cId="1890209629" sldId="373"/>
            <ac:spMk id="10" creationId="{E3876D40-E262-47A3-8ED5-68355BFADA09}"/>
          </ac:spMkLst>
        </pc:spChg>
        <pc:spChg chg="mod">
          <ac:chgData name="Louise Pezzaioli" userId="360b41a0-b242-48d2-b707-f5fa57585d53" providerId="ADAL" clId="{406F223D-82B7-43BA-BB0F-0A6DE9259416}" dt="2019-08-08T13:38:56.344" v="1096" actId="208"/>
          <ac:spMkLst>
            <pc:docMk/>
            <pc:sldMk cId="1890209629" sldId="373"/>
            <ac:spMk id="11" creationId="{191077E1-348A-4861-9ED3-2063279A5C61}"/>
          </ac:spMkLst>
        </pc:spChg>
        <pc:spChg chg="mod">
          <ac:chgData name="Louise Pezzaioli" userId="360b41a0-b242-48d2-b707-f5fa57585d53" providerId="ADAL" clId="{406F223D-82B7-43BA-BB0F-0A6DE9259416}" dt="2019-08-08T13:38:56.344" v="1096" actId="208"/>
          <ac:spMkLst>
            <pc:docMk/>
            <pc:sldMk cId="1890209629" sldId="373"/>
            <ac:spMk id="12" creationId="{0FD1A515-C5AB-405B-A2AC-120C9281C024}"/>
          </ac:spMkLst>
        </pc:spChg>
        <pc:spChg chg="mod">
          <ac:chgData name="Louise Pezzaioli" userId="360b41a0-b242-48d2-b707-f5fa57585d53" providerId="ADAL" clId="{406F223D-82B7-43BA-BB0F-0A6DE9259416}" dt="2019-08-08T13:38:56.344" v="1096" actId="208"/>
          <ac:spMkLst>
            <pc:docMk/>
            <pc:sldMk cId="1890209629" sldId="373"/>
            <ac:spMk id="13" creationId="{86250C7B-B55A-46AE-B4BF-A01DCC4F4651}"/>
          </ac:spMkLst>
        </pc:spChg>
        <pc:grpChg chg="mod">
          <ac:chgData name="Louise Pezzaioli" userId="360b41a0-b242-48d2-b707-f5fa57585d53" providerId="ADAL" clId="{406F223D-82B7-43BA-BB0F-0A6DE9259416}" dt="2019-08-08T13:40:37.989" v="1185" actId="1038"/>
          <ac:grpSpMkLst>
            <pc:docMk/>
            <pc:sldMk cId="1890209629" sldId="373"/>
            <ac:grpSpMk id="2" creationId="{769E7CBD-53B0-416A-AE00-EB05360627A8}"/>
          </ac:grpSpMkLst>
        </pc:grpChg>
        <pc:cxnChg chg="add mod">
          <ac:chgData name="Louise Pezzaioli" userId="360b41a0-b242-48d2-b707-f5fa57585d53" providerId="ADAL" clId="{406F223D-82B7-43BA-BB0F-0A6DE9259416}" dt="2019-08-08T13:40:37.989" v="1185" actId="1038"/>
          <ac:cxnSpMkLst>
            <pc:docMk/>
            <pc:sldMk cId="1890209629" sldId="373"/>
            <ac:cxnSpMk id="4" creationId="{F290803D-FDDF-4BEB-BC4A-707E7BE0616A}"/>
          </ac:cxnSpMkLst>
        </pc:cxnChg>
        <pc:cxnChg chg="add mod">
          <ac:chgData name="Louise Pezzaioli" userId="360b41a0-b242-48d2-b707-f5fa57585d53" providerId="ADAL" clId="{406F223D-82B7-43BA-BB0F-0A6DE9259416}" dt="2019-08-08T13:40:37.989" v="1185" actId="1038"/>
          <ac:cxnSpMkLst>
            <pc:docMk/>
            <pc:sldMk cId="1890209629" sldId="373"/>
            <ac:cxnSpMk id="15" creationId="{95C8823C-C613-4C9A-859F-5B14F2BE7E59}"/>
          </ac:cxnSpMkLst>
        </pc:cxnChg>
        <pc:cxnChg chg="add mod">
          <ac:chgData name="Louise Pezzaioli" userId="360b41a0-b242-48d2-b707-f5fa57585d53" providerId="ADAL" clId="{406F223D-82B7-43BA-BB0F-0A6DE9259416}" dt="2019-08-08T13:40:37.989" v="1185" actId="1038"/>
          <ac:cxnSpMkLst>
            <pc:docMk/>
            <pc:sldMk cId="1890209629" sldId="373"/>
            <ac:cxnSpMk id="20" creationId="{8B84089A-6780-43D7-B6DE-0A04F6463A86}"/>
          </ac:cxnSpMkLst>
        </pc:cxnChg>
      </pc:sldChg>
      <pc:sldChg chg="addSp delSp modSp add ord">
        <pc:chgData name="Louise Pezzaioli" userId="360b41a0-b242-48d2-b707-f5fa57585d53" providerId="ADAL" clId="{406F223D-82B7-43BA-BB0F-0A6DE9259416}" dt="2019-08-08T14:15:01.892" v="1309" actId="1037"/>
        <pc:sldMkLst>
          <pc:docMk/>
          <pc:sldMk cId="3916851968" sldId="374"/>
        </pc:sldMkLst>
        <pc:spChg chg="mod">
          <ac:chgData name="Louise Pezzaioli" userId="360b41a0-b242-48d2-b707-f5fa57585d53" providerId="ADAL" clId="{406F223D-82B7-43BA-BB0F-0A6DE9259416}" dt="2019-08-08T14:06:53.733" v="1266" actId="20577"/>
          <ac:spMkLst>
            <pc:docMk/>
            <pc:sldMk cId="3916851968" sldId="374"/>
            <ac:spMk id="19" creationId="{5252A847-DE45-4FA3-A1F8-EEBEB845FF8E}"/>
          </ac:spMkLst>
        </pc:spChg>
        <pc:grpChg chg="del">
          <ac:chgData name="Louise Pezzaioli" userId="360b41a0-b242-48d2-b707-f5fa57585d53" providerId="ADAL" clId="{406F223D-82B7-43BA-BB0F-0A6DE9259416}" dt="2019-08-08T13:58:28.076" v="1214" actId="478"/>
          <ac:grpSpMkLst>
            <pc:docMk/>
            <pc:sldMk cId="3916851968" sldId="374"/>
            <ac:grpSpMk id="2" creationId="{769E7CBD-53B0-416A-AE00-EB05360627A8}"/>
          </ac:grpSpMkLst>
        </pc:grpChg>
        <pc:graphicFrameChg chg="add mod modGraphic">
          <ac:chgData name="Louise Pezzaioli" userId="360b41a0-b242-48d2-b707-f5fa57585d53" providerId="ADAL" clId="{406F223D-82B7-43BA-BB0F-0A6DE9259416}" dt="2019-08-08T14:15:01.892" v="1309" actId="1037"/>
          <ac:graphicFrameMkLst>
            <pc:docMk/>
            <pc:sldMk cId="3916851968" sldId="374"/>
            <ac:graphicFrameMk id="3" creationId="{0158AFFA-E6F0-4506-953E-F82E5F03AA05}"/>
          </ac:graphicFrameMkLst>
        </pc:graphicFrameChg>
      </pc:sldChg>
      <pc:sldChg chg="modSp add">
        <pc:chgData name="Louise Pezzaioli" userId="360b41a0-b242-48d2-b707-f5fa57585d53" providerId="ADAL" clId="{406F223D-82B7-43BA-BB0F-0A6DE9259416}" dt="2019-08-08T14:15:28.415" v="1320" actId="13219"/>
        <pc:sldMkLst>
          <pc:docMk/>
          <pc:sldMk cId="2839514967" sldId="375"/>
        </pc:sldMkLst>
        <pc:graphicFrameChg chg="modGraphic">
          <ac:chgData name="Louise Pezzaioli" userId="360b41a0-b242-48d2-b707-f5fa57585d53" providerId="ADAL" clId="{406F223D-82B7-43BA-BB0F-0A6DE9259416}" dt="2019-08-08T14:15:28.415" v="1320" actId="13219"/>
          <ac:graphicFrameMkLst>
            <pc:docMk/>
            <pc:sldMk cId="2839514967" sldId="375"/>
            <ac:graphicFrameMk id="3" creationId="{0158AFFA-E6F0-4506-953E-F82E5F03AA05}"/>
          </ac:graphicFrameMkLst>
        </pc:graphicFrameChg>
      </pc:sldChg>
      <pc:sldChg chg="modSp add">
        <pc:chgData name="Louise Pezzaioli" userId="360b41a0-b242-48d2-b707-f5fa57585d53" providerId="ADAL" clId="{406F223D-82B7-43BA-BB0F-0A6DE9259416}" dt="2019-08-08T14:57:59.037" v="2048" actId="207"/>
        <pc:sldMkLst>
          <pc:docMk/>
          <pc:sldMk cId="2151403254" sldId="376"/>
        </pc:sldMkLst>
        <pc:spChg chg="mod">
          <ac:chgData name="Louise Pezzaioli" userId="360b41a0-b242-48d2-b707-f5fa57585d53" providerId="ADAL" clId="{406F223D-82B7-43BA-BB0F-0A6DE9259416}" dt="2019-08-08T14:57:34.100" v="2043" actId="1035"/>
          <ac:spMkLst>
            <pc:docMk/>
            <pc:sldMk cId="2151403254" sldId="376"/>
            <ac:spMk id="9" creationId="{16F52C32-36E0-402A-AE71-A96E050DCFA4}"/>
          </ac:spMkLst>
        </pc:spChg>
        <pc:spChg chg="mod">
          <ac:chgData name="Louise Pezzaioli" userId="360b41a0-b242-48d2-b707-f5fa57585d53" providerId="ADAL" clId="{406F223D-82B7-43BA-BB0F-0A6DE9259416}" dt="2019-08-08T14:57:59.037" v="2048" actId="207"/>
          <ac:spMkLst>
            <pc:docMk/>
            <pc:sldMk cId="2151403254" sldId="376"/>
            <ac:spMk id="19" creationId="{5252A847-DE45-4FA3-A1F8-EEBEB845FF8E}"/>
          </ac:spMkLst>
        </pc:spChg>
        <pc:grpChg chg="mod">
          <ac:chgData name="Louise Pezzaioli" userId="360b41a0-b242-48d2-b707-f5fa57585d53" providerId="ADAL" clId="{406F223D-82B7-43BA-BB0F-0A6DE9259416}" dt="2019-08-08T14:57:24.364" v="2033" actId="1036"/>
          <ac:grpSpMkLst>
            <pc:docMk/>
            <pc:sldMk cId="2151403254" sldId="376"/>
            <ac:grpSpMk id="2" creationId="{8A45BFF7-3B14-4286-A81C-99900D1FF7B5}"/>
          </ac:grpSpMkLst>
        </pc:grpChg>
      </pc:sldChg>
      <pc:sldChg chg="addSp modSp add">
        <pc:chgData name="Louise Pezzaioli" userId="360b41a0-b242-48d2-b707-f5fa57585d53" providerId="ADAL" clId="{406F223D-82B7-43BA-BB0F-0A6DE9259416}" dt="2019-08-08T15:20:24.021" v="2906" actId="20577"/>
        <pc:sldMkLst>
          <pc:docMk/>
          <pc:sldMk cId="4280983969" sldId="377"/>
        </pc:sldMkLst>
        <pc:spChg chg="add mod">
          <ac:chgData name="Louise Pezzaioli" userId="360b41a0-b242-48d2-b707-f5fa57585d53" providerId="ADAL" clId="{406F223D-82B7-43BA-BB0F-0A6DE9259416}" dt="2019-08-08T15:18:47.317" v="2868" actId="20577"/>
          <ac:spMkLst>
            <pc:docMk/>
            <pc:sldMk cId="4280983969" sldId="377"/>
            <ac:spMk id="6" creationId="{D9F8BA6B-8C40-407A-8276-D5862DC2D4F7}"/>
          </ac:spMkLst>
        </pc:spChg>
        <pc:spChg chg="add mod">
          <ac:chgData name="Louise Pezzaioli" userId="360b41a0-b242-48d2-b707-f5fa57585d53" providerId="ADAL" clId="{406F223D-82B7-43BA-BB0F-0A6DE9259416}" dt="2019-08-08T15:19:59.892" v="2901" actId="20577"/>
          <ac:spMkLst>
            <pc:docMk/>
            <pc:sldMk cId="4280983969" sldId="377"/>
            <ac:spMk id="9" creationId="{FA863393-2B41-4049-B698-37B11901E3B6}"/>
          </ac:spMkLst>
        </pc:spChg>
        <pc:spChg chg="add mod">
          <ac:chgData name="Louise Pezzaioli" userId="360b41a0-b242-48d2-b707-f5fa57585d53" providerId="ADAL" clId="{406F223D-82B7-43BA-BB0F-0A6DE9259416}" dt="2019-08-08T15:19:15.764" v="2884" actId="20577"/>
          <ac:spMkLst>
            <pc:docMk/>
            <pc:sldMk cId="4280983969" sldId="377"/>
            <ac:spMk id="10" creationId="{0EFC48AC-E36F-4FC7-A038-D0D77AB5E67A}"/>
          </ac:spMkLst>
        </pc:spChg>
        <pc:spChg chg="add mod">
          <ac:chgData name="Louise Pezzaioli" userId="360b41a0-b242-48d2-b707-f5fa57585d53" providerId="ADAL" clId="{406F223D-82B7-43BA-BB0F-0A6DE9259416}" dt="2019-08-08T15:20:24.021" v="2906" actId="20577"/>
          <ac:spMkLst>
            <pc:docMk/>
            <pc:sldMk cId="4280983969" sldId="377"/>
            <ac:spMk id="11" creationId="{96D3C059-5CA8-49F1-8514-CF4ACE18471D}"/>
          </ac:spMkLst>
        </pc:spChg>
        <pc:spChg chg="add mod">
          <ac:chgData name="Louise Pezzaioli" userId="360b41a0-b242-48d2-b707-f5fa57585d53" providerId="ADAL" clId="{406F223D-82B7-43BA-BB0F-0A6DE9259416}" dt="2019-08-08T15:19:05.828" v="2872" actId="20577"/>
          <ac:spMkLst>
            <pc:docMk/>
            <pc:sldMk cId="4280983969" sldId="377"/>
            <ac:spMk id="12" creationId="{ABB7CAD9-FD1C-4DA9-B445-80EC76522C2B}"/>
          </ac:spMkLst>
        </pc:spChg>
        <pc:spChg chg="mod">
          <ac:chgData name="Louise Pezzaioli" userId="360b41a0-b242-48d2-b707-f5fa57585d53" providerId="ADAL" clId="{406F223D-82B7-43BA-BB0F-0A6DE9259416}" dt="2019-08-08T15:16:44.621" v="2784" actId="20577"/>
          <ac:spMkLst>
            <pc:docMk/>
            <pc:sldMk cId="4280983969" sldId="377"/>
            <ac:spMk id="19" creationId="{5252A847-DE45-4FA3-A1F8-EEBEB845FF8E}"/>
          </ac:spMkLst>
        </pc:spChg>
        <pc:grpChg chg="add mod">
          <ac:chgData name="Louise Pezzaioli" userId="360b41a0-b242-48d2-b707-f5fa57585d53" providerId="ADAL" clId="{406F223D-82B7-43BA-BB0F-0A6DE9259416}" dt="2019-08-08T15:18:05.652" v="2850" actId="1036"/>
          <ac:grpSpMkLst>
            <pc:docMk/>
            <pc:sldMk cId="4280983969" sldId="377"/>
            <ac:grpSpMk id="2" creationId="{E07FC265-0500-4656-9222-F817A12116B9}"/>
          </ac:grpSpMkLst>
        </pc:grpChg>
      </pc:sldChg>
      <pc:sldChg chg="modSp add">
        <pc:chgData name="Louise Pezzaioli" userId="360b41a0-b242-48d2-b707-f5fa57585d53" providerId="ADAL" clId="{406F223D-82B7-43BA-BB0F-0A6DE9259416}" dt="2019-08-08T15:07:33.926" v="2636" actId="207"/>
        <pc:sldMkLst>
          <pc:docMk/>
          <pc:sldMk cId="2191980553" sldId="378"/>
        </pc:sldMkLst>
        <pc:spChg chg="mod">
          <ac:chgData name="Louise Pezzaioli" userId="360b41a0-b242-48d2-b707-f5fa57585d53" providerId="ADAL" clId="{406F223D-82B7-43BA-BB0F-0A6DE9259416}" dt="2019-08-08T15:05:45.732" v="2365" actId="207"/>
          <ac:spMkLst>
            <pc:docMk/>
            <pc:sldMk cId="2191980553" sldId="378"/>
            <ac:spMk id="2" creationId="{3B4ADC92-E9DC-428B-AA67-FACA26DD4FCB}"/>
          </ac:spMkLst>
        </pc:spChg>
        <pc:spChg chg="mod">
          <ac:chgData name="Louise Pezzaioli" userId="360b41a0-b242-48d2-b707-f5fa57585d53" providerId="ADAL" clId="{406F223D-82B7-43BA-BB0F-0A6DE9259416}" dt="2019-08-08T15:05:51.194" v="2367" actId="208"/>
          <ac:spMkLst>
            <pc:docMk/>
            <pc:sldMk cId="2191980553" sldId="378"/>
            <ac:spMk id="10" creationId="{81E28935-E177-4DE6-ABA9-6E1ECBFC6BFC}"/>
          </ac:spMkLst>
        </pc:spChg>
        <pc:spChg chg="mod">
          <ac:chgData name="Louise Pezzaioli" userId="360b41a0-b242-48d2-b707-f5fa57585d53" providerId="ADAL" clId="{406F223D-82B7-43BA-BB0F-0A6DE9259416}" dt="2019-08-08T15:05:58.490" v="2369" actId="207"/>
          <ac:spMkLst>
            <pc:docMk/>
            <pc:sldMk cId="2191980553" sldId="378"/>
            <ac:spMk id="11" creationId="{874826C3-B67B-4137-B471-3DDD290361DC}"/>
          </ac:spMkLst>
        </pc:spChg>
        <pc:spChg chg="mod">
          <ac:chgData name="Louise Pezzaioli" userId="360b41a0-b242-48d2-b707-f5fa57585d53" providerId="ADAL" clId="{406F223D-82B7-43BA-BB0F-0A6DE9259416}" dt="2019-08-08T15:06:01.354" v="2370" actId="207"/>
          <ac:spMkLst>
            <pc:docMk/>
            <pc:sldMk cId="2191980553" sldId="378"/>
            <ac:spMk id="13" creationId="{4BB1B8BB-C7A7-4E34-A904-7469A137E541}"/>
          </ac:spMkLst>
        </pc:spChg>
        <pc:spChg chg="mod">
          <ac:chgData name="Louise Pezzaioli" userId="360b41a0-b242-48d2-b707-f5fa57585d53" providerId="ADAL" clId="{406F223D-82B7-43BA-BB0F-0A6DE9259416}" dt="2019-08-08T15:07:33.926" v="2636" actId="207"/>
          <ac:spMkLst>
            <pc:docMk/>
            <pc:sldMk cId="2191980553" sldId="378"/>
            <ac:spMk id="19" creationId="{5252A847-DE45-4FA3-A1F8-EEBEB845FF8E}"/>
          </ac:spMkLst>
        </pc:spChg>
      </pc:sldChg>
      <pc:sldChg chg="modSp add">
        <pc:chgData name="Louise Pezzaioli" userId="360b41a0-b242-48d2-b707-f5fa57585d53" providerId="ADAL" clId="{406F223D-82B7-43BA-BB0F-0A6DE9259416}" dt="2019-08-08T15:07:39.902" v="2637" actId="255"/>
        <pc:sldMkLst>
          <pc:docMk/>
          <pc:sldMk cId="2793795375" sldId="379"/>
        </pc:sldMkLst>
        <pc:spChg chg="mod">
          <ac:chgData name="Louise Pezzaioli" userId="360b41a0-b242-48d2-b707-f5fa57585d53" providerId="ADAL" clId="{406F223D-82B7-43BA-BB0F-0A6DE9259416}" dt="2019-08-08T15:07:39.902" v="2637" actId="255"/>
          <ac:spMkLst>
            <pc:docMk/>
            <pc:sldMk cId="2793795375" sldId="379"/>
            <ac:spMk id="19" creationId="{5252A847-DE45-4FA3-A1F8-EEBEB845FF8E}"/>
          </ac:spMkLst>
        </pc:spChg>
      </pc:sldChg>
      <pc:sldChg chg="modSp add">
        <pc:chgData name="Louise Pezzaioli" userId="360b41a0-b242-48d2-b707-f5fa57585d53" providerId="ADAL" clId="{406F223D-82B7-43BA-BB0F-0A6DE9259416}" dt="2019-08-08T15:22:05.181" v="3178" actId="20577"/>
        <pc:sldMkLst>
          <pc:docMk/>
          <pc:sldMk cId="3473117587" sldId="380"/>
        </pc:sldMkLst>
        <pc:spChg chg="mod">
          <ac:chgData name="Louise Pezzaioli" userId="360b41a0-b242-48d2-b707-f5fa57585d53" providerId="ADAL" clId="{406F223D-82B7-43BA-BB0F-0A6DE9259416}" dt="2019-08-08T15:22:05.181" v="3178" actId="20577"/>
          <ac:spMkLst>
            <pc:docMk/>
            <pc:sldMk cId="3473117587" sldId="380"/>
            <ac:spMk id="19" creationId="{5252A847-DE45-4FA3-A1F8-EEBEB845FF8E}"/>
          </ac:spMkLst>
        </pc:spChg>
      </pc:sldChg>
      <pc:sldChg chg="modSp add">
        <pc:chgData name="Louise Pezzaioli" userId="360b41a0-b242-48d2-b707-f5fa57585d53" providerId="ADAL" clId="{406F223D-82B7-43BA-BB0F-0A6DE9259416}" dt="2019-08-08T15:22:02.718" v="3177" actId="208"/>
        <pc:sldMkLst>
          <pc:docMk/>
          <pc:sldMk cId="1010153460" sldId="381"/>
        </pc:sldMkLst>
        <pc:spChg chg="mod">
          <ac:chgData name="Louise Pezzaioli" userId="360b41a0-b242-48d2-b707-f5fa57585d53" providerId="ADAL" clId="{406F223D-82B7-43BA-BB0F-0A6DE9259416}" dt="2019-08-08T15:21:56.999" v="3175" actId="208"/>
          <ac:spMkLst>
            <pc:docMk/>
            <pc:sldMk cId="1010153460" sldId="381"/>
            <ac:spMk id="6" creationId="{D9F8BA6B-8C40-407A-8276-D5862DC2D4F7}"/>
          </ac:spMkLst>
        </pc:spChg>
        <pc:spChg chg="mod">
          <ac:chgData name="Louise Pezzaioli" userId="360b41a0-b242-48d2-b707-f5fa57585d53" providerId="ADAL" clId="{406F223D-82B7-43BA-BB0F-0A6DE9259416}" dt="2019-08-08T15:21:56.999" v="3175" actId="208"/>
          <ac:spMkLst>
            <pc:docMk/>
            <pc:sldMk cId="1010153460" sldId="381"/>
            <ac:spMk id="9" creationId="{FA863393-2B41-4049-B698-37B11901E3B6}"/>
          </ac:spMkLst>
        </pc:spChg>
        <pc:spChg chg="mod">
          <ac:chgData name="Louise Pezzaioli" userId="360b41a0-b242-48d2-b707-f5fa57585d53" providerId="ADAL" clId="{406F223D-82B7-43BA-BB0F-0A6DE9259416}" dt="2019-08-08T15:21:56.999" v="3175" actId="208"/>
          <ac:spMkLst>
            <pc:docMk/>
            <pc:sldMk cId="1010153460" sldId="381"/>
            <ac:spMk id="10" creationId="{0EFC48AC-E36F-4FC7-A038-D0D77AB5E67A}"/>
          </ac:spMkLst>
        </pc:spChg>
        <pc:spChg chg="mod">
          <ac:chgData name="Louise Pezzaioli" userId="360b41a0-b242-48d2-b707-f5fa57585d53" providerId="ADAL" clId="{406F223D-82B7-43BA-BB0F-0A6DE9259416}" dt="2019-08-08T15:22:02.718" v="3177" actId="208"/>
          <ac:spMkLst>
            <pc:docMk/>
            <pc:sldMk cId="1010153460" sldId="381"/>
            <ac:spMk id="11" creationId="{96D3C059-5CA8-49F1-8514-CF4ACE18471D}"/>
          </ac:spMkLst>
        </pc:spChg>
        <pc:spChg chg="mod">
          <ac:chgData name="Louise Pezzaioli" userId="360b41a0-b242-48d2-b707-f5fa57585d53" providerId="ADAL" clId="{406F223D-82B7-43BA-BB0F-0A6DE9259416}" dt="2019-08-08T15:21:56.999" v="3175" actId="208"/>
          <ac:spMkLst>
            <pc:docMk/>
            <pc:sldMk cId="1010153460" sldId="381"/>
            <ac:spMk id="12" creationId="{ABB7CAD9-FD1C-4DA9-B445-80EC76522C2B}"/>
          </ac:spMkLst>
        </pc:spChg>
        <pc:spChg chg="mod">
          <ac:chgData name="Louise Pezzaioli" userId="360b41a0-b242-48d2-b707-f5fa57585d53" providerId="ADAL" clId="{406F223D-82B7-43BA-BB0F-0A6DE9259416}" dt="2019-08-08T15:21:50.288" v="3173" actId="207"/>
          <ac:spMkLst>
            <pc:docMk/>
            <pc:sldMk cId="1010153460" sldId="381"/>
            <ac:spMk id="19" creationId="{5252A847-DE45-4FA3-A1F8-EEBEB845FF8E}"/>
          </ac:spMkLst>
        </pc:spChg>
        <pc:grpChg chg="mod">
          <ac:chgData name="Louise Pezzaioli" userId="360b41a0-b242-48d2-b707-f5fa57585d53" providerId="ADAL" clId="{406F223D-82B7-43BA-BB0F-0A6DE9259416}" dt="2019-08-08T15:21:53.990" v="3174" actId="207"/>
          <ac:grpSpMkLst>
            <pc:docMk/>
            <pc:sldMk cId="1010153460" sldId="381"/>
            <ac:grpSpMk id="2" creationId="{E07FC265-0500-4656-9222-F817A12116B9}"/>
          </ac:grpSpMkLst>
        </pc:grpChg>
      </pc:sldChg>
    </pc:docChg>
  </pc:docChgLst>
  <pc:docChgLst>
    <pc:chgData name="Claire Walker" userId="ea9b7a16-6533-4bfc-968f-2b771b65ab59" providerId="ADAL" clId="{3D05DC14-B081-4D91-BC6C-D9C1648F9EEE}"/>
    <pc:docChg chg="undo custSel addSld delSld modSld">
      <pc:chgData name="Claire Walker" userId="ea9b7a16-6533-4bfc-968f-2b771b65ab59" providerId="ADAL" clId="{3D05DC14-B081-4D91-BC6C-D9C1648F9EEE}" dt="2019-08-09T14:18:27.570" v="102" actId="207"/>
      <pc:docMkLst>
        <pc:docMk/>
      </pc:docMkLst>
      <pc:sldChg chg="modSp">
        <pc:chgData name="Claire Walker" userId="ea9b7a16-6533-4bfc-968f-2b771b65ab59" providerId="ADAL" clId="{3D05DC14-B081-4D91-BC6C-D9C1648F9EEE}" dt="2019-08-09T14:16:11.988" v="4" actId="20577"/>
        <pc:sldMkLst>
          <pc:docMk/>
          <pc:sldMk cId="2151403254" sldId="376"/>
        </pc:sldMkLst>
        <pc:spChg chg="mod">
          <ac:chgData name="Claire Walker" userId="ea9b7a16-6533-4bfc-968f-2b771b65ab59" providerId="ADAL" clId="{3D05DC14-B081-4D91-BC6C-D9C1648F9EEE}" dt="2019-08-09T14:16:11.988" v="4" actId="20577"/>
          <ac:spMkLst>
            <pc:docMk/>
            <pc:sldMk cId="2151403254" sldId="376"/>
            <ac:spMk id="19" creationId="{5252A847-DE45-4FA3-A1F8-EEBEB845FF8E}"/>
          </ac:spMkLst>
        </pc:spChg>
      </pc:sldChg>
      <pc:sldChg chg="del">
        <pc:chgData name="Claire Walker" userId="ea9b7a16-6533-4bfc-968f-2b771b65ab59" providerId="ADAL" clId="{3D05DC14-B081-4D91-BC6C-D9C1648F9EEE}" dt="2019-08-09T14:16:56.258" v="25" actId="2696"/>
        <pc:sldMkLst>
          <pc:docMk/>
          <pc:sldMk cId="4280983969" sldId="377"/>
        </pc:sldMkLst>
      </pc:sldChg>
      <pc:sldChg chg="modSp del">
        <pc:chgData name="Claire Walker" userId="ea9b7a16-6533-4bfc-968f-2b771b65ab59" providerId="ADAL" clId="{3D05DC14-B081-4D91-BC6C-D9C1648F9EEE}" dt="2019-08-09T14:17:42.930" v="87" actId="2696"/>
        <pc:sldMkLst>
          <pc:docMk/>
          <pc:sldMk cId="3473117587" sldId="380"/>
        </pc:sldMkLst>
        <pc:spChg chg="mod">
          <ac:chgData name="Claire Walker" userId="ea9b7a16-6533-4bfc-968f-2b771b65ab59" providerId="ADAL" clId="{3D05DC14-B081-4D91-BC6C-D9C1648F9EEE}" dt="2019-08-09T14:17:00.578" v="26" actId="20577"/>
          <ac:spMkLst>
            <pc:docMk/>
            <pc:sldMk cId="3473117587" sldId="380"/>
            <ac:spMk id="19" creationId="{5252A847-DE45-4FA3-A1F8-EEBEB845FF8E}"/>
          </ac:spMkLst>
        </pc:spChg>
        <pc:grpChg chg="mod">
          <ac:chgData name="Claire Walker" userId="ea9b7a16-6533-4bfc-968f-2b771b65ab59" providerId="ADAL" clId="{3D05DC14-B081-4D91-BC6C-D9C1648F9EEE}" dt="2019-08-09T14:16:41.119" v="12" actId="1035"/>
          <ac:grpSpMkLst>
            <pc:docMk/>
            <pc:sldMk cId="3473117587" sldId="380"/>
            <ac:grpSpMk id="2" creationId="{E07FC265-0500-4656-9222-F817A12116B9}"/>
          </ac:grpSpMkLst>
        </pc:grpChg>
      </pc:sldChg>
      <pc:sldChg chg="del">
        <pc:chgData name="Claire Walker" userId="ea9b7a16-6533-4bfc-968f-2b771b65ab59" providerId="ADAL" clId="{3D05DC14-B081-4D91-BC6C-D9C1648F9EEE}" dt="2019-08-09T14:17:17.224" v="29" actId="2696"/>
        <pc:sldMkLst>
          <pc:docMk/>
          <pc:sldMk cId="1010153460" sldId="381"/>
        </pc:sldMkLst>
      </pc:sldChg>
      <pc:sldChg chg="add del">
        <pc:chgData name="Claire Walker" userId="ea9b7a16-6533-4bfc-968f-2b771b65ab59" providerId="ADAL" clId="{3D05DC14-B081-4D91-BC6C-D9C1648F9EEE}" dt="2019-08-09T14:17:42.151" v="86" actId="2696"/>
        <pc:sldMkLst>
          <pc:docMk/>
          <pc:sldMk cId="2603369778" sldId="383"/>
        </pc:sldMkLst>
      </pc:sldChg>
      <pc:sldChg chg="modSp add">
        <pc:chgData name="Claire Walker" userId="ea9b7a16-6533-4bfc-968f-2b771b65ab59" providerId="ADAL" clId="{3D05DC14-B081-4D91-BC6C-D9C1648F9EEE}" dt="2019-08-09T14:17:51.096" v="90" actId="6549"/>
        <pc:sldMkLst>
          <pc:docMk/>
          <pc:sldMk cId="1939902399" sldId="384"/>
        </pc:sldMkLst>
        <pc:spChg chg="mod">
          <ac:chgData name="Claire Walker" userId="ea9b7a16-6533-4bfc-968f-2b771b65ab59" providerId="ADAL" clId="{3D05DC14-B081-4D91-BC6C-D9C1648F9EEE}" dt="2019-08-09T14:17:32.990" v="68" actId="1036"/>
          <ac:spMkLst>
            <pc:docMk/>
            <pc:sldMk cId="1939902399" sldId="384"/>
            <ac:spMk id="9" creationId="{FA863393-2B41-4049-B698-37B11901E3B6}"/>
          </ac:spMkLst>
        </pc:spChg>
        <pc:spChg chg="mod">
          <ac:chgData name="Claire Walker" userId="ea9b7a16-6533-4bfc-968f-2b771b65ab59" providerId="ADAL" clId="{3D05DC14-B081-4D91-BC6C-D9C1648F9EEE}" dt="2019-08-09T14:17:26.497" v="50" actId="1035"/>
          <ac:spMkLst>
            <pc:docMk/>
            <pc:sldMk cId="1939902399" sldId="384"/>
            <ac:spMk id="10" creationId="{0EFC48AC-E36F-4FC7-A038-D0D77AB5E67A}"/>
          </ac:spMkLst>
        </pc:spChg>
        <pc:spChg chg="mod">
          <ac:chgData name="Claire Walker" userId="ea9b7a16-6533-4bfc-968f-2b771b65ab59" providerId="ADAL" clId="{3D05DC14-B081-4D91-BC6C-D9C1648F9EEE}" dt="2019-08-09T14:17:26.497" v="50" actId="1035"/>
          <ac:spMkLst>
            <pc:docMk/>
            <pc:sldMk cId="1939902399" sldId="384"/>
            <ac:spMk id="11" creationId="{96D3C059-5CA8-49F1-8514-CF4ACE18471D}"/>
          </ac:spMkLst>
        </pc:spChg>
        <pc:spChg chg="mod">
          <ac:chgData name="Claire Walker" userId="ea9b7a16-6533-4bfc-968f-2b771b65ab59" providerId="ADAL" clId="{3D05DC14-B081-4D91-BC6C-D9C1648F9EEE}" dt="2019-08-09T14:17:26.497" v="50" actId="1035"/>
          <ac:spMkLst>
            <pc:docMk/>
            <pc:sldMk cId="1939902399" sldId="384"/>
            <ac:spMk id="12" creationId="{ABB7CAD9-FD1C-4DA9-B445-80EC76522C2B}"/>
          </ac:spMkLst>
        </pc:spChg>
        <pc:spChg chg="mod">
          <ac:chgData name="Claire Walker" userId="ea9b7a16-6533-4bfc-968f-2b771b65ab59" providerId="ADAL" clId="{3D05DC14-B081-4D91-BC6C-D9C1648F9EEE}" dt="2019-08-09T14:17:51.096" v="90" actId="6549"/>
          <ac:spMkLst>
            <pc:docMk/>
            <pc:sldMk cId="1939902399" sldId="384"/>
            <ac:spMk id="19" creationId="{5252A847-DE45-4FA3-A1F8-EEBEB845FF8E}"/>
          </ac:spMkLst>
        </pc:spChg>
        <pc:grpChg chg="mod">
          <ac:chgData name="Claire Walker" userId="ea9b7a16-6533-4bfc-968f-2b771b65ab59" providerId="ADAL" clId="{3D05DC14-B081-4D91-BC6C-D9C1648F9EEE}" dt="2019-08-09T14:17:29.300" v="52" actId="1035"/>
          <ac:grpSpMkLst>
            <pc:docMk/>
            <pc:sldMk cId="1939902399" sldId="384"/>
            <ac:grpSpMk id="2" creationId="{E07FC265-0500-4656-9222-F817A12116B9}"/>
          </ac:grpSpMkLst>
        </pc:grpChg>
      </pc:sldChg>
      <pc:sldChg chg="modSp add">
        <pc:chgData name="Claire Walker" userId="ea9b7a16-6533-4bfc-968f-2b771b65ab59" providerId="ADAL" clId="{3D05DC14-B081-4D91-BC6C-D9C1648F9EEE}" dt="2019-08-09T14:17:59.337" v="96" actId="207"/>
        <pc:sldMkLst>
          <pc:docMk/>
          <pc:sldMk cId="2497760048" sldId="385"/>
        </pc:sldMkLst>
        <pc:spChg chg="mod">
          <ac:chgData name="Claire Walker" userId="ea9b7a16-6533-4bfc-968f-2b771b65ab59" providerId="ADAL" clId="{3D05DC14-B081-4D91-BC6C-D9C1648F9EEE}" dt="2019-08-09T14:17:59.337" v="96" actId="207"/>
          <ac:spMkLst>
            <pc:docMk/>
            <pc:sldMk cId="2497760048" sldId="385"/>
            <ac:spMk id="19" creationId="{5252A847-DE45-4FA3-A1F8-EEBEB845FF8E}"/>
          </ac:spMkLst>
        </pc:spChg>
      </pc:sldChg>
      <pc:sldChg chg="modSp add">
        <pc:chgData name="Claire Walker" userId="ea9b7a16-6533-4bfc-968f-2b771b65ab59" providerId="ADAL" clId="{3D05DC14-B081-4D91-BC6C-D9C1648F9EEE}" dt="2019-08-09T14:18:27.570" v="102" actId="207"/>
        <pc:sldMkLst>
          <pc:docMk/>
          <pc:sldMk cId="2023058581" sldId="386"/>
        </pc:sldMkLst>
        <pc:spChg chg="mod">
          <ac:chgData name="Claire Walker" userId="ea9b7a16-6533-4bfc-968f-2b771b65ab59" providerId="ADAL" clId="{3D05DC14-B081-4D91-BC6C-D9C1648F9EEE}" dt="2019-08-09T14:18:25.515" v="101" actId="207"/>
          <ac:spMkLst>
            <pc:docMk/>
            <pc:sldMk cId="2023058581" sldId="386"/>
            <ac:spMk id="10" creationId="{0EFC48AC-E36F-4FC7-A038-D0D77AB5E67A}"/>
          </ac:spMkLst>
        </pc:spChg>
        <pc:spChg chg="mod">
          <ac:chgData name="Claire Walker" userId="ea9b7a16-6533-4bfc-968f-2b771b65ab59" providerId="ADAL" clId="{3D05DC14-B081-4D91-BC6C-D9C1648F9EEE}" dt="2019-08-09T14:18:11.171" v="99" actId="208"/>
          <ac:spMkLst>
            <pc:docMk/>
            <pc:sldMk cId="2023058581" sldId="386"/>
            <ac:spMk id="11" creationId="{96D3C059-5CA8-49F1-8514-CF4ACE18471D}"/>
          </ac:spMkLst>
        </pc:spChg>
        <pc:spChg chg="mod">
          <ac:chgData name="Claire Walker" userId="ea9b7a16-6533-4bfc-968f-2b771b65ab59" providerId="ADAL" clId="{3D05DC14-B081-4D91-BC6C-D9C1648F9EEE}" dt="2019-08-09T14:18:27.570" v="102" actId="207"/>
          <ac:spMkLst>
            <pc:docMk/>
            <pc:sldMk cId="2023058581" sldId="386"/>
            <ac:spMk id="12" creationId="{ABB7CAD9-FD1C-4DA9-B445-80EC76522C2B}"/>
          </ac:spMkLst>
        </pc:spChg>
      </pc:sldChg>
    </pc:docChg>
  </pc:docChgLst>
  <pc:docChgLst>
    <pc:chgData name="Louise Pezzaioli" userId="360b41a0-b242-48d2-b707-f5fa57585d53" providerId="ADAL" clId="{1D8A2773-7F69-41CE-BBED-D523ECBF72F3}"/>
    <pc:docChg chg="undo custSel addSld delSld modSld">
      <pc:chgData name="Louise Pezzaioli" userId="360b41a0-b242-48d2-b707-f5fa57585d53" providerId="ADAL" clId="{1D8A2773-7F69-41CE-BBED-D523ECBF72F3}" dt="2019-08-08T23:20:07.903" v="90" actId="20577"/>
      <pc:docMkLst>
        <pc:docMk/>
      </pc:docMkLst>
      <pc:sldChg chg="modSp">
        <pc:chgData name="Louise Pezzaioli" userId="360b41a0-b242-48d2-b707-f5fa57585d53" providerId="ADAL" clId="{1D8A2773-7F69-41CE-BBED-D523ECBF72F3}" dt="2019-08-08T23:14:33.174" v="5" actId="20577"/>
        <pc:sldMkLst>
          <pc:docMk/>
          <pc:sldMk cId="332354265" sldId="366"/>
        </pc:sldMkLst>
        <pc:spChg chg="mod">
          <ac:chgData name="Louise Pezzaioli" userId="360b41a0-b242-48d2-b707-f5fa57585d53" providerId="ADAL" clId="{1D8A2773-7F69-41CE-BBED-D523ECBF72F3}" dt="2019-08-08T23:14:33.174" v="5" actId="20577"/>
          <ac:spMkLst>
            <pc:docMk/>
            <pc:sldMk cId="332354265" sldId="366"/>
            <ac:spMk id="19" creationId="{5252A847-DE45-4FA3-A1F8-EEBEB845FF8E}"/>
          </ac:spMkLst>
        </pc:spChg>
      </pc:sldChg>
      <pc:sldChg chg="modSp">
        <pc:chgData name="Louise Pezzaioli" userId="360b41a0-b242-48d2-b707-f5fa57585d53" providerId="ADAL" clId="{1D8A2773-7F69-41CE-BBED-D523ECBF72F3}" dt="2019-08-08T23:15:01.248" v="37" actId="1038"/>
        <pc:sldMkLst>
          <pc:docMk/>
          <pc:sldMk cId="741494443" sldId="367"/>
        </pc:sldMkLst>
        <pc:spChg chg="mod">
          <ac:chgData name="Louise Pezzaioli" userId="360b41a0-b242-48d2-b707-f5fa57585d53" providerId="ADAL" clId="{1D8A2773-7F69-41CE-BBED-D523ECBF72F3}" dt="2019-08-08T23:15:01.248" v="37" actId="1038"/>
          <ac:spMkLst>
            <pc:docMk/>
            <pc:sldMk cId="741494443" sldId="367"/>
            <ac:spMk id="10" creationId="{9E47F351-173A-454C-B516-7D433347EB95}"/>
          </ac:spMkLst>
        </pc:spChg>
        <pc:spChg chg="mod">
          <ac:chgData name="Louise Pezzaioli" userId="360b41a0-b242-48d2-b707-f5fa57585d53" providerId="ADAL" clId="{1D8A2773-7F69-41CE-BBED-D523ECBF72F3}" dt="2019-08-08T23:14:53.999" v="11" actId="20577"/>
          <ac:spMkLst>
            <pc:docMk/>
            <pc:sldMk cId="741494443" sldId="367"/>
            <ac:spMk id="19" creationId="{5252A847-DE45-4FA3-A1F8-EEBEB845FF8E}"/>
          </ac:spMkLst>
        </pc:spChg>
      </pc:sldChg>
      <pc:sldChg chg="modSp">
        <pc:chgData name="Louise Pezzaioli" userId="360b41a0-b242-48d2-b707-f5fa57585d53" providerId="ADAL" clId="{1D8A2773-7F69-41CE-BBED-D523ECBF72F3}" dt="2019-08-08T23:15:10.679" v="65" actId="1038"/>
        <pc:sldMkLst>
          <pc:docMk/>
          <pc:sldMk cId="501149162" sldId="368"/>
        </pc:sldMkLst>
        <pc:spChg chg="mod">
          <ac:chgData name="Louise Pezzaioli" userId="360b41a0-b242-48d2-b707-f5fa57585d53" providerId="ADAL" clId="{1D8A2773-7F69-41CE-BBED-D523ECBF72F3}" dt="2019-08-08T23:15:10.679" v="65" actId="1038"/>
          <ac:spMkLst>
            <pc:docMk/>
            <pc:sldMk cId="501149162" sldId="368"/>
            <ac:spMk id="10" creationId="{9E47F351-173A-454C-B516-7D433347EB95}"/>
          </ac:spMkLst>
        </pc:spChg>
        <pc:spChg chg="mod">
          <ac:chgData name="Louise Pezzaioli" userId="360b41a0-b242-48d2-b707-f5fa57585d53" providerId="ADAL" clId="{1D8A2773-7F69-41CE-BBED-D523ECBF72F3}" dt="2019-08-08T23:15:03.727" v="41" actId="20577"/>
          <ac:spMkLst>
            <pc:docMk/>
            <pc:sldMk cId="501149162" sldId="368"/>
            <ac:spMk id="19" creationId="{5252A847-DE45-4FA3-A1F8-EEBEB845FF8E}"/>
          </ac:spMkLst>
        </pc:spChg>
      </pc:sldChg>
      <pc:sldChg chg="modSp">
        <pc:chgData name="Louise Pezzaioli" userId="360b41a0-b242-48d2-b707-f5fa57585d53" providerId="ADAL" clId="{1D8A2773-7F69-41CE-BBED-D523ECBF72F3}" dt="2019-08-08T23:16:37.310" v="77" actId="20577"/>
        <pc:sldMkLst>
          <pc:docMk/>
          <pc:sldMk cId="2076051114" sldId="371"/>
        </pc:sldMkLst>
        <pc:spChg chg="mod">
          <ac:chgData name="Louise Pezzaioli" userId="360b41a0-b242-48d2-b707-f5fa57585d53" providerId="ADAL" clId="{1D8A2773-7F69-41CE-BBED-D523ECBF72F3}" dt="2019-08-08T23:16:37.310" v="77" actId="20577"/>
          <ac:spMkLst>
            <pc:docMk/>
            <pc:sldMk cId="2076051114" sldId="371"/>
            <ac:spMk id="19" creationId="{5252A847-DE45-4FA3-A1F8-EEBEB845FF8E}"/>
          </ac:spMkLst>
        </pc:spChg>
      </pc:sldChg>
      <pc:sldChg chg="modSp">
        <pc:chgData name="Louise Pezzaioli" userId="360b41a0-b242-48d2-b707-f5fa57585d53" providerId="ADAL" clId="{1D8A2773-7F69-41CE-BBED-D523ECBF72F3}" dt="2019-08-08T23:20:03.463" v="86" actId="20577"/>
        <pc:sldMkLst>
          <pc:docMk/>
          <pc:sldMk cId="4280983969" sldId="377"/>
        </pc:sldMkLst>
        <pc:spChg chg="mod">
          <ac:chgData name="Louise Pezzaioli" userId="360b41a0-b242-48d2-b707-f5fa57585d53" providerId="ADAL" clId="{1D8A2773-7F69-41CE-BBED-D523ECBF72F3}" dt="2019-08-08T23:20:03.463" v="86" actId="20577"/>
          <ac:spMkLst>
            <pc:docMk/>
            <pc:sldMk cId="4280983969" sldId="377"/>
            <ac:spMk id="19" creationId="{5252A847-DE45-4FA3-A1F8-EEBEB845FF8E}"/>
          </ac:spMkLst>
        </pc:spChg>
      </pc:sldChg>
      <pc:sldChg chg="modSp">
        <pc:chgData name="Louise Pezzaioli" userId="360b41a0-b242-48d2-b707-f5fa57585d53" providerId="ADAL" clId="{1D8A2773-7F69-41CE-BBED-D523ECBF72F3}" dt="2019-08-08T23:20:05.855" v="88" actId="20577"/>
        <pc:sldMkLst>
          <pc:docMk/>
          <pc:sldMk cId="3473117587" sldId="380"/>
        </pc:sldMkLst>
        <pc:spChg chg="mod">
          <ac:chgData name="Louise Pezzaioli" userId="360b41a0-b242-48d2-b707-f5fa57585d53" providerId="ADAL" clId="{1D8A2773-7F69-41CE-BBED-D523ECBF72F3}" dt="2019-08-08T23:20:05.855" v="88" actId="20577"/>
          <ac:spMkLst>
            <pc:docMk/>
            <pc:sldMk cId="3473117587" sldId="380"/>
            <ac:spMk id="19" creationId="{5252A847-DE45-4FA3-A1F8-EEBEB845FF8E}"/>
          </ac:spMkLst>
        </pc:spChg>
      </pc:sldChg>
      <pc:sldChg chg="modSp">
        <pc:chgData name="Louise Pezzaioli" userId="360b41a0-b242-48d2-b707-f5fa57585d53" providerId="ADAL" clId="{1D8A2773-7F69-41CE-BBED-D523ECBF72F3}" dt="2019-08-08T23:20:07.903" v="90" actId="20577"/>
        <pc:sldMkLst>
          <pc:docMk/>
          <pc:sldMk cId="1010153460" sldId="381"/>
        </pc:sldMkLst>
        <pc:spChg chg="mod">
          <ac:chgData name="Louise Pezzaioli" userId="360b41a0-b242-48d2-b707-f5fa57585d53" providerId="ADAL" clId="{1D8A2773-7F69-41CE-BBED-D523ECBF72F3}" dt="2019-08-08T23:20:07.903" v="90" actId="20577"/>
          <ac:spMkLst>
            <pc:docMk/>
            <pc:sldMk cId="1010153460" sldId="381"/>
            <ac:spMk id="19" creationId="{5252A847-DE45-4FA3-A1F8-EEBEB845FF8E}"/>
          </ac:spMkLst>
        </pc:spChg>
      </pc:sldChg>
      <pc:sldChg chg="addSp delSp add del">
        <pc:chgData name="Louise Pezzaioli" userId="360b41a0-b242-48d2-b707-f5fa57585d53" providerId="ADAL" clId="{1D8A2773-7F69-41CE-BBED-D523ECBF72F3}" dt="2019-08-08T23:14:15.659" v="3"/>
        <pc:sldMkLst>
          <pc:docMk/>
          <pc:sldMk cId="4271155472" sldId="382"/>
        </pc:sldMkLst>
        <pc:picChg chg="add del">
          <ac:chgData name="Louise Pezzaioli" userId="360b41a0-b242-48d2-b707-f5fa57585d53" providerId="ADAL" clId="{1D8A2773-7F69-41CE-BBED-D523ECBF72F3}" dt="2019-08-08T23:14:13.611" v="1" actId="478"/>
          <ac:picMkLst>
            <pc:docMk/>
            <pc:sldMk cId="4271155472" sldId="382"/>
            <ac:picMk id="9" creationId="{BE10E778-FB36-475C-BE47-58C3ADAC705E}"/>
          </ac:picMkLst>
        </pc:picChg>
      </pc:sldChg>
    </pc:docChg>
  </pc:docChgLst>
  <pc:docChgLst>
    <pc:chgData name="Kyle Tidswell-Brown" userId="3518c4a0-5c99-4880-b127-cb60ccf11a39" providerId="ADAL" clId="{30E7B277-DA02-4924-977D-3D7856908ECB}"/>
    <pc:docChg chg="custSel modSld">
      <pc:chgData name="Kyle Tidswell-Brown" userId="3518c4a0-5c99-4880-b127-cb60ccf11a39" providerId="ADAL" clId="{30E7B277-DA02-4924-977D-3D7856908ECB}" dt="2019-08-09T11:31:40.548" v="97" actId="20577"/>
      <pc:docMkLst>
        <pc:docMk/>
      </pc:docMkLst>
      <pc:sldChg chg="modSp">
        <pc:chgData name="Kyle Tidswell-Brown" userId="3518c4a0-5c99-4880-b127-cb60ccf11a39" providerId="ADAL" clId="{30E7B277-DA02-4924-977D-3D7856908ECB}" dt="2019-08-09T11:23:58.422" v="79" actId="20577"/>
        <pc:sldMkLst>
          <pc:docMk/>
          <pc:sldMk cId="636014570" sldId="314"/>
        </pc:sldMkLst>
        <pc:spChg chg="mod">
          <ac:chgData name="Kyle Tidswell-Brown" userId="3518c4a0-5c99-4880-b127-cb60ccf11a39" providerId="ADAL" clId="{30E7B277-DA02-4924-977D-3D7856908ECB}" dt="2019-08-09T11:23:55.031" v="77" actId="20577"/>
          <ac:spMkLst>
            <pc:docMk/>
            <pc:sldMk cId="636014570" sldId="314"/>
            <ac:spMk id="10" creationId="{81E28935-E177-4DE6-ABA9-6E1ECBFC6BFC}"/>
          </ac:spMkLst>
        </pc:spChg>
        <pc:spChg chg="mod">
          <ac:chgData name="Kyle Tidswell-Brown" userId="3518c4a0-5c99-4880-b127-cb60ccf11a39" providerId="ADAL" clId="{30E7B277-DA02-4924-977D-3D7856908ECB}" dt="2019-08-09T11:23:58.422" v="79" actId="20577"/>
          <ac:spMkLst>
            <pc:docMk/>
            <pc:sldMk cId="636014570" sldId="314"/>
            <ac:spMk id="11" creationId="{874826C3-B67B-4137-B471-3DDD290361DC}"/>
          </ac:spMkLst>
        </pc:spChg>
        <pc:spChg chg="mod">
          <ac:chgData name="Kyle Tidswell-Brown" userId="3518c4a0-5c99-4880-b127-cb60ccf11a39" providerId="ADAL" clId="{30E7B277-DA02-4924-977D-3D7856908ECB}" dt="2019-08-09T11:23:39.958" v="72" actId="20577"/>
          <ac:spMkLst>
            <pc:docMk/>
            <pc:sldMk cId="636014570" sldId="314"/>
            <ac:spMk id="19" creationId="{5252A847-DE45-4FA3-A1F8-EEBEB845FF8E}"/>
          </ac:spMkLst>
        </pc:spChg>
      </pc:sldChg>
      <pc:sldChg chg="modSp">
        <pc:chgData name="Kyle Tidswell-Brown" userId="3518c4a0-5c99-4880-b127-cb60ccf11a39" providerId="ADAL" clId="{30E7B277-DA02-4924-977D-3D7856908ECB}" dt="2019-08-09T11:21:09.025" v="62"/>
        <pc:sldMkLst>
          <pc:docMk/>
          <pc:sldMk cId="1071900124" sldId="355"/>
        </pc:sldMkLst>
        <pc:spChg chg="mod">
          <ac:chgData name="Kyle Tidswell-Brown" userId="3518c4a0-5c99-4880-b127-cb60ccf11a39" providerId="ADAL" clId="{30E7B277-DA02-4924-977D-3D7856908ECB}" dt="2019-08-09T11:20:46.357" v="46" actId="122"/>
          <ac:spMkLst>
            <pc:docMk/>
            <pc:sldMk cId="1071900124" sldId="355"/>
            <ac:spMk id="13" creationId="{2185561E-394E-444D-BBB3-B9BBC42E4A24}"/>
          </ac:spMkLst>
        </pc:spChg>
        <pc:spChg chg="mod">
          <ac:chgData name="Kyle Tidswell-Brown" userId="3518c4a0-5c99-4880-b127-cb60ccf11a39" providerId="ADAL" clId="{30E7B277-DA02-4924-977D-3D7856908ECB}" dt="2019-08-09T11:20:46.357" v="46" actId="122"/>
          <ac:spMkLst>
            <pc:docMk/>
            <pc:sldMk cId="1071900124" sldId="355"/>
            <ac:spMk id="14" creationId="{DDAFDD81-3765-45C9-95C3-B484B6DE6E7C}"/>
          </ac:spMkLst>
        </pc:spChg>
        <pc:spChg chg="mod">
          <ac:chgData name="Kyle Tidswell-Brown" userId="3518c4a0-5c99-4880-b127-cb60ccf11a39" providerId="ADAL" clId="{30E7B277-DA02-4924-977D-3D7856908ECB}" dt="2019-08-09T11:21:09.025" v="62"/>
          <ac:spMkLst>
            <pc:docMk/>
            <pc:sldMk cId="1071900124" sldId="355"/>
            <ac:spMk id="19" creationId="{5252A847-DE45-4FA3-A1F8-EEBEB845FF8E}"/>
          </ac:spMkLst>
        </pc:spChg>
      </pc:sldChg>
      <pc:sldChg chg="modSp">
        <pc:chgData name="Kyle Tidswell-Brown" userId="3518c4a0-5c99-4880-b127-cb60ccf11a39" providerId="ADAL" clId="{30E7B277-DA02-4924-977D-3D7856908ECB}" dt="2019-08-09T10:24:33.948" v="6" actId="122"/>
        <pc:sldMkLst>
          <pc:docMk/>
          <pc:sldMk cId="36917022" sldId="360"/>
        </pc:sldMkLst>
        <pc:spChg chg="mod">
          <ac:chgData name="Kyle Tidswell-Brown" userId="3518c4a0-5c99-4880-b127-cb60ccf11a39" providerId="ADAL" clId="{30E7B277-DA02-4924-977D-3D7856908ECB}" dt="2019-08-09T10:24:33.948" v="6" actId="122"/>
          <ac:spMkLst>
            <pc:docMk/>
            <pc:sldMk cId="36917022" sldId="360"/>
            <ac:spMk id="19" creationId="{5252A847-DE45-4FA3-A1F8-EEBEB845FF8E}"/>
          </ac:spMkLst>
        </pc:spChg>
      </pc:sldChg>
      <pc:sldChg chg="modSp">
        <pc:chgData name="Kyle Tidswell-Brown" userId="3518c4a0-5c99-4880-b127-cb60ccf11a39" providerId="ADAL" clId="{30E7B277-DA02-4924-977D-3D7856908ECB}" dt="2019-08-09T10:11:26.307" v="3" actId="207"/>
        <pc:sldMkLst>
          <pc:docMk/>
          <pc:sldMk cId="332354265" sldId="366"/>
        </pc:sldMkLst>
        <pc:spChg chg="mod">
          <ac:chgData name="Kyle Tidswell-Brown" userId="3518c4a0-5c99-4880-b127-cb60ccf11a39" providerId="ADAL" clId="{30E7B277-DA02-4924-977D-3D7856908ECB}" dt="2019-08-09T10:11:26.307" v="3" actId="207"/>
          <ac:spMkLst>
            <pc:docMk/>
            <pc:sldMk cId="332354265" sldId="366"/>
            <ac:spMk id="19" creationId="{5252A847-DE45-4FA3-A1F8-EEBEB845FF8E}"/>
          </ac:spMkLst>
        </pc:spChg>
      </pc:sldChg>
      <pc:sldChg chg="modSp">
        <pc:chgData name="Kyle Tidswell-Brown" userId="3518c4a0-5c99-4880-b127-cb60ccf11a39" providerId="ADAL" clId="{30E7B277-DA02-4924-977D-3D7856908ECB}" dt="2019-08-09T10:25:26.358" v="9" actId="208"/>
        <pc:sldMkLst>
          <pc:docMk/>
          <pc:sldMk cId="1477204131" sldId="369"/>
        </pc:sldMkLst>
        <pc:spChg chg="mod">
          <ac:chgData name="Kyle Tidswell-Brown" userId="3518c4a0-5c99-4880-b127-cb60ccf11a39" providerId="ADAL" clId="{30E7B277-DA02-4924-977D-3D7856908ECB}" dt="2019-08-09T10:25:26.358" v="9" actId="208"/>
          <ac:spMkLst>
            <pc:docMk/>
            <pc:sldMk cId="1477204131" sldId="369"/>
            <ac:spMk id="6" creationId="{5A09A9EB-4060-4649-BC2E-C715E5153560}"/>
          </ac:spMkLst>
        </pc:spChg>
        <pc:spChg chg="mod">
          <ac:chgData name="Kyle Tidswell-Brown" userId="3518c4a0-5c99-4880-b127-cb60ccf11a39" providerId="ADAL" clId="{30E7B277-DA02-4924-977D-3D7856908ECB}" dt="2019-08-09T10:24:47.790" v="7"/>
          <ac:spMkLst>
            <pc:docMk/>
            <pc:sldMk cId="1477204131" sldId="369"/>
            <ac:spMk id="19" creationId="{5252A847-DE45-4FA3-A1F8-EEBEB845FF8E}"/>
          </ac:spMkLst>
        </pc:spChg>
      </pc:sldChg>
      <pc:sldChg chg="modSp">
        <pc:chgData name="Kyle Tidswell-Brown" userId="3518c4a0-5c99-4880-b127-cb60ccf11a39" providerId="ADAL" clId="{30E7B277-DA02-4924-977D-3D7856908ECB}" dt="2019-08-09T10:27:35.280" v="16" actId="12788"/>
        <pc:sldMkLst>
          <pc:docMk/>
          <pc:sldMk cId="2204214639" sldId="372"/>
        </pc:sldMkLst>
        <pc:spChg chg="mod">
          <ac:chgData name="Kyle Tidswell-Brown" userId="3518c4a0-5c99-4880-b127-cb60ccf11a39" providerId="ADAL" clId="{30E7B277-DA02-4924-977D-3D7856908ECB}" dt="2019-08-09T10:27:00.549" v="10" actId="122"/>
          <ac:spMkLst>
            <pc:docMk/>
            <pc:sldMk cId="2204214639" sldId="372"/>
            <ac:spMk id="6" creationId="{3B8051CD-DBB3-4A92-8E10-0C31EC684F5B}"/>
          </ac:spMkLst>
        </pc:spChg>
        <pc:spChg chg="mod">
          <ac:chgData name="Kyle Tidswell-Brown" userId="3518c4a0-5c99-4880-b127-cb60ccf11a39" providerId="ADAL" clId="{30E7B277-DA02-4924-977D-3D7856908ECB}" dt="2019-08-09T10:27:00.549" v="10" actId="122"/>
          <ac:spMkLst>
            <pc:docMk/>
            <pc:sldMk cId="2204214639" sldId="372"/>
            <ac:spMk id="9" creationId="{670C701A-EFE8-474C-A772-45D998A37DF8}"/>
          </ac:spMkLst>
        </pc:spChg>
        <pc:spChg chg="mod">
          <ac:chgData name="Kyle Tidswell-Brown" userId="3518c4a0-5c99-4880-b127-cb60ccf11a39" providerId="ADAL" clId="{30E7B277-DA02-4924-977D-3D7856908ECB}" dt="2019-08-09T10:27:00.549" v="10" actId="122"/>
          <ac:spMkLst>
            <pc:docMk/>
            <pc:sldMk cId="2204214639" sldId="372"/>
            <ac:spMk id="10" creationId="{E3876D40-E262-47A3-8ED5-68355BFADA09}"/>
          </ac:spMkLst>
        </pc:spChg>
        <pc:spChg chg="mod">
          <ac:chgData name="Kyle Tidswell-Brown" userId="3518c4a0-5c99-4880-b127-cb60ccf11a39" providerId="ADAL" clId="{30E7B277-DA02-4924-977D-3D7856908ECB}" dt="2019-08-09T10:27:00.549" v="10" actId="122"/>
          <ac:spMkLst>
            <pc:docMk/>
            <pc:sldMk cId="2204214639" sldId="372"/>
            <ac:spMk id="11" creationId="{191077E1-348A-4861-9ED3-2063279A5C61}"/>
          </ac:spMkLst>
        </pc:spChg>
        <pc:spChg chg="mod">
          <ac:chgData name="Kyle Tidswell-Brown" userId="3518c4a0-5c99-4880-b127-cb60ccf11a39" providerId="ADAL" clId="{30E7B277-DA02-4924-977D-3D7856908ECB}" dt="2019-08-09T10:27:00.549" v="10" actId="122"/>
          <ac:spMkLst>
            <pc:docMk/>
            <pc:sldMk cId="2204214639" sldId="372"/>
            <ac:spMk id="12" creationId="{0FD1A515-C5AB-405B-A2AC-120C9281C024}"/>
          </ac:spMkLst>
        </pc:spChg>
        <pc:spChg chg="mod">
          <ac:chgData name="Kyle Tidswell-Brown" userId="3518c4a0-5c99-4880-b127-cb60ccf11a39" providerId="ADAL" clId="{30E7B277-DA02-4924-977D-3D7856908ECB}" dt="2019-08-09T10:27:00.549" v="10" actId="122"/>
          <ac:spMkLst>
            <pc:docMk/>
            <pc:sldMk cId="2204214639" sldId="372"/>
            <ac:spMk id="13" creationId="{86250C7B-B55A-46AE-B4BF-A01DCC4F4651}"/>
          </ac:spMkLst>
        </pc:spChg>
        <pc:grpChg chg="mod">
          <ac:chgData name="Kyle Tidswell-Brown" userId="3518c4a0-5c99-4880-b127-cb60ccf11a39" providerId="ADAL" clId="{30E7B277-DA02-4924-977D-3D7856908ECB}" dt="2019-08-09T10:27:35.280" v="16" actId="12788"/>
          <ac:grpSpMkLst>
            <pc:docMk/>
            <pc:sldMk cId="2204214639" sldId="372"/>
            <ac:grpSpMk id="2" creationId="{769E7CBD-53B0-416A-AE00-EB05360627A8}"/>
          </ac:grpSpMkLst>
        </pc:grpChg>
      </pc:sldChg>
      <pc:sldChg chg="modSp">
        <pc:chgData name="Kyle Tidswell-Brown" userId="3518c4a0-5c99-4880-b127-cb60ccf11a39" providerId="ADAL" clId="{30E7B277-DA02-4924-977D-3D7856908ECB}" dt="2019-08-09T10:27:28.214" v="15" actId="12788"/>
        <pc:sldMkLst>
          <pc:docMk/>
          <pc:sldMk cId="1890209629" sldId="373"/>
        </pc:sldMkLst>
        <pc:spChg chg="mod">
          <ac:chgData name="Kyle Tidswell-Brown" userId="3518c4a0-5c99-4880-b127-cb60ccf11a39" providerId="ADAL" clId="{30E7B277-DA02-4924-977D-3D7856908ECB}" dt="2019-08-09T10:27:17.149" v="13" actId="208"/>
          <ac:spMkLst>
            <pc:docMk/>
            <pc:sldMk cId="1890209629" sldId="373"/>
            <ac:spMk id="6" creationId="{3B8051CD-DBB3-4A92-8E10-0C31EC684F5B}"/>
          </ac:spMkLst>
        </pc:spChg>
        <pc:spChg chg="mod">
          <ac:chgData name="Kyle Tidswell-Brown" userId="3518c4a0-5c99-4880-b127-cb60ccf11a39" providerId="ADAL" clId="{30E7B277-DA02-4924-977D-3D7856908ECB}" dt="2019-08-09T10:27:17.149" v="13" actId="208"/>
          <ac:spMkLst>
            <pc:docMk/>
            <pc:sldMk cId="1890209629" sldId="373"/>
            <ac:spMk id="9" creationId="{670C701A-EFE8-474C-A772-45D998A37DF8}"/>
          </ac:spMkLst>
        </pc:spChg>
        <pc:spChg chg="mod">
          <ac:chgData name="Kyle Tidswell-Brown" userId="3518c4a0-5c99-4880-b127-cb60ccf11a39" providerId="ADAL" clId="{30E7B277-DA02-4924-977D-3D7856908ECB}" dt="2019-08-09T10:27:17.149" v="13" actId="208"/>
          <ac:spMkLst>
            <pc:docMk/>
            <pc:sldMk cId="1890209629" sldId="373"/>
            <ac:spMk id="10" creationId="{E3876D40-E262-47A3-8ED5-68355BFADA09}"/>
          </ac:spMkLst>
        </pc:spChg>
        <pc:spChg chg="mod">
          <ac:chgData name="Kyle Tidswell-Brown" userId="3518c4a0-5c99-4880-b127-cb60ccf11a39" providerId="ADAL" clId="{30E7B277-DA02-4924-977D-3D7856908ECB}" dt="2019-08-09T10:27:17.149" v="13" actId="208"/>
          <ac:spMkLst>
            <pc:docMk/>
            <pc:sldMk cId="1890209629" sldId="373"/>
            <ac:spMk id="11" creationId="{191077E1-348A-4861-9ED3-2063279A5C61}"/>
          </ac:spMkLst>
        </pc:spChg>
        <pc:spChg chg="mod">
          <ac:chgData name="Kyle Tidswell-Brown" userId="3518c4a0-5c99-4880-b127-cb60ccf11a39" providerId="ADAL" clId="{30E7B277-DA02-4924-977D-3D7856908ECB}" dt="2019-08-09T10:27:17.149" v="13" actId="208"/>
          <ac:spMkLst>
            <pc:docMk/>
            <pc:sldMk cId="1890209629" sldId="373"/>
            <ac:spMk id="12" creationId="{0FD1A515-C5AB-405B-A2AC-120C9281C024}"/>
          </ac:spMkLst>
        </pc:spChg>
        <pc:spChg chg="mod">
          <ac:chgData name="Kyle Tidswell-Brown" userId="3518c4a0-5c99-4880-b127-cb60ccf11a39" providerId="ADAL" clId="{30E7B277-DA02-4924-977D-3D7856908ECB}" dt="2019-08-09T10:27:17.149" v="13" actId="208"/>
          <ac:spMkLst>
            <pc:docMk/>
            <pc:sldMk cId="1890209629" sldId="373"/>
            <ac:spMk id="13" creationId="{86250C7B-B55A-46AE-B4BF-A01DCC4F4651}"/>
          </ac:spMkLst>
        </pc:spChg>
        <pc:grpChg chg="mod ord">
          <ac:chgData name="Kyle Tidswell-Brown" userId="3518c4a0-5c99-4880-b127-cb60ccf11a39" providerId="ADAL" clId="{30E7B277-DA02-4924-977D-3D7856908ECB}" dt="2019-08-09T10:27:28.214" v="15" actId="12788"/>
          <ac:grpSpMkLst>
            <pc:docMk/>
            <pc:sldMk cId="1890209629" sldId="373"/>
            <ac:grpSpMk id="2" creationId="{769E7CBD-53B0-416A-AE00-EB05360627A8}"/>
          </ac:grpSpMkLst>
        </pc:grpChg>
        <pc:cxnChg chg="mod">
          <ac:chgData name="Kyle Tidswell-Brown" userId="3518c4a0-5c99-4880-b127-cb60ccf11a39" providerId="ADAL" clId="{30E7B277-DA02-4924-977D-3D7856908ECB}" dt="2019-08-09T10:27:28.214" v="15" actId="12788"/>
          <ac:cxnSpMkLst>
            <pc:docMk/>
            <pc:sldMk cId="1890209629" sldId="373"/>
            <ac:cxnSpMk id="4" creationId="{F290803D-FDDF-4BEB-BC4A-707E7BE0616A}"/>
          </ac:cxnSpMkLst>
        </pc:cxnChg>
        <pc:cxnChg chg="mod">
          <ac:chgData name="Kyle Tidswell-Brown" userId="3518c4a0-5c99-4880-b127-cb60ccf11a39" providerId="ADAL" clId="{30E7B277-DA02-4924-977D-3D7856908ECB}" dt="2019-08-09T10:27:28.214" v="15" actId="12788"/>
          <ac:cxnSpMkLst>
            <pc:docMk/>
            <pc:sldMk cId="1890209629" sldId="373"/>
            <ac:cxnSpMk id="15" creationId="{95C8823C-C613-4C9A-859F-5B14F2BE7E59}"/>
          </ac:cxnSpMkLst>
        </pc:cxnChg>
        <pc:cxnChg chg="mod">
          <ac:chgData name="Kyle Tidswell-Brown" userId="3518c4a0-5c99-4880-b127-cb60ccf11a39" providerId="ADAL" clId="{30E7B277-DA02-4924-977D-3D7856908ECB}" dt="2019-08-09T10:27:28.214" v="15" actId="12788"/>
          <ac:cxnSpMkLst>
            <pc:docMk/>
            <pc:sldMk cId="1890209629" sldId="373"/>
            <ac:cxnSpMk id="20" creationId="{8B84089A-6780-43D7-B6DE-0A04F6463A86}"/>
          </ac:cxnSpMkLst>
        </pc:cxnChg>
      </pc:sldChg>
      <pc:sldChg chg="addSp delSp modSp">
        <pc:chgData name="Kyle Tidswell-Brown" userId="3518c4a0-5c99-4880-b127-cb60ccf11a39" providerId="ADAL" clId="{30E7B277-DA02-4924-977D-3D7856908ECB}" dt="2019-08-09T10:28:09.864" v="45" actId="20577"/>
        <pc:sldMkLst>
          <pc:docMk/>
          <pc:sldMk cId="3916851968" sldId="374"/>
        </pc:sldMkLst>
        <pc:spChg chg="mod">
          <ac:chgData name="Kyle Tidswell-Brown" userId="3518c4a0-5c99-4880-b127-cb60ccf11a39" providerId="ADAL" clId="{30E7B277-DA02-4924-977D-3D7856908ECB}" dt="2019-08-09T10:28:03.332" v="41"/>
          <ac:spMkLst>
            <pc:docMk/>
            <pc:sldMk cId="3916851968" sldId="374"/>
            <ac:spMk id="19" creationId="{5252A847-DE45-4FA3-A1F8-EEBEB845FF8E}"/>
          </ac:spMkLst>
        </pc:spChg>
        <pc:graphicFrameChg chg="del">
          <ac:chgData name="Kyle Tidswell-Brown" userId="3518c4a0-5c99-4880-b127-cb60ccf11a39" providerId="ADAL" clId="{30E7B277-DA02-4924-977D-3D7856908ECB}" dt="2019-08-09T10:28:04.608" v="42" actId="478"/>
          <ac:graphicFrameMkLst>
            <pc:docMk/>
            <pc:sldMk cId="3916851968" sldId="374"/>
            <ac:graphicFrameMk id="3" creationId="{0158AFFA-E6F0-4506-953E-F82E5F03AA05}"/>
          </ac:graphicFrameMkLst>
        </pc:graphicFrameChg>
        <pc:graphicFrameChg chg="add modGraphic">
          <ac:chgData name="Kyle Tidswell-Brown" userId="3518c4a0-5c99-4880-b127-cb60ccf11a39" providerId="ADAL" clId="{30E7B277-DA02-4924-977D-3D7856908ECB}" dt="2019-08-09T10:28:09.864" v="45" actId="20577"/>
          <ac:graphicFrameMkLst>
            <pc:docMk/>
            <pc:sldMk cId="3916851968" sldId="374"/>
            <ac:graphicFrameMk id="9" creationId="{5B6364F0-3FB2-4267-A975-AC19A7824257}"/>
          </ac:graphicFrameMkLst>
        </pc:graphicFrameChg>
      </pc:sldChg>
      <pc:sldChg chg="modSp">
        <pc:chgData name="Kyle Tidswell-Brown" userId="3518c4a0-5c99-4880-b127-cb60ccf11a39" providerId="ADAL" clId="{30E7B277-DA02-4924-977D-3D7856908ECB}" dt="2019-08-09T10:27:57.070" v="40" actId="1038"/>
        <pc:sldMkLst>
          <pc:docMk/>
          <pc:sldMk cId="2839514967" sldId="375"/>
        </pc:sldMkLst>
        <pc:spChg chg="mod">
          <ac:chgData name="Kyle Tidswell-Brown" userId="3518c4a0-5c99-4880-b127-cb60ccf11a39" providerId="ADAL" clId="{30E7B277-DA02-4924-977D-3D7856908ECB}" dt="2019-08-09T10:27:51.717" v="24" actId="20577"/>
          <ac:spMkLst>
            <pc:docMk/>
            <pc:sldMk cId="2839514967" sldId="375"/>
            <ac:spMk id="19" creationId="{5252A847-DE45-4FA3-A1F8-EEBEB845FF8E}"/>
          </ac:spMkLst>
        </pc:spChg>
        <pc:graphicFrameChg chg="mod modGraphic">
          <ac:chgData name="Kyle Tidswell-Brown" userId="3518c4a0-5c99-4880-b127-cb60ccf11a39" providerId="ADAL" clId="{30E7B277-DA02-4924-977D-3D7856908ECB}" dt="2019-08-09T10:27:57.070" v="40" actId="1038"/>
          <ac:graphicFrameMkLst>
            <pc:docMk/>
            <pc:sldMk cId="2839514967" sldId="375"/>
            <ac:graphicFrameMk id="3" creationId="{0158AFFA-E6F0-4506-953E-F82E5F03AA05}"/>
          </ac:graphicFrameMkLst>
        </pc:graphicFrameChg>
      </pc:sldChg>
      <pc:sldChg chg="modSp">
        <pc:chgData name="Kyle Tidswell-Brown" userId="3518c4a0-5c99-4880-b127-cb60ccf11a39" providerId="ADAL" clId="{30E7B277-DA02-4924-977D-3D7856908ECB}" dt="2019-08-09T11:22:28.956" v="71" actId="20577"/>
        <pc:sldMkLst>
          <pc:docMk/>
          <pc:sldMk cId="2151403254" sldId="376"/>
        </pc:sldMkLst>
        <pc:spChg chg="mod">
          <ac:chgData name="Kyle Tidswell-Brown" userId="3518c4a0-5c99-4880-b127-cb60ccf11a39" providerId="ADAL" clId="{30E7B277-DA02-4924-977D-3D7856908ECB}" dt="2019-08-09T11:20:50.390" v="47" actId="122"/>
          <ac:spMkLst>
            <pc:docMk/>
            <pc:sldMk cId="2151403254" sldId="376"/>
            <ac:spMk id="6" creationId="{4C9B42CC-A71F-45AF-B351-F35CCF343054}"/>
          </ac:spMkLst>
        </pc:spChg>
        <pc:spChg chg="mod">
          <ac:chgData name="Kyle Tidswell-Brown" userId="3518c4a0-5c99-4880-b127-cb60ccf11a39" providerId="ADAL" clId="{30E7B277-DA02-4924-977D-3D7856908ECB}" dt="2019-08-09T11:20:50.390" v="47" actId="122"/>
          <ac:spMkLst>
            <pc:docMk/>
            <pc:sldMk cId="2151403254" sldId="376"/>
            <ac:spMk id="9" creationId="{16F52C32-36E0-402A-AE71-A96E050DCFA4}"/>
          </ac:spMkLst>
        </pc:spChg>
        <pc:spChg chg="mod">
          <ac:chgData name="Kyle Tidswell-Brown" userId="3518c4a0-5c99-4880-b127-cb60ccf11a39" providerId="ADAL" clId="{30E7B277-DA02-4924-977D-3D7856908ECB}" dt="2019-08-09T11:22:28.956" v="71" actId="20577"/>
          <ac:spMkLst>
            <pc:docMk/>
            <pc:sldMk cId="2151403254" sldId="376"/>
            <ac:spMk id="19" creationId="{5252A847-DE45-4FA3-A1F8-EEBEB845FF8E}"/>
          </ac:spMkLst>
        </pc:spChg>
      </pc:sldChg>
      <pc:sldChg chg="modSp">
        <pc:chgData name="Kyle Tidswell-Brown" userId="3518c4a0-5c99-4880-b127-cb60ccf11a39" providerId="ADAL" clId="{30E7B277-DA02-4924-977D-3D7856908ECB}" dt="2019-08-09T11:31:40.548" v="97" actId="20577"/>
        <pc:sldMkLst>
          <pc:docMk/>
          <pc:sldMk cId="4280983969" sldId="377"/>
        </pc:sldMkLst>
        <pc:spChg chg="mod">
          <ac:chgData name="Kyle Tidswell-Brown" userId="3518c4a0-5c99-4880-b127-cb60ccf11a39" providerId="ADAL" clId="{30E7B277-DA02-4924-977D-3D7856908ECB}" dt="2019-08-09T11:31:40.548" v="97" actId="20577"/>
          <ac:spMkLst>
            <pc:docMk/>
            <pc:sldMk cId="4280983969" sldId="377"/>
            <ac:spMk id="12" creationId="{ABB7CAD9-FD1C-4DA9-B445-80EC76522C2B}"/>
          </ac:spMkLst>
        </pc:spChg>
      </pc:sldChg>
      <pc:sldChg chg="addSp delSp modSp">
        <pc:chgData name="Kyle Tidswell-Brown" userId="3518c4a0-5c99-4880-b127-cb60ccf11a39" providerId="ADAL" clId="{30E7B277-DA02-4924-977D-3D7856908ECB}" dt="2019-08-09T11:24:15.295" v="85" actId="207"/>
        <pc:sldMkLst>
          <pc:docMk/>
          <pc:sldMk cId="2191980553" sldId="378"/>
        </pc:sldMkLst>
        <pc:spChg chg="mod">
          <ac:chgData name="Kyle Tidswell-Brown" userId="3518c4a0-5c99-4880-b127-cb60ccf11a39" providerId="ADAL" clId="{30E7B277-DA02-4924-977D-3D7856908ECB}" dt="2019-08-09T11:24:13.343" v="84" actId="207"/>
          <ac:spMkLst>
            <pc:docMk/>
            <pc:sldMk cId="2191980553" sldId="378"/>
            <ac:spMk id="2" creationId="{3B4ADC92-E9DC-428B-AA67-FACA26DD4FCB}"/>
          </ac:spMkLst>
        </pc:spChg>
        <pc:spChg chg="del mod">
          <ac:chgData name="Kyle Tidswell-Brown" userId="3518c4a0-5c99-4880-b127-cb60ccf11a39" providerId="ADAL" clId="{30E7B277-DA02-4924-977D-3D7856908ECB}" dt="2019-08-09T11:24:07.502" v="82" actId="478"/>
          <ac:spMkLst>
            <pc:docMk/>
            <pc:sldMk cId="2191980553" sldId="378"/>
            <ac:spMk id="10" creationId="{81E28935-E177-4DE6-ABA9-6E1ECBFC6BFC}"/>
          </ac:spMkLst>
        </pc:spChg>
        <pc:spChg chg="del mod">
          <ac:chgData name="Kyle Tidswell-Brown" userId="3518c4a0-5c99-4880-b127-cb60ccf11a39" providerId="ADAL" clId="{30E7B277-DA02-4924-977D-3D7856908ECB}" dt="2019-08-09T11:24:07.502" v="82" actId="478"/>
          <ac:spMkLst>
            <pc:docMk/>
            <pc:sldMk cId="2191980553" sldId="378"/>
            <ac:spMk id="11" creationId="{874826C3-B67B-4137-B471-3DDD290361DC}"/>
          </ac:spMkLst>
        </pc:spChg>
        <pc:spChg chg="add">
          <ac:chgData name="Kyle Tidswell-Brown" userId="3518c4a0-5c99-4880-b127-cb60ccf11a39" providerId="ADAL" clId="{30E7B277-DA02-4924-977D-3D7856908ECB}" dt="2019-08-09T11:24:07.843" v="83"/>
          <ac:spMkLst>
            <pc:docMk/>
            <pc:sldMk cId="2191980553" sldId="378"/>
            <ac:spMk id="12" creationId="{81A9DCD1-93DA-4F7A-A3BF-F58AB6478EBE}"/>
          </ac:spMkLst>
        </pc:spChg>
        <pc:spChg chg="mod">
          <ac:chgData name="Kyle Tidswell-Brown" userId="3518c4a0-5c99-4880-b127-cb60ccf11a39" providerId="ADAL" clId="{30E7B277-DA02-4924-977D-3D7856908ECB}" dt="2019-08-09T11:24:15.295" v="85" actId="207"/>
          <ac:spMkLst>
            <pc:docMk/>
            <pc:sldMk cId="2191980553" sldId="378"/>
            <ac:spMk id="13" creationId="{4BB1B8BB-C7A7-4E34-A904-7469A137E541}"/>
          </ac:spMkLst>
        </pc:spChg>
        <pc:spChg chg="add">
          <ac:chgData name="Kyle Tidswell-Brown" userId="3518c4a0-5c99-4880-b127-cb60ccf11a39" providerId="ADAL" clId="{30E7B277-DA02-4924-977D-3D7856908ECB}" dt="2019-08-09T11:24:07.843" v="83"/>
          <ac:spMkLst>
            <pc:docMk/>
            <pc:sldMk cId="2191980553" sldId="378"/>
            <ac:spMk id="14" creationId="{19F324FE-FCE5-4AFD-9786-5426D11831AF}"/>
          </ac:spMkLst>
        </pc:spChg>
        <pc:spChg chg="mod">
          <ac:chgData name="Kyle Tidswell-Brown" userId="3518c4a0-5c99-4880-b127-cb60ccf11a39" providerId="ADAL" clId="{30E7B277-DA02-4924-977D-3D7856908ECB}" dt="2019-08-09T11:23:44.727" v="74" actId="20577"/>
          <ac:spMkLst>
            <pc:docMk/>
            <pc:sldMk cId="2191980553" sldId="378"/>
            <ac:spMk id="19" creationId="{5252A847-DE45-4FA3-A1F8-EEBEB845FF8E}"/>
          </ac:spMkLst>
        </pc:spChg>
      </pc:sldChg>
      <pc:sldChg chg="addSp delSp modSp">
        <pc:chgData name="Kyle Tidswell-Brown" userId="3518c4a0-5c99-4880-b127-cb60ccf11a39" providerId="ADAL" clId="{30E7B277-DA02-4924-977D-3D7856908ECB}" dt="2019-08-09T11:24:04.518" v="81"/>
        <pc:sldMkLst>
          <pc:docMk/>
          <pc:sldMk cId="2793795375" sldId="379"/>
        </pc:sldMkLst>
        <pc:spChg chg="del">
          <ac:chgData name="Kyle Tidswell-Brown" userId="3518c4a0-5c99-4880-b127-cb60ccf11a39" providerId="ADAL" clId="{30E7B277-DA02-4924-977D-3D7856908ECB}" dt="2019-08-09T11:24:04.186" v="80" actId="478"/>
          <ac:spMkLst>
            <pc:docMk/>
            <pc:sldMk cId="2793795375" sldId="379"/>
            <ac:spMk id="10" creationId="{81E28935-E177-4DE6-ABA9-6E1ECBFC6BFC}"/>
          </ac:spMkLst>
        </pc:spChg>
        <pc:spChg chg="del">
          <ac:chgData name="Kyle Tidswell-Brown" userId="3518c4a0-5c99-4880-b127-cb60ccf11a39" providerId="ADAL" clId="{30E7B277-DA02-4924-977D-3D7856908ECB}" dt="2019-08-09T11:24:04.186" v="80" actId="478"/>
          <ac:spMkLst>
            <pc:docMk/>
            <pc:sldMk cId="2793795375" sldId="379"/>
            <ac:spMk id="11" creationId="{874826C3-B67B-4137-B471-3DDD290361DC}"/>
          </ac:spMkLst>
        </pc:spChg>
        <pc:spChg chg="add">
          <ac:chgData name="Kyle Tidswell-Brown" userId="3518c4a0-5c99-4880-b127-cb60ccf11a39" providerId="ADAL" clId="{30E7B277-DA02-4924-977D-3D7856908ECB}" dt="2019-08-09T11:24:04.518" v="81"/>
          <ac:spMkLst>
            <pc:docMk/>
            <pc:sldMk cId="2793795375" sldId="379"/>
            <ac:spMk id="12" creationId="{CD9E6722-C3E6-47BA-AA00-38936ADD3E6C}"/>
          </ac:spMkLst>
        </pc:spChg>
        <pc:spChg chg="add">
          <ac:chgData name="Kyle Tidswell-Brown" userId="3518c4a0-5c99-4880-b127-cb60ccf11a39" providerId="ADAL" clId="{30E7B277-DA02-4924-977D-3D7856908ECB}" dt="2019-08-09T11:24:04.518" v="81"/>
          <ac:spMkLst>
            <pc:docMk/>
            <pc:sldMk cId="2793795375" sldId="379"/>
            <ac:spMk id="14" creationId="{6A642E13-5B64-48BA-BF0E-429B0DE09147}"/>
          </ac:spMkLst>
        </pc:spChg>
        <pc:spChg chg="mod">
          <ac:chgData name="Kyle Tidswell-Brown" userId="3518c4a0-5c99-4880-b127-cb60ccf11a39" providerId="ADAL" clId="{30E7B277-DA02-4924-977D-3D7856908ECB}" dt="2019-08-09T11:23:42.639" v="73" actId="20577"/>
          <ac:spMkLst>
            <pc:docMk/>
            <pc:sldMk cId="2793795375" sldId="379"/>
            <ac:spMk id="19" creationId="{5252A847-DE45-4FA3-A1F8-EEBEB845FF8E}"/>
          </ac:spMkLst>
        </pc:spChg>
      </pc:sldChg>
      <pc:sldChg chg="modSp">
        <pc:chgData name="Kyle Tidswell-Brown" userId="3518c4a0-5c99-4880-b127-cb60ccf11a39" providerId="ADAL" clId="{30E7B277-DA02-4924-977D-3D7856908ECB}" dt="2019-08-09T11:31:35.293" v="91" actId="20577"/>
        <pc:sldMkLst>
          <pc:docMk/>
          <pc:sldMk cId="3473117587" sldId="380"/>
        </pc:sldMkLst>
        <pc:spChg chg="mod">
          <ac:chgData name="Kyle Tidswell-Brown" userId="3518c4a0-5c99-4880-b127-cb60ccf11a39" providerId="ADAL" clId="{30E7B277-DA02-4924-977D-3D7856908ECB}" dt="2019-08-09T11:31:35.293" v="91" actId="20577"/>
          <ac:spMkLst>
            <pc:docMk/>
            <pc:sldMk cId="3473117587" sldId="380"/>
            <ac:spMk id="12" creationId="{ABB7CAD9-FD1C-4DA9-B445-80EC76522C2B}"/>
          </ac:spMkLst>
        </pc:spChg>
      </pc:sldChg>
      <pc:sldChg chg="modSp">
        <pc:chgData name="Kyle Tidswell-Brown" userId="3518c4a0-5c99-4880-b127-cb60ccf11a39" providerId="ADAL" clId="{30E7B277-DA02-4924-977D-3D7856908ECB}" dt="2019-08-09T11:31:31.374" v="89" actId="20577"/>
        <pc:sldMkLst>
          <pc:docMk/>
          <pc:sldMk cId="1010153460" sldId="381"/>
        </pc:sldMkLst>
        <pc:spChg chg="mod">
          <ac:chgData name="Kyle Tidswell-Brown" userId="3518c4a0-5c99-4880-b127-cb60ccf11a39" providerId="ADAL" clId="{30E7B277-DA02-4924-977D-3D7856908ECB}" dt="2019-08-09T11:31:31.374" v="89" actId="20577"/>
          <ac:spMkLst>
            <pc:docMk/>
            <pc:sldMk cId="1010153460" sldId="381"/>
            <ac:spMk id="12" creationId="{ABB7CAD9-FD1C-4DA9-B445-80EC76522C2B}"/>
          </ac:spMkLst>
        </pc:spChg>
        <pc:spChg chg="mod">
          <ac:chgData name="Kyle Tidswell-Brown" userId="3518c4a0-5c99-4880-b127-cb60ccf11a39" providerId="ADAL" clId="{30E7B277-DA02-4924-977D-3D7856908ECB}" dt="2019-08-09T11:31:15.829" v="87" actId="20577"/>
          <ac:spMkLst>
            <pc:docMk/>
            <pc:sldMk cId="1010153460" sldId="381"/>
            <ac:spMk id="19" creationId="{5252A847-DE45-4FA3-A1F8-EEBEB845FF8E}"/>
          </ac:spMkLst>
        </pc:spChg>
      </pc:sldChg>
      <pc:sldChg chg="modSp">
        <pc:chgData name="Kyle Tidswell-Brown" userId="3518c4a0-5c99-4880-b127-cb60ccf11a39" providerId="ADAL" clId="{30E7B277-DA02-4924-977D-3D7856908ECB}" dt="2019-08-09T10:11:03.891" v="1" actId="732"/>
        <pc:sldMkLst>
          <pc:docMk/>
          <pc:sldMk cId="4271155472" sldId="382"/>
        </pc:sldMkLst>
        <pc:picChg chg="mod modCrop">
          <ac:chgData name="Kyle Tidswell-Brown" userId="3518c4a0-5c99-4880-b127-cb60ccf11a39" providerId="ADAL" clId="{30E7B277-DA02-4924-977D-3D7856908ECB}" dt="2019-08-09T10:11:03.891" v="1" actId="732"/>
          <ac:picMkLst>
            <pc:docMk/>
            <pc:sldMk cId="4271155472" sldId="382"/>
            <ac:picMk id="9" creationId="{BE10E778-FB36-475C-BE47-58C3ADAC705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469838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04/06/2020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451622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04/06/2020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26229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04/06/2020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272995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04/06/2020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04056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04/06/2020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75474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845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685002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41284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04/06/2020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76704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04/06/2020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695942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04/06/2020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45319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04/06/2020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71714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04/06/2020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710302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04/06/2020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290216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04/06/2020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79784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C43C518-2E58-4E98-8F61-29A47E1D445A}" type="datetimeFigureOut">
              <a:rPr lang="en-GB" smtClean="0"/>
              <a:t>04/06/2020</a:t>
            </a:fld>
            <a:endParaRPr lang="en-GB"/>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6216848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5/6  Block 2 – Addition and Subtraction</a:t>
            </a:r>
          </a:p>
          <a:p>
            <a:pPr lvl="0" algn="ctr"/>
            <a:endParaRPr lang="en-GB" sz="20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About This Resource:</a:t>
            </a:r>
          </a:p>
          <a:p>
            <a:pPr lvl="0">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This PowerPoint has been designed to support teaching of the small steps. It includes a starter activity suitable for the year group and an example of each question from the Varied Fluency and Reasoning and Problem Solving resources also provided in the tasks. Each slide has the year group identified in the bottom right-hand corner. I recommend that you look through this PowerPoint in advance and decide whether to work through all examples provided or a selection of them depending on the needs of your child.</a:t>
            </a: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The PowerPoint has been dated for the week, so please work your way through it each day.</a:t>
            </a:r>
            <a:endParaRPr lang="en-GB" sz="1200" b="1" dirty="0">
              <a:solidFill>
                <a:prstClr val="black"/>
              </a:solidFill>
              <a:latin typeface="Century Gothic" panose="020B0502020202020204" pitchFamily="34" charset="0"/>
            </a:endParaRPr>
          </a:p>
          <a:p>
            <a:pPr lvl="0">
              <a:defRPr/>
            </a:pPr>
            <a:endParaRPr lang="en-GB" sz="12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defTabSz="457200">
              <a:defRPr/>
            </a:pPr>
            <a:endParaRPr lang="en-GB" sz="16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637481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mark on the number line below shows </a:t>
            </a:r>
          </a:p>
          <a:p>
            <a:pPr algn="ctr"/>
            <a:r>
              <a:rPr lang="en-GB" sz="2000" b="1" dirty="0">
                <a:solidFill>
                  <a:schemeClr val="tx1"/>
                </a:solidFill>
                <a:latin typeface="Century Gothic" panose="020B0502020202020204" pitchFamily="34" charset="0"/>
              </a:rPr>
              <a:t>approximately 10,500?</a:t>
            </a:r>
          </a:p>
          <a:p>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27" name="Table 26">
            <a:extLst>
              <a:ext uri="{FF2B5EF4-FFF2-40B4-BE49-F238E27FC236}">
                <a16:creationId xmlns:a16="http://schemas.microsoft.com/office/drawing/2014/main" id="{3E991DA6-939E-46C7-9F35-E9123762D19F}"/>
              </a:ext>
            </a:extLst>
          </p:cNvPr>
          <p:cNvGraphicFramePr>
            <a:graphicFrameLocks noGrp="1"/>
          </p:cNvGraphicFramePr>
          <p:nvPr/>
        </p:nvGraphicFramePr>
        <p:xfrm>
          <a:off x="732213" y="1870385"/>
          <a:ext cx="7679575" cy="1404000"/>
        </p:xfrm>
        <a:graphic>
          <a:graphicData uri="http://schemas.openxmlformats.org/drawingml/2006/table">
            <a:tbl>
              <a:tblPr firstRow="1" bandRow="1">
                <a:tableStyleId>{5940675A-B579-460E-94D1-54222C63F5DA}</a:tableStyleId>
              </a:tblPr>
              <a:tblGrid>
                <a:gridCol w="885871">
                  <a:extLst>
                    <a:ext uri="{9D8B030D-6E8A-4147-A177-3AD203B41FA5}">
                      <a16:colId xmlns:a16="http://schemas.microsoft.com/office/drawing/2014/main" val="3159746805"/>
                    </a:ext>
                  </a:extLst>
                </a:gridCol>
                <a:gridCol w="708697">
                  <a:extLst>
                    <a:ext uri="{9D8B030D-6E8A-4147-A177-3AD203B41FA5}">
                      <a16:colId xmlns:a16="http://schemas.microsoft.com/office/drawing/2014/main" val="2704944727"/>
                    </a:ext>
                  </a:extLst>
                </a:gridCol>
                <a:gridCol w="256592">
                  <a:extLst>
                    <a:ext uri="{9D8B030D-6E8A-4147-A177-3AD203B41FA5}">
                      <a16:colId xmlns:a16="http://schemas.microsoft.com/office/drawing/2014/main" val="478460750"/>
                    </a:ext>
                  </a:extLst>
                </a:gridCol>
                <a:gridCol w="256592">
                  <a:extLst>
                    <a:ext uri="{9D8B030D-6E8A-4147-A177-3AD203B41FA5}">
                      <a16:colId xmlns:a16="http://schemas.microsoft.com/office/drawing/2014/main" val="2691922939"/>
                    </a:ext>
                  </a:extLst>
                </a:gridCol>
                <a:gridCol w="354349">
                  <a:extLst>
                    <a:ext uri="{9D8B030D-6E8A-4147-A177-3AD203B41FA5}">
                      <a16:colId xmlns:a16="http://schemas.microsoft.com/office/drawing/2014/main" val="1551923743"/>
                    </a:ext>
                  </a:extLst>
                </a:gridCol>
                <a:gridCol w="354349">
                  <a:extLst>
                    <a:ext uri="{9D8B030D-6E8A-4147-A177-3AD203B41FA5}">
                      <a16:colId xmlns:a16="http://schemas.microsoft.com/office/drawing/2014/main" val="488973113"/>
                    </a:ext>
                  </a:extLst>
                </a:gridCol>
                <a:gridCol w="354349">
                  <a:extLst>
                    <a:ext uri="{9D8B030D-6E8A-4147-A177-3AD203B41FA5}">
                      <a16:colId xmlns:a16="http://schemas.microsoft.com/office/drawing/2014/main" val="3473379872"/>
                    </a:ext>
                  </a:extLst>
                </a:gridCol>
                <a:gridCol w="354349">
                  <a:extLst>
                    <a:ext uri="{9D8B030D-6E8A-4147-A177-3AD203B41FA5}">
                      <a16:colId xmlns:a16="http://schemas.microsoft.com/office/drawing/2014/main" val="2839242691"/>
                    </a:ext>
                  </a:extLst>
                </a:gridCol>
                <a:gridCol w="354349">
                  <a:extLst>
                    <a:ext uri="{9D8B030D-6E8A-4147-A177-3AD203B41FA5}">
                      <a16:colId xmlns:a16="http://schemas.microsoft.com/office/drawing/2014/main" val="1596129354"/>
                    </a:ext>
                  </a:extLst>
                </a:gridCol>
                <a:gridCol w="708697">
                  <a:extLst>
                    <a:ext uri="{9D8B030D-6E8A-4147-A177-3AD203B41FA5}">
                      <a16:colId xmlns:a16="http://schemas.microsoft.com/office/drawing/2014/main" val="109309408"/>
                    </a:ext>
                  </a:extLst>
                </a:gridCol>
                <a:gridCol w="354349">
                  <a:extLst>
                    <a:ext uri="{9D8B030D-6E8A-4147-A177-3AD203B41FA5}">
                      <a16:colId xmlns:a16="http://schemas.microsoft.com/office/drawing/2014/main" val="3192917162"/>
                    </a:ext>
                  </a:extLst>
                </a:gridCol>
                <a:gridCol w="354349">
                  <a:extLst>
                    <a:ext uri="{9D8B030D-6E8A-4147-A177-3AD203B41FA5}">
                      <a16:colId xmlns:a16="http://schemas.microsoft.com/office/drawing/2014/main" val="1401780112"/>
                    </a:ext>
                  </a:extLst>
                </a:gridCol>
                <a:gridCol w="354349">
                  <a:extLst>
                    <a:ext uri="{9D8B030D-6E8A-4147-A177-3AD203B41FA5}">
                      <a16:colId xmlns:a16="http://schemas.microsoft.com/office/drawing/2014/main" val="3532243351"/>
                    </a:ext>
                  </a:extLst>
                </a:gridCol>
                <a:gridCol w="256592">
                  <a:extLst>
                    <a:ext uri="{9D8B030D-6E8A-4147-A177-3AD203B41FA5}">
                      <a16:colId xmlns:a16="http://schemas.microsoft.com/office/drawing/2014/main" val="4256981964"/>
                    </a:ext>
                  </a:extLst>
                </a:gridCol>
                <a:gridCol w="177174">
                  <a:extLst>
                    <a:ext uri="{9D8B030D-6E8A-4147-A177-3AD203B41FA5}">
                      <a16:colId xmlns:a16="http://schemas.microsoft.com/office/drawing/2014/main" val="1161983239"/>
                    </a:ext>
                  </a:extLst>
                </a:gridCol>
                <a:gridCol w="708697">
                  <a:extLst>
                    <a:ext uri="{9D8B030D-6E8A-4147-A177-3AD203B41FA5}">
                      <a16:colId xmlns:a16="http://schemas.microsoft.com/office/drawing/2014/main" val="3265633874"/>
                    </a:ext>
                  </a:extLst>
                </a:gridCol>
                <a:gridCol w="885871">
                  <a:extLst>
                    <a:ext uri="{9D8B030D-6E8A-4147-A177-3AD203B41FA5}">
                      <a16:colId xmlns:a16="http://schemas.microsoft.com/office/drawing/2014/main" val="3143426164"/>
                    </a:ext>
                  </a:extLst>
                </a:gridCol>
              </a:tblGrid>
              <a:tr h="612000">
                <a:tc gridSpan="3">
                  <a:txBody>
                    <a:bodyPr/>
                    <a:lstStyle/>
                    <a:p>
                      <a:pPr algn="ctr"/>
                      <a:r>
                        <a:rPr lang="en-GB" sz="2800" b="1" dirty="0">
                          <a:solidFill>
                            <a:schemeClr val="tx1"/>
                          </a:solidFill>
                          <a:latin typeface="Century Gothic" panose="020B0502020202020204" pitchFamily="34" charset="0"/>
                        </a:rPr>
                        <a:t>10,000</a:t>
                      </a:r>
                    </a:p>
                  </a:txBody>
                  <a:tcPr marL="113690" marR="113690" marT="56845" marB="5684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ctr"/>
                      <a:endParaRPr lang="en-GB" sz="1200" dirty="0">
                        <a:latin typeface="Century Gothic" panose="020B0502020202020204" pitchFamily="34" charset="0"/>
                      </a:endParaRPr>
                    </a:p>
                  </a:txBody>
                  <a:tcPr marL="0" marR="0" marT="0" marB="0" anchor="ctr"/>
                </a:tc>
                <a:tc hMerge="1">
                  <a:txBody>
                    <a:bodyPr/>
                    <a:lstStyle/>
                    <a:p>
                      <a:endParaRPr lang="en-GB"/>
                    </a:p>
                  </a:txBody>
                  <a:tcPr/>
                </a:tc>
                <a:tc gridSpan="11">
                  <a:txBody>
                    <a:bodyPr/>
                    <a:lstStyle/>
                    <a:p>
                      <a:pPr algn="ctr"/>
                      <a:endParaRPr lang="en-GB" sz="2500" b="1" dirty="0">
                        <a:solidFill>
                          <a:schemeClr val="bg1">
                            <a:lumMod val="65000"/>
                          </a:schemeClr>
                        </a:solidFill>
                        <a:latin typeface="Century Gothic" panose="020B0502020202020204" pitchFamily="34" charset="0"/>
                      </a:endParaRPr>
                    </a:p>
                  </a:txBody>
                  <a:tcPr marL="113690" marR="113690" marT="56845" marB="5684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3">
                  <a:txBody>
                    <a:bodyPr/>
                    <a:lstStyle/>
                    <a:p>
                      <a:pPr algn="ctr"/>
                      <a:r>
                        <a:rPr lang="en-GB" sz="2800" b="1" dirty="0">
                          <a:solidFill>
                            <a:schemeClr val="tx1"/>
                          </a:solidFill>
                          <a:latin typeface="Century Gothic" panose="020B0502020202020204" pitchFamily="34" charset="0"/>
                        </a:rPr>
                        <a:t>12,000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GB"/>
                    </a:p>
                  </a:txBody>
                  <a:tcPr/>
                </a:tc>
                <a:tc hMerge="1">
                  <a:txBody>
                    <a:bodyPr/>
                    <a:lstStyle/>
                    <a:p>
                      <a:pPr algn="ctr"/>
                      <a:endParaRPr lang="en-GB" sz="1200" dirty="0">
                        <a:latin typeface="Century Gothic" panose="020B0502020202020204" pitchFamily="34" charset="0"/>
                      </a:endParaRPr>
                    </a:p>
                  </a:txBody>
                  <a:tcPr marL="0" marR="0" marT="0" marB="0" anchor="ctr"/>
                </a:tc>
                <a:extLst>
                  <a:ext uri="{0D108BD9-81ED-4DB2-BD59-A6C34878D82A}">
                    <a16:rowId xmlns:a16="http://schemas.microsoft.com/office/drawing/2014/main" val="1435664075"/>
                  </a:ext>
                </a:extLst>
              </a:tr>
              <a:tr h="396000">
                <a:tc rowSpan="2">
                  <a:txBody>
                    <a:bodyPr/>
                    <a:lstStyle/>
                    <a:p>
                      <a:pPr algn="ctr"/>
                      <a:endParaRPr lang="en-GB" sz="2500" b="1" dirty="0">
                        <a:latin typeface="Century Gothic" panose="020B0502020202020204" pitchFamily="34" charset="0"/>
                      </a:endParaRPr>
                    </a:p>
                  </a:txBody>
                  <a:tcPr marL="113690" marR="113690" marT="56845" marB="56845" anchor="ctr">
                    <a:lnL w="12700" cmpd="sng">
                      <a:noFill/>
                    </a:lnL>
                    <a:lnR w="38100" cap="flat" cmpd="sng" algn="ctr">
                      <a:solidFill>
                        <a:schemeClr val="tx1"/>
                      </a:solidFill>
                      <a:prstDash val="solid"/>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500" b="1" dirty="0">
                        <a:solidFill>
                          <a:schemeClr val="bg1">
                            <a:lumMod val="65000"/>
                          </a:schemeClr>
                        </a:solidFill>
                        <a:latin typeface="Century Gothic" panose="020B0502020202020204" pitchFamily="34" charset="0"/>
                      </a:endParaRPr>
                    </a:p>
                  </a:txBody>
                  <a:tcPr marL="0" marR="0" marT="0" marB="0" anchor="ctr">
                    <a:lnL w="3810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en-GB" sz="2500" b="1" dirty="0">
                        <a:solidFill>
                          <a:schemeClr val="bg1">
                            <a:lumMod val="65000"/>
                          </a:schemeClr>
                        </a:solidFill>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GB" sz="1000" b="1" dirty="0">
                        <a:latin typeface="Century Gothic" panose="020B0502020202020204" pitchFamily="34" charset="0"/>
                      </a:endParaRPr>
                    </a:p>
                  </a:txBody>
                  <a:tcPr marL="0" marR="0" marT="0" marB="0" anchor="ctr"/>
                </a:tc>
                <a:tc gridSpan="2">
                  <a:txBody>
                    <a:bodyPr/>
                    <a:lstStyle/>
                    <a:p>
                      <a:pPr algn="ctr"/>
                      <a:r>
                        <a:rPr lang="en-GB" sz="2500" b="1" dirty="0">
                          <a:solidFill>
                            <a:srgbClr val="FF0000"/>
                          </a:solidFill>
                          <a:latin typeface="Century Gothic" panose="020B0502020202020204" pitchFamily="34" charset="0"/>
                        </a:rPr>
                        <a:t>A</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GB" sz="1000" b="1" dirty="0">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GB" sz="2500" b="1" dirty="0">
                          <a:solidFill>
                            <a:schemeClr val="bg1">
                              <a:lumMod val="50000"/>
                            </a:schemeClr>
                          </a:solidFill>
                          <a:latin typeface="Century Gothic" panose="020B0502020202020204" pitchFamily="34" charset="0"/>
                        </a:rPr>
                        <a:t>B</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GB" sz="1000" b="1" dirty="0">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500" b="1" dirty="0">
                        <a:solidFill>
                          <a:schemeClr val="bg1">
                            <a:lumMod val="50000"/>
                          </a:schemeClr>
                        </a:solidFill>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500" b="1" dirty="0">
                        <a:solidFill>
                          <a:schemeClr val="bg1">
                            <a:lumMod val="50000"/>
                          </a:schemeClr>
                        </a:solidFill>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500" b="1" dirty="0">
                        <a:solidFill>
                          <a:schemeClr val="bg1">
                            <a:lumMod val="50000"/>
                          </a:schemeClr>
                        </a:solidFill>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GB" sz="2500" b="1" dirty="0">
                          <a:solidFill>
                            <a:schemeClr val="bg1">
                              <a:lumMod val="50000"/>
                            </a:schemeClr>
                          </a:solidFill>
                          <a:latin typeface="Century Gothic" panose="020B0502020202020204" pitchFamily="34" charset="0"/>
                        </a:rPr>
                        <a:t>C</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GB" sz="1000" b="1" dirty="0">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en-GB" sz="2500" b="1" dirty="0">
                        <a:solidFill>
                          <a:schemeClr val="bg1">
                            <a:lumMod val="65000"/>
                          </a:schemeClr>
                        </a:solidFill>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GB" sz="1000" b="1" dirty="0">
                        <a:latin typeface="Century Gothic" panose="020B0502020202020204" pitchFamily="34" charset="0"/>
                      </a:endParaRPr>
                    </a:p>
                  </a:txBody>
                  <a:tcPr marL="0" marR="0" marT="0" marB="0" anchor="ctr"/>
                </a:tc>
                <a:tc>
                  <a:txBody>
                    <a:bodyPr/>
                    <a:lstStyle/>
                    <a:p>
                      <a:pPr algn="ctr"/>
                      <a:endParaRPr lang="en-GB" sz="2500" b="1" dirty="0">
                        <a:solidFill>
                          <a:schemeClr val="bg1">
                            <a:lumMod val="65000"/>
                          </a:schemeClr>
                        </a:solidFill>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endParaRPr lang="en-GB" sz="2500" b="1" dirty="0">
                        <a:latin typeface="Century Gothic" panose="020B0502020202020204" pitchFamily="34" charset="0"/>
                      </a:endParaRPr>
                    </a:p>
                  </a:txBody>
                  <a:tcPr marL="113690" marR="113690" marT="56845" marB="56845" anchor="ctr">
                    <a:lnL w="38100" cap="flat" cmpd="sng" algn="ctr">
                      <a:solidFill>
                        <a:schemeClr val="tx1"/>
                      </a:solidFill>
                      <a:prstDash val="solid"/>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92061911"/>
                  </a:ext>
                </a:extLst>
              </a:tr>
              <a:tr h="396000">
                <a:tc vMerge="1">
                  <a:txBody>
                    <a:bodyPr/>
                    <a:lstStyle/>
                    <a:p>
                      <a:endParaRPr lang="en-GB"/>
                    </a:p>
                  </a:txBody>
                  <a:tcPr/>
                </a:tc>
                <a:tc gridSpan="4">
                  <a:txBody>
                    <a:bodyPr/>
                    <a:lstStyle/>
                    <a:p>
                      <a:pPr algn="ctr"/>
                      <a:endParaRPr lang="en-GB" sz="1000" b="1" dirty="0">
                        <a:latin typeface="Century Gothic" panose="020B0502020202020204" pitchFamily="34" charset="0"/>
                      </a:endParaRPr>
                    </a:p>
                  </a:txBody>
                  <a:tcPr marL="113690" marR="113690" marT="56845" marB="56845" anchor="ctr">
                    <a:lnL w="381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1905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algn="ctr"/>
                      <a:endParaRPr lang="en-GB" sz="1000" b="1" dirty="0">
                        <a:latin typeface="Century Gothic" panose="020B0502020202020204" pitchFamily="34" charset="0"/>
                      </a:endParaRPr>
                    </a:p>
                  </a:txBody>
                  <a:tcPr marL="113690" marR="113690" marT="56845" marB="56845" anchor="ctr">
                    <a:lnL w="38100" cap="flat" cmpd="sng" algn="ctr">
                      <a:solidFill>
                        <a:srgbClr val="FF0000"/>
                      </a:solidFill>
                      <a:prstDash val="solid"/>
                      <a:round/>
                      <a:headEnd type="none" w="med" len="med"/>
                      <a:tailEnd type="none" w="med" len="med"/>
                    </a:lnL>
                    <a:lnR w="38100" cap="flat" cmpd="sng" algn="ctr">
                      <a:solidFill>
                        <a:schemeClr val="bg1">
                          <a:lumMod val="65000"/>
                        </a:schemeClr>
                      </a:solidFill>
                      <a:prstDash val="solid"/>
                      <a:round/>
                      <a:headEnd type="none" w="med" len="med"/>
                      <a:tailEnd type="none" w="med" len="med"/>
                    </a:lnR>
                    <a:lnT w="1905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gridSpan="2">
                  <a:txBody>
                    <a:bodyPr/>
                    <a:lstStyle/>
                    <a:p>
                      <a:pPr algn="ctr"/>
                      <a:endParaRPr lang="en-GB" sz="1000" b="1" dirty="0">
                        <a:latin typeface="Century Gothic" panose="020B0502020202020204" pitchFamily="34" charset="0"/>
                      </a:endParaRPr>
                    </a:p>
                  </a:txBody>
                  <a:tcPr marL="113690" marR="113690" marT="56845" marB="56845" anchor="ctr">
                    <a:lnL w="38100" cap="flat" cmpd="sng" algn="ctr">
                      <a:solidFill>
                        <a:schemeClr val="bg1">
                          <a:lumMod val="65000"/>
                        </a:schemeClr>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gridSpan="3">
                  <a:txBody>
                    <a:bodyPr/>
                    <a:lstStyle/>
                    <a:p>
                      <a:pPr algn="ctr"/>
                      <a:endParaRPr lang="en-GB" sz="1000" b="1" dirty="0">
                        <a:latin typeface="Century Gothic" panose="020B0502020202020204" pitchFamily="34" charset="0"/>
                      </a:endParaRPr>
                    </a:p>
                  </a:txBody>
                  <a:tcPr marL="113690" marR="113690" marT="56845" marB="56845" anchor="ctr">
                    <a:lnL w="19050" cap="flat" cmpd="sng" algn="ctr">
                      <a:noFill/>
                      <a:prstDash val="solid"/>
                      <a:round/>
                      <a:headEnd type="none" w="med" len="med"/>
                      <a:tailEnd type="none" w="med" len="med"/>
                    </a:lnL>
                    <a:lnR w="38100" cap="flat" cmpd="sng" algn="ctr">
                      <a:solidFill>
                        <a:schemeClr val="bg1">
                          <a:lumMod val="65000"/>
                        </a:schemeClr>
                      </a:solidFill>
                      <a:prstDash val="solid"/>
                      <a:round/>
                      <a:headEnd type="none" w="med" len="med"/>
                      <a:tailEnd type="none" w="med" len="med"/>
                    </a:lnR>
                    <a:lnT w="1905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gridSpan="4">
                  <a:txBody>
                    <a:bodyPr/>
                    <a:lstStyle/>
                    <a:p>
                      <a:pPr algn="ctr"/>
                      <a:endParaRPr lang="en-GB" sz="1000" b="1" dirty="0">
                        <a:latin typeface="Century Gothic" panose="020B0502020202020204" pitchFamily="34" charset="0"/>
                      </a:endParaRPr>
                    </a:p>
                  </a:txBody>
                  <a:tcPr marL="113690" marR="113690" marT="56845" marB="56845" anchor="ctr">
                    <a:lnL w="38100" cap="flat" cmpd="sng" algn="ctr">
                      <a:solidFill>
                        <a:schemeClr val="bg1">
                          <a:lumMod val="65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tc>
                <a:tc vMerge="1">
                  <a:txBody>
                    <a:bodyPr/>
                    <a:lstStyle/>
                    <a:p>
                      <a:endParaRPr lang="en-GB"/>
                    </a:p>
                  </a:txBody>
                  <a:tcPr/>
                </a:tc>
                <a:extLst>
                  <a:ext uri="{0D108BD9-81ED-4DB2-BD59-A6C34878D82A}">
                    <a16:rowId xmlns:a16="http://schemas.microsoft.com/office/drawing/2014/main" val="2739640944"/>
                  </a:ext>
                </a:extLst>
              </a:tr>
            </a:tbl>
          </a:graphicData>
        </a:graphic>
      </p:graphicFrame>
      <p:sp>
        <p:nvSpPr>
          <p:cNvPr id="9" name="TextBox 8">
            <a:extLst>
              <a:ext uri="{FF2B5EF4-FFF2-40B4-BE49-F238E27FC236}">
                <a16:creationId xmlns:a16="http://schemas.microsoft.com/office/drawing/2014/main" id="{A222C5CA-F7C7-4CC6-80DB-EF4284AE8A99}"/>
              </a:ext>
            </a:extLst>
          </p:cNvPr>
          <p:cNvSpPr txBox="1"/>
          <p:nvPr/>
        </p:nvSpPr>
        <p:spPr>
          <a:xfrm>
            <a:off x="8443281" y="6022098"/>
            <a:ext cx="425415" cy="276999"/>
          </a:xfrm>
          <a:prstGeom prst="rect">
            <a:avLst/>
          </a:prstGeom>
          <a:noFill/>
        </p:spPr>
        <p:txBody>
          <a:bodyPr wrap="squar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1244408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Choose the best calculation for an approximate answer of 40,000.</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p:txBody>
      </p:sp>
      <p:graphicFrame>
        <p:nvGraphicFramePr>
          <p:cNvPr id="30" name="Table 29">
            <a:extLst>
              <a:ext uri="{FF2B5EF4-FFF2-40B4-BE49-F238E27FC236}">
                <a16:creationId xmlns:a16="http://schemas.microsoft.com/office/drawing/2014/main" id="{78EB2323-DE80-4D09-A1EE-A97AF7505ECE}"/>
              </a:ext>
            </a:extLst>
          </p:cNvPr>
          <p:cNvGraphicFramePr>
            <a:graphicFrameLocks noGrp="1"/>
          </p:cNvGraphicFramePr>
          <p:nvPr/>
        </p:nvGraphicFramePr>
        <p:xfrm>
          <a:off x="2088000" y="1462880"/>
          <a:ext cx="4968001" cy="2520000"/>
        </p:xfrm>
        <a:graphic>
          <a:graphicData uri="http://schemas.openxmlformats.org/drawingml/2006/table">
            <a:tbl>
              <a:tblPr firstRow="1" bandRow="1">
                <a:tableStyleId>{5C22544A-7EE6-4342-B048-85BDC9FD1C3A}</a:tableStyleId>
              </a:tblPr>
              <a:tblGrid>
                <a:gridCol w="587264">
                  <a:extLst>
                    <a:ext uri="{9D8B030D-6E8A-4147-A177-3AD203B41FA5}">
                      <a16:colId xmlns:a16="http://schemas.microsoft.com/office/drawing/2014/main" val="1183674975"/>
                    </a:ext>
                  </a:extLst>
                </a:gridCol>
                <a:gridCol w="1929585">
                  <a:extLst>
                    <a:ext uri="{9D8B030D-6E8A-4147-A177-3AD203B41FA5}">
                      <a16:colId xmlns:a16="http://schemas.microsoft.com/office/drawing/2014/main" val="372674493"/>
                    </a:ext>
                  </a:extLst>
                </a:gridCol>
                <a:gridCol w="521567">
                  <a:extLst>
                    <a:ext uri="{9D8B030D-6E8A-4147-A177-3AD203B41FA5}">
                      <a16:colId xmlns:a16="http://schemas.microsoft.com/office/drawing/2014/main" val="3878327165"/>
                    </a:ext>
                  </a:extLst>
                </a:gridCol>
                <a:gridCol w="1929585">
                  <a:extLst>
                    <a:ext uri="{9D8B030D-6E8A-4147-A177-3AD203B41FA5}">
                      <a16:colId xmlns:a16="http://schemas.microsoft.com/office/drawing/2014/main" val="480411594"/>
                    </a:ext>
                  </a:extLst>
                </a:gridCol>
              </a:tblGrid>
              <a:tr h="840000">
                <a:tc>
                  <a:txBody>
                    <a:bodyPr/>
                    <a:lstStyle/>
                    <a:p>
                      <a:pPr algn="ctr"/>
                      <a:r>
                        <a:rPr lang="en-GB" sz="2800" b="1" dirty="0">
                          <a:solidFill>
                            <a:schemeClr val="tx1"/>
                          </a:solidFill>
                          <a:latin typeface="Century Gothic" panose="020B0502020202020204" pitchFamily="34" charset="0"/>
                        </a:rPr>
                        <a:t>A.</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r>
                        <a:rPr lang="en-GB" sz="2800" b="1" dirty="0">
                          <a:solidFill>
                            <a:schemeClr val="tx1"/>
                          </a:solidFill>
                          <a:latin typeface="Century Gothic" panose="020B0502020202020204" pitchFamily="34" charset="0"/>
                        </a:rPr>
                        <a:t>19,702</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r>
                        <a:rPr lang="en-GB" sz="2800" b="1" dirty="0">
                          <a:solidFill>
                            <a:schemeClr val="tx1"/>
                          </a:solidFill>
                          <a:latin typeface="Century Gothic" panose="020B0502020202020204" pitchFamily="34" charset="0"/>
                        </a:rPr>
                        <a:t>+</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r>
                        <a:rPr lang="en-GB" sz="2800" b="1" dirty="0">
                          <a:solidFill>
                            <a:schemeClr val="tx1"/>
                          </a:solidFill>
                          <a:latin typeface="Century Gothic" panose="020B0502020202020204" pitchFamily="34" charset="0"/>
                        </a:rPr>
                        <a:t>24,581</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extLst>
                  <a:ext uri="{0D108BD9-81ED-4DB2-BD59-A6C34878D82A}">
                    <a16:rowId xmlns:a16="http://schemas.microsoft.com/office/drawing/2014/main" val="4006333586"/>
                  </a:ext>
                </a:extLst>
              </a:tr>
              <a:tr h="840000">
                <a:tc>
                  <a:txBody>
                    <a:bodyPr/>
                    <a:lstStyle/>
                    <a:p>
                      <a:pPr algn="ctr"/>
                      <a:r>
                        <a:rPr lang="en-GB" sz="2800" b="1" dirty="0">
                          <a:solidFill>
                            <a:schemeClr val="tx1"/>
                          </a:solidFill>
                          <a:latin typeface="Century Gothic" panose="020B0502020202020204" pitchFamily="34" charset="0"/>
                        </a:rPr>
                        <a:t>B.</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r>
                        <a:rPr lang="en-GB" sz="2800" b="1" dirty="0">
                          <a:solidFill>
                            <a:schemeClr val="tx1"/>
                          </a:solidFill>
                          <a:latin typeface="Century Gothic" panose="020B0502020202020204" pitchFamily="34" charset="0"/>
                        </a:rPr>
                        <a:t>57,943</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r>
                        <a:rPr lang="en-GB" sz="2800" b="1" dirty="0">
                          <a:solidFill>
                            <a:schemeClr val="tx1"/>
                          </a:solidFill>
                          <a:latin typeface="Century Gothic" panose="020B0502020202020204" pitchFamily="34" charset="0"/>
                        </a:rPr>
                        <a:t>–</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r>
                        <a:rPr lang="en-GB" sz="2800" b="1" dirty="0">
                          <a:solidFill>
                            <a:schemeClr val="tx1"/>
                          </a:solidFill>
                          <a:latin typeface="Century Gothic" panose="020B0502020202020204" pitchFamily="34" charset="0"/>
                        </a:rPr>
                        <a:t>5,631</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extLst>
                  <a:ext uri="{0D108BD9-81ED-4DB2-BD59-A6C34878D82A}">
                    <a16:rowId xmlns:a16="http://schemas.microsoft.com/office/drawing/2014/main" val="1617529643"/>
                  </a:ext>
                </a:extLst>
              </a:tr>
              <a:tr h="840000">
                <a:tc>
                  <a:txBody>
                    <a:bodyPr/>
                    <a:lstStyle/>
                    <a:p>
                      <a:pPr algn="ctr"/>
                      <a:r>
                        <a:rPr lang="en-GB" sz="2800" b="1" dirty="0">
                          <a:solidFill>
                            <a:schemeClr val="tx1"/>
                          </a:solidFill>
                          <a:latin typeface="Century Gothic" panose="020B0502020202020204" pitchFamily="34" charset="0"/>
                        </a:rPr>
                        <a:t>C.</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r>
                        <a:rPr lang="en-GB" sz="2800" b="1" dirty="0">
                          <a:solidFill>
                            <a:schemeClr val="tx1"/>
                          </a:solidFill>
                          <a:latin typeface="Century Gothic" panose="020B0502020202020204" pitchFamily="34" charset="0"/>
                        </a:rPr>
                        <a:t>28,690</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r>
                        <a:rPr lang="en-GB" sz="2800" b="1" dirty="0">
                          <a:solidFill>
                            <a:schemeClr val="tx1"/>
                          </a:solidFill>
                          <a:latin typeface="Century Gothic" panose="020B0502020202020204" pitchFamily="34" charset="0"/>
                        </a:rPr>
                        <a:t>+</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r>
                        <a:rPr lang="en-GB" sz="2800" b="1" dirty="0">
                          <a:solidFill>
                            <a:schemeClr val="tx1"/>
                          </a:solidFill>
                          <a:latin typeface="Century Gothic" panose="020B0502020202020204" pitchFamily="34" charset="0"/>
                        </a:rPr>
                        <a:t>15,499</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extLst>
                  <a:ext uri="{0D108BD9-81ED-4DB2-BD59-A6C34878D82A}">
                    <a16:rowId xmlns:a16="http://schemas.microsoft.com/office/drawing/2014/main" val="4038288758"/>
                  </a:ext>
                </a:extLst>
              </a:tr>
            </a:tbl>
          </a:graphicData>
        </a:graphic>
      </p:graphicFrame>
      <p:sp>
        <p:nvSpPr>
          <p:cNvPr id="9" name="TextBox 8">
            <a:extLst>
              <a:ext uri="{FF2B5EF4-FFF2-40B4-BE49-F238E27FC236}">
                <a16:creationId xmlns:a16="http://schemas.microsoft.com/office/drawing/2014/main" id="{070C3B7B-3D44-423F-9650-7FD0E7A71EA8}"/>
              </a:ext>
            </a:extLst>
          </p:cNvPr>
          <p:cNvSpPr txBox="1"/>
          <p:nvPr/>
        </p:nvSpPr>
        <p:spPr>
          <a:xfrm>
            <a:off x="8443281" y="6022098"/>
            <a:ext cx="425415" cy="276999"/>
          </a:xfrm>
          <a:prstGeom prst="rect">
            <a:avLst/>
          </a:prstGeom>
          <a:noFill/>
        </p:spPr>
        <p:txBody>
          <a:bodyPr wrap="squar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3355544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Choose the best calculation for an approximate answer of 40,000.</a:t>
            </a:r>
          </a:p>
        </p:txBody>
      </p:sp>
      <p:graphicFrame>
        <p:nvGraphicFramePr>
          <p:cNvPr id="28" name="Table 27">
            <a:extLst>
              <a:ext uri="{FF2B5EF4-FFF2-40B4-BE49-F238E27FC236}">
                <a16:creationId xmlns:a16="http://schemas.microsoft.com/office/drawing/2014/main" id="{5915ADF4-D9FB-4AB3-848B-60CF86C64842}"/>
              </a:ext>
            </a:extLst>
          </p:cNvPr>
          <p:cNvGraphicFramePr>
            <a:graphicFrameLocks noGrp="1"/>
          </p:cNvGraphicFramePr>
          <p:nvPr/>
        </p:nvGraphicFramePr>
        <p:xfrm>
          <a:off x="2088000" y="1462880"/>
          <a:ext cx="4968001" cy="2520000"/>
        </p:xfrm>
        <a:graphic>
          <a:graphicData uri="http://schemas.openxmlformats.org/drawingml/2006/table">
            <a:tbl>
              <a:tblPr firstRow="1" bandRow="1">
                <a:tableStyleId>{5C22544A-7EE6-4342-B048-85BDC9FD1C3A}</a:tableStyleId>
              </a:tblPr>
              <a:tblGrid>
                <a:gridCol w="587264">
                  <a:extLst>
                    <a:ext uri="{9D8B030D-6E8A-4147-A177-3AD203B41FA5}">
                      <a16:colId xmlns:a16="http://schemas.microsoft.com/office/drawing/2014/main" val="1183674975"/>
                    </a:ext>
                  </a:extLst>
                </a:gridCol>
                <a:gridCol w="1929585">
                  <a:extLst>
                    <a:ext uri="{9D8B030D-6E8A-4147-A177-3AD203B41FA5}">
                      <a16:colId xmlns:a16="http://schemas.microsoft.com/office/drawing/2014/main" val="372674493"/>
                    </a:ext>
                  </a:extLst>
                </a:gridCol>
                <a:gridCol w="521567">
                  <a:extLst>
                    <a:ext uri="{9D8B030D-6E8A-4147-A177-3AD203B41FA5}">
                      <a16:colId xmlns:a16="http://schemas.microsoft.com/office/drawing/2014/main" val="3878327165"/>
                    </a:ext>
                  </a:extLst>
                </a:gridCol>
                <a:gridCol w="1929585">
                  <a:extLst>
                    <a:ext uri="{9D8B030D-6E8A-4147-A177-3AD203B41FA5}">
                      <a16:colId xmlns:a16="http://schemas.microsoft.com/office/drawing/2014/main" val="480411594"/>
                    </a:ext>
                  </a:extLst>
                </a:gridCol>
              </a:tblGrid>
              <a:tr h="840000">
                <a:tc>
                  <a:txBody>
                    <a:bodyPr/>
                    <a:lstStyle/>
                    <a:p>
                      <a:pPr algn="ctr"/>
                      <a:r>
                        <a:rPr lang="en-GB" sz="2800" b="1" dirty="0">
                          <a:solidFill>
                            <a:srgbClr val="FF0000"/>
                          </a:solidFill>
                          <a:latin typeface="Century Gothic" panose="020B0502020202020204" pitchFamily="34" charset="0"/>
                        </a:rPr>
                        <a:t>A.</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r>
                        <a:rPr lang="en-GB" sz="2800" b="1" dirty="0">
                          <a:solidFill>
                            <a:srgbClr val="FF0000"/>
                          </a:solidFill>
                          <a:latin typeface="Century Gothic" panose="020B0502020202020204" pitchFamily="34" charset="0"/>
                        </a:rPr>
                        <a:t>19,702</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r>
                        <a:rPr lang="en-GB" sz="2800" b="1" dirty="0">
                          <a:solidFill>
                            <a:srgbClr val="FF0000"/>
                          </a:solidFill>
                          <a:latin typeface="Century Gothic" panose="020B0502020202020204" pitchFamily="34" charset="0"/>
                        </a:rPr>
                        <a:t>+</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r>
                        <a:rPr lang="en-GB" sz="2800" b="1" dirty="0">
                          <a:solidFill>
                            <a:srgbClr val="FF0000"/>
                          </a:solidFill>
                          <a:latin typeface="Century Gothic" panose="020B0502020202020204" pitchFamily="34" charset="0"/>
                        </a:rPr>
                        <a:t>24,581</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extLst>
                  <a:ext uri="{0D108BD9-81ED-4DB2-BD59-A6C34878D82A}">
                    <a16:rowId xmlns:a16="http://schemas.microsoft.com/office/drawing/2014/main" val="4006333586"/>
                  </a:ext>
                </a:extLst>
              </a:tr>
              <a:tr h="840000">
                <a:tc>
                  <a:txBody>
                    <a:bodyPr/>
                    <a:lstStyle/>
                    <a:p>
                      <a:pPr algn="ctr"/>
                      <a:r>
                        <a:rPr lang="en-GB" sz="2800" b="1" dirty="0">
                          <a:solidFill>
                            <a:schemeClr val="bg1">
                              <a:lumMod val="50000"/>
                            </a:schemeClr>
                          </a:solidFill>
                          <a:latin typeface="Century Gothic" panose="020B0502020202020204" pitchFamily="34" charset="0"/>
                        </a:rPr>
                        <a:t>B.</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r>
                        <a:rPr lang="en-GB" sz="2800" b="1" dirty="0">
                          <a:solidFill>
                            <a:schemeClr val="bg1">
                              <a:lumMod val="50000"/>
                            </a:schemeClr>
                          </a:solidFill>
                          <a:latin typeface="Century Gothic" panose="020B0502020202020204" pitchFamily="34" charset="0"/>
                        </a:rPr>
                        <a:t>57,943</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r>
                        <a:rPr lang="en-GB" sz="2800" b="1" dirty="0">
                          <a:solidFill>
                            <a:schemeClr val="bg1">
                              <a:lumMod val="50000"/>
                            </a:schemeClr>
                          </a:solidFill>
                          <a:latin typeface="Century Gothic" panose="020B0502020202020204" pitchFamily="34" charset="0"/>
                        </a:rPr>
                        <a:t>–</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r>
                        <a:rPr lang="en-GB" sz="2800" b="1" dirty="0">
                          <a:solidFill>
                            <a:schemeClr val="bg1">
                              <a:lumMod val="50000"/>
                            </a:schemeClr>
                          </a:solidFill>
                          <a:latin typeface="Century Gothic" panose="020B0502020202020204" pitchFamily="34" charset="0"/>
                        </a:rPr>
                        <a:t>5,631</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extLst>
                  <a:ext uri="{0D108BD9-81ED-4DB2-BD59-A6C34878D82A}">
                    <a16:rowId xmlns:a16="http://schemas.microsoft.com/office/drawing/2014/main" val="1617529643"/>
                  </a:ext>
                </a:extLst>
              </a:tr>
              <a:tr h="840000">
                <a:tc>
                  <a:txBody>
                    <a:bodyPr/>
                    <a:lstStyle/>
                    <a:p>
                      <a:pPr algn="ctr"/>
                      <a:r>
                        <a:rPr lang="en-GB" sz="2800" b="1" dirty="0">
                          <a:solidFill>
                            <a:schemeClr val="bg1">
                              <a:lumMod val="50000"/>
                            </a:schemeClr>
                          </a:solidFill>
                          <a:latin typeface="Century Gothic" panose="020B0502020202020204" pitchFamily="34" charset="0"/>
                        </a:rPr>
                        <a:t>C.</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r>
                        <a:rPr lang="en-GB" sz="2800" b="1" dirty="0">
                          <a:solidFill>
                            <a:schemeClr val="bg1">
                              <a:lumMod val="50000"/>
                            </a:schemeClr>
                          </a:solidFill>
                          <a:latin typeface="Century Gothic" panose="020B0502020202020204" pitchFamily="34" charset="0"/>
                        </a:rPr>
                        <a:t>28,690</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r>
                        <a:rPr lang="en-GB" sz="2800" b="1" dirty="0">
                          <a:solidFill>
                            <a:schemeClr val="bg1">
                              <a:lumMod val="50000"/>
                            </a:schemeClr>
                          </a:solidFill>
                          <a:latin typeface="Century Gothic" panose="020B0502020202020204" pitchFamily="34" charset="0"/>
                        </a:rPr>
                        <a:t>+</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r>
                        <a:rPr lang="en-GB" sz="2800" b="1" dirty="0">
                          <a:solidFill>
                            <a:schemeClr val="bg1">
                              <a:lumMod val="50000"/>
                            </a:schemeClr>
                          </a:solidFill>
                          <a:latin typeface="Century Gothic" panose="020B0502020202020204" pitchFamily="34" charset="0"/>
                        </a:rPr>
                        <a:t>15,499</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extLst>
                  <a:ext uri="{0D108BD9-81ED-4DB2-BD59-A6C34878D82A}">
                    <a16:rowId xmlns:a16="http://schemas.microsoft.com/office/drawing/2014/main" val="4038288758"/>
                  </a:ext>
                </a:extLst>
              </a:tr>
            </a:tbl>
          </a:graphicData>
        </a:graphic>
      </p:graphicFrame>
      <p:sp>
        <p:nvSpPr>
          <p:cNvPr id="9" name="TextBox 8">
            <a:extLst>
              <a:ext uri="{FF2B5EF4-FFF2-40B4-BE49-F238E27FC236}">
                <a16:creationId xmlns:a16="http://schemas.microsoft.com/office/drawing/2014/main" id="{3D01D129-2895-4CEA-9BF5-6F7B1BCFED91}"/>
              </a:ext>
            </a:extLst>
          </p:cNvPr>
          <p:cNvSpPr txBox="1"/>
          <p:nvPr/>
        </p:nvSpPr>
        <p:spPr>
          <a:xfrm>
            <a:off x="8443281" y="6022098"/>
            <a:ext cx="425415" cy="276999"/>
          </a:xfrm>
          <a:prstGeom prst="rect">
            <a:avLst/>
          </a:prstGeom>
          <a:noFill/>
        </p:spPr>
        <p:txBody>
          <a:bodyPr wrap="squar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2918418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Estimate the answers to the following calculations: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20" name="Table 19">
            <a:extLst>
              <a:ext uri="{FF2B5EF4-FFF2-40B4-BE49-F238E27FC236}">
                <a16:creationId xmlns:a16="http://schemas.microsoft.com/office/drawing/2014/main" id="{31FDFB9A-1D1F-4750-A10F-A4458FBECDEB}"/>
              </a:ext>
            </a:extLst>
          </p:cNvPr>
          <p:cNvGraphicFramePr>
            <a:graphicFrameLocks noGrp="1"/>
          </p:cNvGraphicFramePr>
          <p:nvPr/>
        </p:nvGraphicFramePr>
        <p:xfrm>
          <a:off x="2088000" y="1462880"/>
          <a:ext cx="4968001" cy="2520000"/>
        </p:xfrm>
        <a:graphic>
          <a:graphicData uri="http://schemas.openxmlformats.org/drawingml/2006/table">
            <a:tbl>
              <a:tblPr firstRow="1" bandRow="1">
                <a:tableStyleId>{5C22544A-7EE6-4342-B048-85BDC9FD1C3A}</a:tableStyleId>
              </a:tblPr>
              <a:tblGrid>
                <a:gridCol w="587265">
                  <a:extLst>
                    <a:ext uri="{9D8B030D-6E8A-4147-A177-3AD203B41FA5}">
                      <a16:colId xmlns:a16="http://schemas.microsoft.com/office/drawing/2014/main" val="1183674975"/>
                    </a:ext>
                  </a:extLst>
                </a:gridCol>
                <a:gridCol w="1929585">
                  <a:extLst>
                    <a:ext uri="{9D8B030D-6E8A-4147-A177-3AD203B41FA5}">
                      <a16:colId xmlns:a16="http://schemas.microsoft.com/office/drawing/2014/main" val="372674493"/>
                    </a:ext>
                  </a:extLst>
                </a:gridCol>
                <a:gridCol w="521566">
                  <a:extLst>
                    <a:ext uri="{9D8B030D-6E8A-4147-A177-3AD203B41FA5}">
                      <a16:colId xmlns:a16="http://schemas.microsoft.com/office/drawing/2014/main" val="3878327165"/>
                    </a:ext>
                  </a:extLst>
                </a:gridCol>
                <a:gridCol w="1929585">
                  <a:extLst>
                    <a:ext uri="{9D8B030D-6E8A-4147-A177-3AD203B41FA5}">
                      <a16:colId xmlns:a16="http://schemas.microsoft.com/office/drawing/2014/main" val="480411594"/>
                    </a:ext>
                  </a:extLst>
                </a:gridCol>
              </a:tblGrid>
              <a:tr h="840000">
                <a:tc>
                  <a:txBody>
                    <a:bodyPr/>
                    <a:lstStyle/>
                    <a:p>
                      <a:pPr algn="ctr"/>
                      <a:r>
                        <a:rPr lang="en-GB" sz="2800" b="1" dirty="0">
                          <a:solidFill>
                            <a:schemeClr val="tx1"/>
                          </a:solidFill>
                          <a:latin typeface="Century Gothic" panose="020B0502020202020204" pitchFamily="34" charset="0"/>
                        </a:rPr>
                        <a:t>A.</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r>
                        <a:rPr lang="en-GB" sz="2800" b="1" dirty="0">
                          <a:solidFill>
                            <a:schemeClr val="tx1"/>
                          </a:solidFill>
                          <a:latin typeface="Century Gothic" panose="020B0502020202020204" pitchFamily="34" charset="0"/>
                        </a:rPr>
                        <a:t>£45.72</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t>
                      </a:r>
                      <a:endParaRPr kumimoji="0" lang="en-GB"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r>
                        <a:rPr lang="en-GB" sz="2800" b="1" dirty="0">
                          <a:solidFill>
                            <a:schemeClr val="tx1"/>
                          </a:solidFill>
                          <a:latin typeface="Century Gothic" panose="020B0502020202020204" pitchFamily="34" charset="0"/>
                        </a:rPr>
                        <a:t>£2.32</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extLst>
                  <a:ext uri="{0D108BD9-81ED-4DB2-BD59-A6C34878D82A}">
                    <a16:rowId xmlns:a16="http://schemas.microsoft.com/office/drawing/2014/main" val="4006333586"/>
                  </a:ext>
                </a:extLst>
              </a:tr>
              <a:tr h="840000">
                <a:tc>
                  <a:txBody>
                    <a:bodyPr/>
                    <a:lstStyle/>
                    <a:p>
                      <a:pPr algn="ctr"/>
                      <a:r>
                        <a:rPr lang="en-GB" sz="2800" b="1" dirty="0">
                          <a:solidFill>
                            <a:schemeClr val="tx1"/>
                          </a:solidFill>
                          <a:latin typeface="Century Gothic" panose="020B0502020202020204" pitchFamily="34" charset="0"/>
                        </a:rPr>
                        <a:t>B.</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r>
                        <a:rPr lang="en-GB" sz="2800" b="1" dirty="0">
                          <a:solidFill>
                            <a:schemeClr val="tx1"/>
                          </a:solidFill>
                          <a:latin typeface="Century Gothic" panose="020B0502020202020204" pitchFamily="34" charset="0"/>
                        </a:rPr>
                        <a:t>4,608</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r>
                        <a:rPr lang="en-GB" sz="2800" b="1" dirty="0">
                          <a:solidFill>
                            <a:schemeClr val="tx1"/>
                          </a:solidFill>
                          <a:latin typeface="Century Gothic" panose="020B0502020202020204" pitchFamily="34" charset="0"/>
                        </a:rPr>
                        <a:t>784</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extLst>
                  <a:ext uri="{0D108BD9-81ED-4DB2-BD59-A6C34878D82A}">
                    <a16:rowId xmlns:a16="http://schemas.microsoft.com/office/drawing/2014/main" val="1617529643"/>
                  </a:ext>
                </a:extLst>
              </a:tr>
              <a:tr h="840000">
                <a:tc>
                  <a:txBody>
                    <a:bodyPr/>
                    <a:lstStyle/>
                    <a:p>
                      <a:pPr algn="ctr"/>
                      <a:r>
                        <a:rPr lang="en-GB" sz="2800" b="1" dirty="0">
                          <a:solidFill>
                            <a:schemeClr val="tx1"/>
                          </a:solidFill>
                          <a:latin typeface="Century Gothic" panose="020B0502020202020204" pitchFamily="34" charset="0"/>
                        </a:rPr>
                        <a:t>C.</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r>
                        <a:rPr lang="en-GB" sz="2800" b="1" dirty="0">
                          <a:solidFill>
                            <a:schemeClr val="tx1"/>
                          </a:solidFill>
                          <a:latin typeface="Century Gothic" panose="020B0502020202020204" pitchFamily="34" charset="0"/>
                        </a:rPr>
                        <a:t>14,312</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r>
                        <a:rPr lang="en-GB" sz="2800" b="1" dirty="0">
                          <a:solidFill>
                            <a:schemeClr val="tx1"/>
                          </a:solidFill>
                          <a:latin typeface="Century Gothic" panose="020B0502020202020204" pitchFamily="34" charset="0"/>
                        </a:rPr>
                        <a:t>+</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r>
                        <a:rPr lang="en-GB" sz="2800" b="1" dirty="0">
                          <a:solidFill>
                            <a:schemeClr val="tx1"/>
                          </a:solidFill>
                          <a:latin typeface="Century Gothic" panose="020B0502020202020204" pitchFamily="34" charset="0"/>
                        </a:rPr>
                        <a:t>22,794</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extLst>
                  <a:ext uri="{0D108BD9-81ED-4DB2-BD59-A6C34878D82A}">
                    <a16:rowId xmlns:a16="http://schemas.microsoft.com/office/drawing/2014/main" val="4038288758"/>
                  </a:ext>
                </a:extLst>
              </a:tr>
            </a:tbl>
          </a:graphicData>
        </a:graphic>
      </p:graphicFrame>
      <p:sp>
        <p:nvSpPr>
          <p:cNvPr id="9" name="TextBox 8">
            <a:extLst>
              <a:ext uri="{FF2B5EF4-FFF2-40B4-BE49-F238E27FC236}">
                <a16:creationId xmlns:a16="http://schemas.microsoft.com/office/drawing/2014/main" id="{A99C66AE-251C-4901-8377-06C57C6FFAEE}"/>
              </a:ext>
            </a:extLst>
          </p:cNvPr>
          <p:cNvSpPr txBox="1"/>
          <p:nvPr/>
        </p:nvSpPr>
        <p:spPr>
          <a:xfrm>
            <a:off x="8443281" y="6022098"/>
            <a:ext cx="425415" cy="276999"/>
          </a:xfrm>
          <a:prstGeom prst="rect">
            <a:avLst/>
          </a:prstGeom>
          <a:noFill/>
        </p:spPr>
        <p:txBody>
          <a:bodyPr wrap="squar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1852765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Estimate the answers to the following calculations: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Various answers, depending on what you choose to round to. </a:t>
            </a:r>
          </a:p>
          <a:p>
            <a:r>
              <a:rPr lang="en-GB" sz="2000" b="1" dirty="0">
                <a:solidFill>
                  <a:srgbClr val="FF0000"/>
                </a:solidFill>
                <a:latin typeface="Century Gothic" panose="020B0502020202020204" pitchFamily="34" charset="0"/>
              </a:rPr>
              <a:t>For example:</a:t>
            </a:r>
          </a:p>
          <a:p>
            <a:endParaRPr lang="en-GB" sz="2000" b="1" dirty="0">
              <a:solidFill>
                <a:srgbClr val="FF0000"/>
              </a:solidFill>
              <a:latin typeface="Century Gothic" panose="020B0502020202020204" pitchFamily="34" charset="0"/>
            </a:endParaRPr>
          </a:p>
          <a:p>
            <a:pPr lvl="0"/>
            <a:r>
              <a:rPr lang="en-GB" sz="2000" b="1" dirty="0">
                <a:solidFill>
                  <a:srgbClr val="FF0000"/>
                </a:solidFill>
                <a:latin typeface="Century Gothic" panose="020B0502020202020204" pitchFamily="34" charset="0"/>
              </a:rPr>
              <a:t>A. £44</a:t>
            </a:r>
          </a:p>
          <a:p>
            <a:pPr lvl="0"/>
            <a:r>
              <a:rPr lang="en-GB" sz="2000" b="1" dirty="0">
                <a:solidFill>
                  <a:srgbClr val="FF0000"/>
                </a:solidFill>
                <a:latin typeface="Century Gothic" panose="020B0502020202020204" pitchFamily="34" charset="0"/>
              </a:rPr>
              <a:t>B. 3,800</a:t>
            </a:r>
          </a:p>
          <a:p>
            <a:pPr lvl="0"/>
            <a:r>
              <a:rPr lang="en-GB" sz="2000" b="1" dirty="0">
                <a:solidFill>
                  <a:srgbClr val="FF0000"/>
                </a:solidFill>
                <a:latin typeface="Century Gothic" panose="020B0502020202020204" pitchFamily="34" charset="0"/>
              </a:rPr>
              <a:t>C. 37,000</a:t>
            </a:r>
          </a:p>
          <a:p>
            <a:pPr lvl="0" algn="ctr"/>
            <a:endParaRPr lang="en-GB" sz="2000" b="1" dirty="0">
              <a:solidFill>
                <a:schemeClr val="tx1"/>
              </a:solidFill>
              <a:latin typeface="Century Gothic" panose="020B0502020202020204" pitchFamily="34" charset="0"/>
            </a:endParaRPr>
          </a:p>
        </p:txBody>
      </p:sp>
      <p:graphicFrame>
        <p:nvGraphicFramePr>
          <p:cNvPr id="20" name="Table 19">
            <a:extLst>
              <a:ext uri="{FF2B5EF4-FFF2-40B4-BE49-F238E27FC236}">
                <a16:creationId xmlns:a16="http://schemas.microsoft.com/office/drawing/2014/main" id="{31FDFB9A-1D1F-4750-A10F-A4458FBECDEB}"/>
              </a:ext>
            </a:extLst>
          </p:cNvPr>
          <p:cNvGraphicFramePr>
            <a:graphicFrameLocks noGrp="1"/>
          </p:cNvGraphicFramePr>
          <p:nvPr/>
        </p:nvGraphicFramePr>
        <p:xfrm>
          <a:off x="2088000" y="1462880"/>
          <a:ext cx="4968001" cy="2520000"/>
        </p:xfrm>
        <a:graphic>
          <a:graphicData uri="http://schemas.openxmlformats.org/drawingml/2006/table">
            <a:tbl>
              <a:tblPr firstRow="1" bandRow="1">
                <a:tableStyleId>{5C22544A-7EE6-4342-B048-85BDC9FD1C3A}</a:tableStyleId>
              </a:tblPr>
              <a:tblGrid>
                <a:gridCol w="587265">
                  <a:extLst>
                    <a:ext uri="{9D8B030D-6E8A-4147-A177-3AD203B41FA5}">
                      <a16:colId xmlns:a16="http://schemas.microsoft.com/office/drawing/2014/main" val="1183674975"/>
                    </a:ext>
                  </a:extLst>
                </a:gridCol>
                <a:gridCol w="1929585">
                  <a:extLst>
                    <a:ext uri="{9D8B030D-6E8A-4147-A177-3AD203B41FA5}">
                      <a16:colId xmlns:a16="http://schemas.microsoft.com/office/drawing/2014/main" val="372674493"/>
                    </a:ext>
                  </a:extLst>
                </a:gridCol>
                <a:gridCol w="521566">
                  <a:extLst>
                    <a:ext uri="{9D8B030D-6E8A-4147-A177-3AD203B41FA5}">
                      <a16:colId xmlns:a16="http://schemas.microsoft.com/office/drawing/2014/main" val="3878327165"/>
                    </a:ext>
                  </a:extLst>
                </a:gridCol>
                <a:gridCol w="1929585">
                  <a:extLst>
                    <a:ext uri="{9D8B030D-6E8A-4147-A177-3AD203B41FA5}">
                      <a16:colId xmlns:a16="http://schemas.microsoft.com/office/drawing/2014/main" val="480411594"/>
                    </a:ext>
                  </a:extLst>
                </a:gridCol>
              </a:tblGrid>
              <a:tr h="840000">
                <a:tc>
                  <a:txBody>
                    <a:bodyPr/>
                    <a:lstStyle/>
                    <a:p>
                      <a:pPr algn="ctr"/>
                      <a:r>
                        <a:rPr lang="en-GB" sz="2800" b="1" dirty="0">
                          <a:solidFill>
                            <a:schemeClr val="tx1"/>
                          </a:solidFill>
                          <a:latin typeface="Century Gothic" panose="020B0502020202020204" pitchFamily="34" charset="0"/>
                        </a:rPr>
                        <a:t>A.</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r>
                        <a:rPr lang="en-GB" sz="2800" b="1" dirty="0">
                          <a:solidFill>
                            <a:schemeClr val="tx1"/>
                          </a:solidFill>
                          <a:latin typeface="Century Gothic" panose="020B0502020202020204" pitchFamily="34" charset="0"/>
                        </a:rPr>
                        <a:t>£45.72</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t>
                      </a:r>
                      <a:endParaRPr kumimoji="0" lang="en-GB"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r>
                        <a:rPr lang="en-GB" sz="2800" b="1" dirty="0">
                          <a:solidFill>
                            <a:schemeClr val="tx1"/>
                          </a:solidFill>
                          <a:latin typeface="Century Gothic" panose="020B0502020202020204" pitchFamily="34" charset="0"/>
                        </a:rPr>
                        <a:t>£2.32</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extLst>
                  <a:ext uri="{0D108BD9-81ED-4DB2-BD59-A6C34878D82A}">
                    <a16:rowId xmlns:a16="http://schemas.microsoft.com/office/drawing/2014/main" val="4006333586"/>
                  </a:ext>
                </a:extLst>
              </a:tr>
              <a:tr h="840000">
                <a:tc>
                  <a:txBody>
                    <a:bodyPr/>
                    <a:lstStyle/>
                    <a:p>
                      <a:pPr algn="ctr"/>
                      <a:r>
                        <a:rPr lang="en-GB" sz="2800" b="1" dirty="0">
                          <a:solidFill>
                            <a:schemeClr val="tx1"/>
                          </a:solidFill>
                          <a:latin typeface="Century Gothic" panose="020B0502020202020204" pitchFamily="34" charset="0"/>
                        </a:rPr>
                        <a:t>B.</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r>
                        <a:rPr lang="en-GB" sz="2800" b="1" dirty="0">
                          <a:solidFill>
                            <a:schemeClr val="tx1"/>
                          </a:solidFill>
                          <a:latin typeface="Century Gothic" panose="020B0502020202020204" pitchFamily="34" charset="0"/>
                        </a:rPr>
                        <a:t>4,608</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r>
                        <a:rPr lang="en-GB" sz="2800" b="1" dirty="0">
                          <a:solidFill>
                            <a:schemeClr val="tx1"/>
                          </a:solidFill>
                          <a:latin typeface="Century Gothic" panose="020B0502020202020204" pitchFamily="34" charset="0"/>
                        </a:rPr>
                        <a:t>784</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extLst>
                  <a:ext uri="{0D108BD9-81ED-4DB2-BD59-A6C34878D82A}">
                    <a16:rowId xmlns:a16="http://schemas.microsoft.com/office/drawing/2014/main" val="1617529643"/>
                  </a:ext>
                </a:extLst>
              </a:tr>
              <a:tr h="840000">
                <a:tc>
                  <a:txBody>
                    <a:bodyPr/>
                    <a:lstStyle/>
                    <a:p>
                      <a:pPr algn="ctr"/>
                      <a:r>
                        <a:rPr lang="en-GB" sz="2800" b="1" dirty="0">
                          <a:solidFill>
                            <a:schemeClr val="tx1"/>
                          </a:solidFill>
                          <a:latin typeface="Century Gothic" panose="020B0502020202020204" pitchFamily="34" charset="0"/>
                        </a:rPr>
                        <a:t>C.</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r>
                        <a:rPr lang="en-GB" sz="2800" b="1" dirty="0">
                          <a:solidFill>
                            <a:schemeClr val="tx1"/>
                          </a:solidFill>
                          <a:latin typeface="Century Gothic" panose="020B0502020202020204" pitchFamily="34" charset="0"/>
                        </a:rPr>
                        <a:t>14,312</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r>
                        <a:rPr lang="en-GB" sz="2800" b="1" dirty="0">
                          <a:solidFill>
                            <a:schemeClr val="tx1"/>
                          </a:solidFill>
                          <a:latin typeface="Century Gothic" panose="020B0502020202020204" pitchFamily="34" charset="0"/>
                        </a:rPr>
                        <a:t>+</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r>
                        <a:rPr lang="en-GB" sz="2800" b="1" dirty="0">
                          <a:solidFill>
                            <a:schemeClr val="tx1"/>
                          </a:solidFill>
                          <a:latin typeface="Century Gothic" panose="020B0502020202020204" pitchFamily="34" charset="0"/>
                        </a:rPr>
                        <a:t>22,794</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extLst>
                  <a:ext uri="{0D108BD9-81ED-4DB2-BD59-A6C34878D82A}">
                    <a16:rowId xmlns:a16="http://schemas.microsoft.com/office/drawing/2014/main" val="4038288758"/>
                  </a:ext>
                </a:extLst>
              </a:tr>
            </a:tbl>
          </a:graphicData>
        </a:graphic>
      </p:graphicFrame>
      <p:sp>
        <p:nvSpPr>
          <p:cNvPr id="9" name="TextBox 8">
            <a:extLst>
              <a:ext uri="{FF2B5EF4-FFF2-40B4-BE49-F238E27FC236}">
                <a16:creationId xmlns:a16="http://schemas.microsoft.com/office/drawing/2014/main" id="{AE282EC4-0A85-4022-A999-8C61C53398B6}"/>
              </a:ext>
            </a:extLst>
          </p:cNvPr>
          <p:cNvSpPr txBox="1"/>
          <p:nvPr/>
        </p:nvSpPr>
        <p:spPr>
          <a:xfrm>
            <a:off x="8443281" y="6022098"/>
            <a:ext cx="425415" cy="276999"/>
          </a:xfrm>
          <a:prstGeom prst="rect">
            <a:avLst/>
          </a:prstGeom>
          <a:noFill/>
        </p:spPr>
        <p:txBody>
          <a:bodyPr wrap="squar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3902508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algn="ctr"/>
            <a:r>
              <a:rPr lang="en-GB" sz="2000" b="1" dirty="0">
                <a:solidFill>
                  <a:schemeClr val="bg2">
                    <a:lumMod val="25000"/>
                  </a:schemeClr>
                </a:solidFill>
                <a:latin typeface="Century Gothic" panose="020B0502020202020204" pitchFamily="34" charset="0"/>
              </a:rPr>
              <a:t>Circle the facts that could help you answer this calculation:</a:t>
            </a:r>
          </a:p>
          <a:p>
            <a:pPr lvl="0" algn="ctr"/>
            <a:endParaRPr lang="en-GB" sz="2000" b="1" dirty="0">
              <a:solidFill>
                <a:schemeClr val="tx1"/>
              </a:solidFill>
              <a:latin typeface="Century Gothic" panose="020B0502020202020204" pitchFamily="34" charset="0"/>
            </a:endParaRPr>
          </a:p>
          <a:p>
            <a:pPr lvl="0" algn="ctr"/>
            <a:r>
              <a:rPr lang="en-GB" sz="3600" b="1" dirty="0">
                <a:solidFill>
                  <a:schemeClr val="tx1"/>
                </a:solidFill>
                <a:latin typeface="Century Gothic" panose="020B0502020202020204" pitchFamily="34" charset="0"/>
              </a:rPr>
              <a:t>60 x 12 x 50</a:t>
            </a:r>
          </a:p>
          <a:p>
            <a:pPr lvl="0" algn="ctr"/>
            <a:endParaRPr lang="en-GB" sz="2000" b="1" dirty="0">
              <a:solidFill>
                <a:schemeClr val="tx1"/>
              </a:solidFill>
              <a:latin typeface="Century Gothic" panose="020B0502020202020204" pitchFamily="34" charset="0"/>
            </a:endParaRPr>
          </a:p>
        </p:txBody>
      </p:sp>
      <p:grpSp>
        <p:nvGrpSpPr>
          <p:cNvPr id="2" name="Group 1">
            <a:extLst>
              <a:ext uri="{FF2B5EF4-FFF2-40B4-BE49-F238E27FC236}">
                <a16:creationId xmlns:a16="http://schemas.microsoft.com/office/drawing/2014/main" id="{D49F3F49-89E5-42FD-BF86-6418374B041C}"/>
              </a:ext>
            </a:extLst>
          </p:cNvPr>
          <p:cNvGrpSpPr/>
          <p:nvPr/>
        </p:nvGrpSpPr>
        <p:grpSpPr>
          <a:xfrm>
            <a:off x="1285340" y="2757368"/>
            <a:ext cx="6573320" cy="2853420"/>
            <a:chOff x="3374953" y="3590519"/>
            <a:chExt cx="2787729" cy="1100116"/>
          </a:xfrm>
        </p:grpSpPr>
        <p:sp>
          <p:nvSpPr>
            <p:cNvPr id="6" name="Rectangle: Rounded Corners 5">
              <a:extLst>
                <a:ext uri="{FF2B5EF4-FFF2-40B4-BE49-F238E27FC236}">
                  <a16:creationId xmlns:a16="http://schemas.microsoft.com/office/drawing/2014/main" id="{5A09A9EB-4060-4649-BC2E-C715E5153560}"/>
                </a:ext>
              </a:extLst>
            </p:cNvPr>
            <p:cNvSpPr/>
            <p:nvPr/>
          </p:nvSpPr>
          <p:spPr>
            <a:xfrm>
              <a:off x="3374953" y="3590519"/>
              <a:ext cx="1202142" cy="391536"/>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6 x 12 = 72</a:t>
              </a:r>
            </a:p>
          </p:txBody>
        </p:sp>
        <p:sp>
          <p:nvSpPr>
            <p:cNvPr id="9" name="Rectangle: Rounded Corners 8">
              <a:extLst>
                <a:ext uri="{FF2B5EF4-FFF2-40B4-BE49-F238E27FC236}">
                  <a16:creationId xmlns:a16="http://schemas.microsoft.com/office/drawing/2014/main" id="{E855565E-E18A-4D1D-9521-2F014D9CD091}"/>
                </a:ext>
              </a:extLst>
            </p:cNvPr>
            <p:cNvSpPr/>
            <p:nvPr/>
          </p:nvSpPr>
          <p:spPr>
            <a:xfrm>
              <a:off x="4960540" y="3590519"/>
              <a:ext cx="1202142" cy="391536"/>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5 x 6 = 30</a:t>
              </a:r>
            </a:p>
          </p:txBody>
        </p:sp>
        <p:sp>
          <p:nvSpPr>
            <p:cNvPr id="10" name="Rectangle: Rounded Corners 9">
              <a:extLst>
                <a:ext uri="{FF2B5EF4-FFF2-40B4-BE49-F238E27FC236}">
                  <a16:creationId xmlns:a16="http://schemas.microsoft.com/office/drawing/2014/main" id="{2AE93243-B3E1-4DE2-A89D-5E5DC5BD0FEC}"/>
                </a:ext>
              </a:extLst>
            </p:cNvPr>
            <p:cNvSpPr/>
            <p:nvPr/>
          </p:nvSpPr>
          <p:spPr>
            <a:xfrm>
              <a:off x="3374953" y="4299099"/>
              <a:ext cx="1202142" cy="391536"/>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12 x 3 = 36</a:t>
              </a:r>
            </a:p>
          </p:txBody>
        </p:sp>
        <p:sp>
          <p:nvSpPr>
            <p:cNvPr id="11" name="Rectangle: Rounded Corners 10">
              <a:extLst>
                <a:ext uri="{FF2B5EF4-FFF2-40B4-BE49-F238E27FC236}">
                  <a16:creationId xmlns:a16="http://schemas.microsoft.com/office/drawing/2014/main" id="{356568AF-E80C-498B-BDDA-826E6735C050}"/>
                </a:ext>
              </a:extLst>
            </p:cNvPr>
            <p:cNvSpPr/>
            <p:nvPr/>
          </p:nvSpPr>
          <p:spPr>
            <a:xfrm>
              <a:off x="4960540" y="4299099"/>
              <a:ext cx="1202142" cy="391536"/>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60 x 11 = 660</a:t>
              </a:r>
            </a:p>
          </p:txBody>
        </p:sp>
      </p:grpSp>
      <p:sp>
        <p:nvSpPr>
          <p:cNvPr id="12" name="TextBox 11">
            <a:extLst>
              <a:ext uri="{FF2B5EF4-FFF2-40B4-BE49-F238E27FC236}">
                <a16:creationId xmlns:a16="http://schemas.microsoft.com/office/drawing/2014/main" id="{4ECC8166-CA30-4327-B76A-83145CCD1D26}"/>
              </a:ext>
            </a:extLst>
          </p:cNvPr>
          <p:cNvSpPr txBox="1"/>
          <p:nvPr/>
        </p:nvSpPr>
        <p:spPr>
          <a:xfrm>
            <a:off x="8443281" y="6022098"/>
            <a:ext cx="425415"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36917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algn="ctr"/>
            <a:r>
              <a:rPr lang="en-GB" sz="2000" b="1" dirty="0">
                <a:solidFill>
                  <a:schemeClr val="bg2">
                    <a:lumMod val="25000"/>
                  </a:schemeClr>
                </a:solidFill>
                <a:latin typeface="Century Gothic" panose="020B0502020202020204" pitchFamily="34" charset="0"/>
              </a:rPr>
              <a:t>Circle the facts that could help you answer this calculation:</a:t>
            </a:r>
          </a:p>
          <a:p>
            <a:pPr lvl="0" algn="ctr"/>
            <a:endParaRPr lang="en-GB" sz="2000" b="1" dirty="0">
              <a:solidFill>
                <a:schemeClr val="tx1"/>
              </a:solidFill>
              <a:latin typeface="Century Gothic" panose="020B0502020202020204" pitchFamily="34" charset="0"/>
            </a:endParaRPr>
          </a:p>
          <a:p>
            <a:pPr lvl="0" algn="ctr"/>
            <a:r>
              <a:rPr lang="en-GB" sz="3600" b="1" dirty="0">
                <a:solidFill>
                  <a:schemeClr val="tx1"/>
                </a:solidFill>
                <a:latin typeface="Century Gothic" panose="020B0502020202020204" pitchFamily="34" charset="0"/>
              </a:rPr>
              <a:t>60 x 12 x 50</a:t>
            </a:r>
          </a:p>
          <a:p>
            <a:pPr lvl="0" algn="ctr"/>
            <a:endParaRPr lang="en-GB" sz="2000" b="1" dirty="0">
              <a:solidFill>
                <a:schemeClr val="tx1"/>
              </a:solidFill>
              <a:latin typeface="Century Gothic" panose="020B0502020202020204" pitchFamily="34" charset="0"/>
            </a:endParaRPr>
          </a:p>
        </p:txBody>
      </p:sp>
      <p:grpSp>
        <p:nvGrpSpPr>
          <p:cNvPr id="2" name="Group 1">
            <a:extLst>
              <a:ext uri="{FF2B5EF4-FFF2-40B4-BE49-F238E27FC236}">
                <a16:creationId xmlns:a16="http://schemas.microsoft.com/office/drawing/2014/main" id="{D49F3F49-89E5-42FD-BF86-6418374B041C}"/>
              </a:ext>
            </a:extLst>
          </p:cNvPr>
          <p:cNvGrpSpPr/>
          <p:nvPr/>
        </p:nvGrpSpPr>
        <p:grpSpPr>
          <a:xfrm>
            <a:off x="1285340" y="2757368"/>
            <a:ext cx="6573320" cy="2853420"/>
            <a:chOff x="3374953" y="3590519"/>
            <a:chExt cx="2787729" cy="1100116"/>
          </a:xfrm>
        </p:grpSpPr>
        <p:sp>
          <p:nvSpPr>
            <p:cNvPr id="6" name="Rectangle: Rounded Corners 5">
              <a:extLst>
                <a:ext uri="{FF2B5EF4-FFF2-40B4-BE49-F238E27FC236}">
                  <a16:creationId xmlns:a16="http://schemas.microsoft.com/office/drawing/2014/main" id="{5A09A9EB-4060-4649-BC2E-C715E5153560}"/>
                </a:ext>
              </a:extLst>
            </p:cNvPr>
            <p:cNvSpPr/>
            <p:nvPr/>
          </p:nvSpPr>
          <p:spPr>
            <a:xfrm>
              <a:off x="3374953" y="3590519"/>
              <a:ext cx="1202142" cy="391536"/>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0000"/>
                  </a:solidFill>
                  <a:latin typeface="Century Gothic" panose="020B0502020202020204" pitchFamily="34" charset="0"/>
                </a:rPr>
                <a:t>6 x 12 = 72</a:t>
              </a:r>
            </a:p>
          </p:txBody>
        </p:sp>
        <p:sp>
          <p:nvSpPr>
            <p:cNvPr id="9" name="Rectangle: Rounded Corners 8">
              <a:extLst>
                <a:ext uri="{FF2B5EF4-FFF2-40B4-BE49-F238E27FC236}">
                  <a16:creationId xmlns:a16="http://schemas.microsoft.com/office/drawing/2014/main" id="{E855565E-E18A-4D1D-9521-2F014D9CD091}"/>
                </a:ext>
              </a:extLst>
            </p:cNvPr>
            <p:cNvSpPr/>
            <p:nvPr/>
          </p:nvSpPr>
          <p:spPr>
            <a:xfrm>
              <a:off x="4960540" y="3590519"/>
              <a:ext cx="1202142" cy="391536"/>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0000"/>
                  </a:solidFill>
                  <a:latin typeface="Century Gothic" panose="020B0502020202020204" pitchFamily="34" charset="0"/>
                </a:rPr>
                <a:t>5 x 6 = 30</a:t>
              </a:r>
            </a:p>
          </p:txBody>
        </p:sp>
        <p:sp>
          <p:nvSpPr>
            <p:cNvPr id="10" name="Rectangle: Rounded Corners 9">
              <a:extLst>
                <a:ext uri="{FF2B5EF4-FFF2-40B4-BE49-F238E27FC236}">
                  <a16:creationId xmlns:a16="http://schemas.microsoft.com/office/drawing/2014/main" id="{2AE93243-B3E1-4DE2-A89D-5E5DC5BD0FEC}"/>
                </a:ext>
              </a:extLst>
            </p:cNvPr>
            <p:cNvSpPr/>
            <p:nvPr/>
          </p:nvSpPr>
          <p:spPr>
            <a:xfrm>
              <a:off x="3374953" y="4299099"/>
              <a:ext cx="1202142" cy="391536"/>
            </a:xfrm>
            <a:prstGeom prst="roundRect">
              <a:avLst/>
            </a:prstGeom>
            <a:solidFill>
              <a:schemeClr val="bg1"/>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2">
                      <a:lumMod val="50000"/>
                    </a:schemeClr>
                  </a:solidFill>
                  <a:latin typeface="Century Gothic" panose="020B0502020202020204" pitchFamily="34" charset="0"/>
                </a:rPr>
                <a:t>12 x 3 = 36</a:t>
              </a:r>
            </a:p>
          </p:txBody>
        </p:sp>
        <p:sp>
          <p:nvSpPr>
            <p:cNvPr id="11" name="Rectangle: Rounded Corners 10">
              <a:extLst>
                <a:ext uri="{FF2B5EF4-FFF2-40B4-BE49-F238E27FC236}">
                  <a16:creationId xmlns:a16="http://schemas.microsoft.com/office/drawing/2014/main" id="{356568AF-E80C-498B-BDDA-826E6735C050}"/>
                </a:ext>
              </a:extLst>
            </p:cNvPr>
            <p:cNvSpPr/>
            <p:nvPr/>
          </p:nvSpPr>
          <p:spPr>
            <a:xfrm>
              <a:off x="4960540" y="4299099"/>
              <a:ext cx="1202142" cy="391536"/>
            </a:xfrm>
            <a:prstGeom prst="roundRect">
              <a:avLst/>
            </a:prstGeom>
            <a:solidFill>
              <a:schemeClr val="bg1"/>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2">
                      <a:lumMod val="50000"/>
                    </a:schemeClr>
                  </a:solidFill>
                  <a:latin typeface="Century Gothic" panose="020B0502020202020204" pitchFamily="34" charset="0"/>
                </a:rPr>
                <a:t>60 x 11 = 660</a:t>
              </a:r>
            </a:p>
          </p:txBody>
        </p:sp>
      </p:grpSp>
      <p:sp>
        <p:nvSpPr>
          <p:cNvPr id="12" name="TextBox 11">
            <a:extLst>
              <a:ext uri="{FF2B5EF4-FFF2-40B4-BE49-F238E27FC236}">
                <a16:creationId xmlns:a16="http://schemas.microsoft.com/office/drawing/2014/main" id="{89433DE8-3B85-479C-974A-B7CAEEC50A6C}"/>
              </a:ext>
            </a:extLst>
          </p:cNvPr>
          <p:cNvSpPr txBox="1"/>
          <p:nvPr/>
        </p:nvSpPr>
        <p:spPr>
          <a:xfrm>
            <a:off x="8443281" y="6022098"/>
            <a:ext cx="425415"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1477204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True or false?</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The number sentence below is written in the most efficient order.</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4000" b="1" dirty="0">
                <a:solidFill>
                  <a:schemeClr val="tx1"/>
                </a:solidFill>
                <a:latin typeface="Century Gothic" panose="020B0502020202020204" pitchFamily="34" charset="0"/>
              </a:rPr>
              <a:t>£7,950.75 – £1,495.50 – £2,050.75</a:t>
            </a:r>
          </a:p>
          <a:p>
            <a:pPr lvl="0" algn="ctr"/>
            <a:endParaRPr lang="en-GB" sz="2000" b="1" dirty="0">
              <a:solidFill>
                <a:schemeClr val="tx1"/>
              </a:solidFill>
              <a:latin typeface="Century Gothic" panose="020B0502020202020204" pitchFamily="34" charset="0"/>
            </a:endParaRPr>
          </a:p>
        </p:txBody>
      </p:sp>
      <p:sp>
        <p:nvSpPr>
          <p:cNvPr id="6" name="TextBox 5">
            <a:extLst>
              <a:ext uri="{FF2B5EF4-FFF2-40B4-BE49-F238E27FC236}">
                <a16:creationId xmlns:a16="http://schemas.microsoft.com/office/drawing/2014/main" id="{2271D5FD-70F8-409B-9D0A-CFB50F86D445}"/>
              </a:ext>
            </a:extLst>
          </p:cNvPr>
          <p:cNvSpPr txBox="1"/>
          <p:nvPr/>
        </p:nvSpPr>
        <p:spPr>
          <a:xfrm>
            <a:off x="8443281" y="6022098"/>
            <a:ext cx="425415"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4052471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True or false?</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The number sentence below is written in the most efficient order.</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4000" b="1" dirty="0">
                <a:solidFill>
                  <a:schemeClr val="tx1"/>
                </a:solidFill>
                <a:latin typeface="Century Gothic" panose="020B0502020202020204" pitchFamily="34" charset="0"/>
              </a:rPr>
              <a:t>£7,950.75 – £1,495.50 – £2,050.75</a:t>
            </a:r>
          </a:p>
          <a:p>
            <a:pPr lvl="0" algn="ctr"/>
            <a:endParaRPr lang="en-GB" sz="4000" b="1" dirty="0">
              <a:solidFill>
                <a:schemeClr val="tx1"/>
              </a:solidFill>
              <a:latin typeface="Century Gothic" panose="020B0502020202020204" pitchFamily="34" charset="0"/>
            </a:endParaRPr>
          </a:p>
          <a:p>
            <a:pPr lvl="0" algn="ctr"/>
            <a:r>
              <a:rPr lang="en-GB" sz="2000" b="1" dirty="0">
                <a:solidFill>
                  <a:srgbClr val="FF0000"/>
                </a:solidFill>
                <a:latin typeface="Century Gothic" panose="020B0502020202020204" pitchFamily="34" charset="0"/>
              </a:rPr>
              <a:t>False, it is more efficient to work out </a:t>
            </a:r>
          </a:p>
          <a:p>
            <a:pPr lvl="0" algn="ctr"/>
            <a:r>
              <a:rPr lang="en-GB" sz="2000" b="1" dirty="0">
                <a:solidFill>
                  <a:srgbClr val="FF0000"/>
                </a:solidFill>
                <a:latin typeface="Century Gothic" panose="020B0502020202020204" pitchFamily="34" charset="0"/>
              </a:rPr>
              <a:t>£7,950.75 – £2,050.75 = £5,900 </a:t>
            </a:r>
          </a:p>
          <a:p>
            <a:pPr lvl="0" algn="ctr"/>
            <a:r>
              <a:rPr lang="en-GB" sz="2000" b="1" dirty="0">
                <a:solidFill>
                  <a:srgbClr val="FF0000"/>
                </a:solidFill>
                <a:latin typeface="Century Gothic" panose="020B0502020202020204" pitchFamily="34" charset="0"/>
              </a:rPr>
              <a:t>then £5,900 – £1,495.50 = £4,404.50</a:t>
            </a:r>
          </a:p>
          <a:p>
            <a:pPr lvl="0" algn="ctr"/>
            <a:endParaRPr lang="en-GB" sz="2000" b="1" dirty="0">
              <a:solidFill>
                <a:srgbClr val="FF0000"/>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6" name="TextBox 5">
            <a:extLst>
              <a:ext uri="{FF2B5EF4-FFF2-40B4-BE49-F238E27FC236}">
                <a16:creationId xmlns:a16="http://schemas.microsoft.com/office/drawing/2014/main" id="{57A20C40-B006-45FA-88D2-77A82390CB88}"/>
              </a:ext>
            </a:extLst>
          </p:cNvPr>
          <p:cNvSpPr txBox="1"/>
          <p:nvPr/>
        </p:nvSpPr>
        <p:spPr>
          <a:xfrm>
            <a:off x="8443281" y="6022098"/>
            <a:ext cx="425415"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2076051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Match each number sentence to its approximate answer.</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pSp>
        <p:nvGrpSpPr>
          <p:cNvPr id="2" name="Group 1">
            <a:extLst>
              <a:ext uri="{FF2B5EF4-FFF2-40B4-BE49-F238E27FC236}">
                <a16:creationId xmlns:a16="http://schemas.microsoft.com/office/drawing/2014/main" id="{769E7CBD-53B0-416A-AE00-EB05360627A8}"/>
              </a:ext>
            </a:extLst>
          </p:cNvPr>
          <p:cNvGrpSpPr/>
          <p:nvPr/>
        </p:nvGrpSpPr>
        <p:grpSpPr>
          <a:xfrm>
            <a:off x="1237208" y="1694712"/>
            <a:ext cx="6669584" cy="3743463"/>
            <a:chOff x="2366256" y="2758579"/>
            <a:chExt cx="2828554" cy="1587593"/>
          </a:xfrm>
        </p:grpSpPr>
        <p:sp>
          <p:nvSpPr>
            <p:cNvPr id="6" name="Rectangle: Rounded Corners 5">
              <a:extLst>
                <a:ext uri="{FF2B5EF4-FFF2-40B4-BE49-F238E27FC236}">
                  <a16:creationId xmlns:a16="http://schemas.microsoft.com/office/drawing/2014/main" id="{3B8051CD-DBB3-4A92-8E10-0C31EC684F5B}"/>
                </a:ext>
              </a:extLst>
            </p:cNvPr>
            <p:cNvSpPr/>
            <p:nvPr/>
          </p:nvSpPr>
          <p:spPr>
            <a:xfrm>
              <a:off x="2366256" y="2758579"/>
              <a:ext cx="1359831" cy="391536"/>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A. 8,035 ÷ 4</a:t>
              </a:r>
            </a:p>
          </p:txBody>
        </p:sp>
        <p:sp>
          <p:nvSpPr>
            <p:cNvPr id="9" name="Rectangle: Rounded Corners 8">
              <a:extLst>
                <a:ext uri="{FF2B5EF4-FFF2-40B4-BE49-F238E27FC236}">
                  <a16:creationId xmlns:a16="http://schemas.microsoft.com/office/drawing/2014/main" id="{670C701A-EFE8-474C-A772-45D998A37DF8}"/>
                </a:ext>
              </a:extLst>
            </p:cNvPr>
            <p:cNvSpPr/>
            <p:nvPr/>
          </p:nvSpPr>
          <p:spPr>
            <a:xfrm>
              <a:off x="2366256" y="3356608"/>
              <a:ext cx="1359831" cy="391536"/>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B. 1,496 + 1,944</a:t>
              </a:r>
            </a:p>
          </p:txBody>
        </p:sp>
        <p:sp>
          <p:nvSpPr>
            <p:cNvPr id="10" name="Rectangle: Rounded Corners 9">
              <a:extLst>
                <a:ext uri="{FF2B5EF4-FFF2-40B4-BE49-F238E27FC236}">
                  <a16:creationId xmlns:a16="http://schemas.microsoft.com/office/drawing/2014/main" id="{E3876D40-E262-47A3-8ED5-68355BFADA09}"/>
                </a:ext>
              </a:extLst>
            </p:cNvPr>
            <p:cNvSpPr/>
            <p:nvPr/>
          </p:nvSpPr>
          <p:spPr>
            <a:xfrm>
              <a:off x="2366256" y="3954636"/>
              <a:ext cx="1359831" cy="391536"/>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C. 9,126 – 5,979</a:t>
              </a:r>
            </a:p>
          </p:txBody>
        </p:sp>
        <p:sp>
          <p:nvSpPr>
            <p:cNvPr id="11" name="Rectangle: Rounded Corners 10">
              <a:extLst>
                <a:ext uri="{FF2B5EF4-FFF2-40B4-BE49-F238E27FC236}">
                  <a16:creationId xmlns:a16="http://schemas.microsoft.com/office/drawing/2014/main" id="{191077E1-348A-4861-9ED3-2063279A5C61}"/>
                </a:ext>
              </a:extLst>
            </p:cNvPr>
            <p:cNvSpPr/>
            <p:nvPr/>
          </p:nvSpPr>
          <p:spPr>
            <a:xfrm>
              <a:off x="4457862" y="2758579"/>
              <a:ext cx="736948" cy="391536"/>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3,000</a:t>
              </a:r>
            </a:p>
          </p:txBody>
        </p:sp>
        <p:sp>
          <p:nvSpPr>
            <p:cNvPr id="12" name="Rectangle: Rounded Corners 11">
              <a:extLst>
                <a:ext uri="{FF2B5EF4-FFF2-40B4-BE49-F238E27FC236}">
                  <a16:creationId xmlns:a16="http://schemas.microsoft.com/office/drawing/2014/main" id="{0FD1A515-C5AB-405B-A2AC-120C9281C024}"/>
                </a:ext>
              </a:extLst>
            </p:cNvPr>
            <p:cNvSpPr/>
            <p:nvPr/>
          </p:nvSpPr>
          <p:spPr>
            <a:xfrm>
              <a:off x="4457862" y="3356608"/>
              <a:ext cx="736948" cy="391536"/>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2,000</a:t>
              </a:r>
            </a:p>
          </p:txBody>
        </p:sp>
        <p:sp>
          <p:nvSpPr>
            <p:cNvPr id="13" name="Rectangle: Rounded Corners 12">
              <a:extLst>
                <a:ext uri="{FF2B5EF4-FFF2-40B4-BE49-F238E27FC236}">
                  <a16:creationId xmlns:a16="http://schemas.microsoft.com/office/drawing/2014/main" id="{86250C7B-B55A-46AE-B4BF-A01DCC4F4651}"/>
                </a:ext>
              </a:extLst>
            </p:cNvPr>
            <p:cNvSpPr/>
            <p:nvPr/>
          </p:nvSpPr>
          <p:spPr>
            <a:xfrm>
              <a:off x="4457862" y="3954636"/>
              <a:ext cx="736948" cy="391536"/>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3,500</a:t>
              </a:r>
            </a:p>
          </p:txBody>
        </p:sp>
      </p:grpSp>
      <p:sp>
        <p:nvSpPr>
          <p:cNvPr id="14" name="TextBox 13">
            <a:extLst>
              <a:ext uri="{FF2B5EF4-FFF2-40B4-BE49-F238E27FC236}">
                <a16:creationId xmlns:a16="http://schemas.microsoft.com/office/drawing/2014/main" id="{BCB62B3B-5FF4-454C-BA4D-34BDF6814787}"/>
              </a:ext>
            </a:extLst>
          </p:cNvPr>
          <p:cNvSpPr txBox="1"/>
          <p:nvPr/>
        </p:nvSpPr>
        <p:spPr>
          <a:xfrm>
            <a:off x="8443281" y="6022098"/>
            <a:ext cx="425415"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2204214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5/6 – Autumn Block 2 – Addition and Subtraction</a:t>
            </a:r>
          </a:p>
          <a:p>
            <a:pPr algn="ctr"/>
            <a:endParaRPr lang="en-GB" sz="1600" b="1" u="sng" dirty="0">
              <a:solidFill>
                <a:srgbClr val="E7E6E6">
                  <a:lumMod val="50000"/>
                </a:srgbClr>
              </a:solidFill>
              <a:latin typeface="Century Gothic" panose="020B0502020202020204" pitchFamily="34" charset="0"/>
            </a:endParaRPr>
          </a:p>
          <a:p>
            <a:pPr algn="ctr"/>
            <a:r>
              <a:rPr lang="en-GB" b="1" dirty="0">
                <a:solidFill>
                  <a:schemeClr val="bg2">
                    <a:lumMod val="25000"/>
                  </a:schemeClr>
                </a:solidFill>
                <a:latin typeface="Century Gothic" panose="020B0502020202020204" pitchFamily="34" charset="0"/>
              </a:rPr>
              <a:t>Tuesday 9</a:t>
            </a:r>
            <a:r>
              <a:rPr lang="en-GB" b="1" baseline="30000" dirty="0">
                <a:solidFill>
                  <a:schemeClr val="bg2">
                    <a:lumMod val="25000"/>
                  </a:schemeClr>
                </a:solidFill>
                <a:latin typeface="Century Gothic" panose="020B0502020202020204" pitchFamily="34" charset="0"/>
              </a:rPr>
              <a:t>th</a:t>
            </a:r>
            <a:r>
              <a:rPr lang="en-GB" b="1" dirty="0">
                <a:solidFill>
                  <a:schemeClr val="bg2">
                    <a:lumMod val="25000"/>
                  </a:schemeClr>
                </a:solidFill>
                <a:latin typeface="Century Gothic" panose="020B0502020202020204" pitchFamily="34" charset="0"/>
              </a:rPr>
              <a:t> June 2020</a:t>
            </a:r>
          </a:p>
          <a:p>
            <a:pPr algn="ctr"/>
            <a:r>
              <a:rPr lang="en-GB" sz="4800" b="1" dirty="0">
                <a:solidFill>
                  <a:schemeClr val="bg2">
                    <a:lumMod val="25000"/>
                  </a:schemeClr>
                </a:solidFill>
                <a:latin typeface="Century Gothic" panose="020B0502020202020204" pitchFamily="34" charset="0"/>
              </a:rPr>
              <a:t>Year 5:Estimate and Approximate</a:t>
            </a:r>
          </a:p>
          <a:p>
            <a:pPr algn="ctr"/>
            <a:endParaRPr lang="en-GB" sz="4000" b="1" dirty="0">
              <a:solidFill>
                <a:schemeClr val="bg2">
                  <a:lumMod val="25000"/>
                </a:scheme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Year 6: Mental Calculations</a:t>
            </a: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32354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Match each number sentence to its approximate answer.</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cxnSp>
        <p:nvCxnSpPr>
          <p:cNvPr id="4" name="Straight Connector 3">
            <a:extLst>
              <a:ext uri="{FF2B5EF4-FFF2-40B4-BE49-F238E27FC236}">
                <a16:creationId xmlns:a16="http://schemas.microsoft.com/office/drawing/2014/main" id="{F290803D-FDDF-4BEB-BC4A-707E7BE0616A}"/>
              </a:ext>
            </a:extLst>
          </p:cNvPr>
          <p:cNvCxnSpPr>
            <a:stCxn id="6" idx="3"/>
            <a:endCxn id="12" idx="1"/>
          </p:cNvCxnSpPr>
          <p:nvPr/>
        </p:nvCxnSpPr>
        <p:spPr>
          <a:xfrm>
            <a:off x="4443619" y="2156323"/>
            <a:ext cx="1725488" cy="141012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5C8823C-C613-4C9A-859F-5B14F2BE7E59}"/>
              </a:ext>
            </a:extLst>
          </p:cNvPr>
          <p:cNvCxnSpPr>
            <a:cxnSpLocks/>
            <a:stCxn id="9" idx="3"/>
            <a:endCxn id="13" idx="1"/>
          </p:cNvCxnSpPr>
          <p:nvPr/>
        </p:nvCxnSpPr>
        <p:spPr>
          <a:xfrm>
            <a:off x="4443619" y="3566445"/>
            <a:ext cx="1725488" cy="141011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B84089A-6780-43D7-B6DE-0A04F6463A86}"/>
              </a:ext>
            </a:extLst>
          </p:cNvPr>
          <p:cNvCxnSpPr>
            <a:cxnSpLocks/>
            <a:stCxn id="10" idx="3"/>
            <a:endCxn id="11" idx="1"/>
          </p:cNvCxnSpPr>
          <p:nvPr/>
        </p:nvCxnSpPr>
        <p:spPr>
          <a:xfrm flipV="1">
            <a:off x="4443619" y="2156323"/>
            <a:ext cx="1725488" cy="28202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769E7CBD-53B0-416A-AE00-EB05360627A8}"/>
              </a:ext>
            </a:extLst>
          </p:cNvPr>
          <p:cNvGrpSpPr/>
          <p:nvPr/>
        </p:nvGrpSpPr>
        <p:grpSpPr>
          <a:xfrm>
            <a:off x="1237208" y="1694712"/>
            <a:ext cx="6669584" cy="3743463"/>
            <a:chOff x="2366256" y="2758579"/>
            <a:chExt cx="2828554" cy="1587593"/>
          </a:xfrm>
        </p:grpSpPr>
        <p:sp>
          <p:nvSpPr>
            <p:cNvPr id="6" name="Rectangle: Rounded Corners 5">
              <a:extLst>
                <a:ext uri="{FF2B5EF4-FFF2-40B4-BE49-F238E27FC236}">
                  <a16:creationId xmlns:a16="http://schemas.microsoft.com/office/drawing/2014/main" id="{3B8051CD-DBB3-4A92-8E10-0C31EC684F5B}"/>
                </a:ext>
              </a:extLst>
            </p:cNvPr>
            <p:cNvSpPr/>
            <p:nvPr/>
          </p:nvSpPr>
          <p:spPr>
            <a:xfrm>
              <a:off x="2366256" y="2758579"/>
              <a:ext cx="1359831" cy="391536"/>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A. 8,035 ÷ 4</a:t>
              </a:r>
            </a:p>
          </p:txBody>
        </p:sp>
        <p:sp>
          <p:nvSpPr>
            <p:cNvPr id="9" name="Rectangle: Rounded Corners 8">
              <a:extLst>
                <a:ext uri="{FF2B5EF4-FFF2-40B4-BE49-F238E27FC236}">
                  <a16:creationId xmlns:a16="http://schemas.microsoft.com/office/drawing/2014/main" id="{670C701A-EFE8-474C-A772-45D998A37DF8}"/>
                </a:ext>
              </a:extLst>
            </p:cNvPr>
            <p:cNvSpPr/>
            <p:nvPr/>
          </p:nvSpPr>
          <p:spPr>
            <a:xfrm>
              <a:off x="2366256" y="3356608"/>
              <a:ext cx="1359831" cy="391536"/>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B. 1,496 + 1,944</a:t>
              </a:r>
            </a:p>
          </p:txBody>
        </p:sp>
        <p:sp>
          <p:nvSpPr>
            <p:cNvPr id="10" name="Rectangle: Rounded Corners 9">
              <a:extLst>
                <a:ext uri="{FF2B5EF4-FFF2-40B4-BE49-F238E27FC236}">
                  <a16:creationId xmlns:a16="http://schemas.microsoft.com/office/drawing/2014/main" id="{E3876D40-E262-47A3-8ED5-68355BFADA09}"/>
                </a:ext>
              </a:extLst>
            </p:cNvPr>
            <p:cNvSpPr/>
            <p:nvPr/>
          </p:nvSpPr>
          <p:spPr>
            <a:xfrm>
              <a:off x="2366256" y="3954636"/>
              <a:ext cx="1359831" cy="391536"/>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C. 9,126 – 5,979</a:t>
              </a:r>
            </a:p>
          </p:txBody>
        </p:sp>
        <p:sp>
          <p:nvSpPr>
            <p:cNvPr id="11" name="Rectangle: Rounded Corners 10">
              <a:extLst>
                <a:ext uri="{FF2B5EF4-FFF2-40B4-BE49-F238E27FC236}">
                  <a16:creationId xmlns:a16="http://schemas.microsoft.com/office/drawing/2014/main" id="{191077E1-348A-4861-9ED3-2063279A5C61}"/>
                </a:ext>
              </a:extLst>
            </p:cNvPr>
            <p:cNvSpPr/>
            <p:nvPr/>
          </p:nvSpPr>
          <p:spPr>
            <a:xfrm>
              <a:off x="4457862" y="2758579"/>
              <a:ext cx="736948" cy="391536"/>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3,000</a:t>
              </a:r>
            </a:p>
          </p:txBody>
        </p:sp>
        <p:sp>
          <p:nvSpPr>
            <p:cNvPr id="12" name="Rectangle: Rounded Corners 11">
              <a:extLst>
                <a:ext uri="{FF2B5EF4-FFF2-40B4-BE49-F238E27FC236}">
                  <a16:creationId xmlns:a16="http://schemas.microsoft.com/office/drawing/2014/main" id="{0FD1A515-C5AB-405B-A2AC-120C9281C024}"/>
                </a:ext>
              </a:extLst>
            </p:cNvPr>
            <p:cNvSpPr/>
            <p:nvPr/>
          </p:nvSpPr>
          <p:spPr>
            <a:xfrm>
              <a:off x="4457862" y="3356608"/>
              <a:ext cx="736948" cy="391536"/>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2,000</a:t>
              </a:r>
            </a:p>
          </p:txBody>
        </p:sp>
        <p:sp>
          <p:nvSpPr>
            <p:cNvPr id="13" name="Rectangle: Rounded Corners 12">
              <a:extLst>
                <a:ext uri="{FF2B5EF4-FFF2-40B4-BE49-F238E27FC236}">
                  <a16:creationId xmlns:a16="http://schemas.microsoft.com/office/drawing/2014/main" id="{86250C7B-B55A-46AE-B4BF-A01DCC4F4651}"/>
                </a:ext>
              </a:extLst>
            </p:cNvPr>
            <p:cNvSpPr/>
            <p:nvPr/>
          </p:nvSpPr>
          <p:spPr>
            <a:xfrm>
              <a:off x="4457862" y="3954636"/>
              <a:ext cx="736948" cy="391536"/>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3,500</a:t>
              </a:r>
            </a:p>
          </p:txBody>
        </p:sp>
      </p:grpSp>
      <p:sp>
        <p:nvSpPr>
          <p:cNvPr id="16" name="TextBox 15">
            <a:extLst>
              <a:ext uri="{FF2B5EF4-FFF2-40B4-BE49-F238E27FC236}">
                <a16:creationId xmlns:a16="http://schemas.microsoft.com/office/drawing/2014/main" id="{B29D76DC-D7FC-47C8-99DF-D5D1677BF198}"/>
              </a:ext>
            </a:extLst>
          </p:cNvPr>
          <p:cNvSpPr txBox="1"/>
          <p:nvPr/>
        </p:nvSpPr>
        <p:spPr>
          <a:xfrm>
            <a:off x="8443281" y="6022098"/>
            <a:ext cx="425415"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1890209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Find the missing number.</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4000" b="1" dirty="0">
                <a:solidFill>
                  <a:schemeClr val="tx1"/>
                </a:solidFill>
                <a:latin typeface="Century Gothic" panose="020B0502020202020204" pitchFamily="34" charset="0"/>
              </a:rPr>
              <a:t>30 x         </a:t>
            </a:r>
            <a:r>
              <a:rPr lang="en-GB" sz="4000" b="1" dirty="0" err="1">
                <a:solidFill>
                  <a:schemeClr val="tx1"/>
                </a:solidFill>
                <a:latin typeface="Century Gothic" panose="020B0502020202020204" pitchFamily="34" charset="0"/>
              </a:rPr>
              <a:t>x</a:t>
            </a:r>
            <a:r>
              <a:rPr lang="en-GB" sz="4000" b="1" dirty="0">
                <a:solidFill>
                  <a:schemeClr val="tx1"/>
                </a:solidFill>
                <a:latin typeface="Century Gothic" panose="020B0502020202020204" pitchFamily="34" charset="0"/>
              </a:rPr>
              <a:t> 20 = 6,600</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9" name="Table 8">
            <a:extLst>
              <a:ext uri="{FF2B5EF4-FFF2-40B4-BE49-F238E27FC236}">
                <a16:creationId xmlns:a16="http://schemas.microsoft.com/office/drawing/2014/main" id="{5B6364F0-3FB2-4267-A975-AC19A7824257}"/>
              </a:ext>
            </a:extLst>
          </p:cNvPr>
          <p:cNvGraphicFramePr>
            <a:graphicFrameLocks noGrp="1"/>
          </p:cNvGraphicFramePr>
          <p:nvPr>
            <p:extLst>
              <p:ext uri="{D42A27DB-BD31-4B8C-83A1-F6EECF244321}">
                <p14:modId xmlns:p14="http://schemas.microsoft.com/office/powerpoint/2010/main" val="3072090821"/>
              </p:ext>
            </p:extLst>
          </p:nvPr>
        </p:nvGraphicFramePr>
        <p:xfrm>
          <a:off x="3151577" y="1688600"/>
          <a:ext cx="877217" cy="877046"/>
        </p:xfrm>
        <a:graphic>
          <a:graphicData uri="http://schemas.openxmlformats.org/drawingml/2006/table">
            <a:tbl>
              <a:tblPr firstRow="1" bandRow="1">
                <a:tableStyleId>{5940675A-B579-460E-94D1-54222C63F5DA}</a:tableStyleId>
              </a:tblPr>
              <a:tblGrid>
                <a:gridCol w="877217">
                  <a:extLst>
                    <a:ext uri="{9D8B030D-6E8A-4147-A177-3AD203B41FA5}">
                      <a16:colId xmlns:a16="http://schemas.microsoft.com/office/drawing/2014/main" val="4038770691"/>
                    </a:ext>
                  </a:extLst>
                </a:gridCol>
              </a:tblGrid>
              <a:tr h="877046">
                <a:tc>
                  <a:txBody>
                    <a:bodyPr/>
                    <a:lstStyle/>
                    <a:p>
                      <a:pPr algn="ctr"/>
                      <a:endParaRPr lang="en-GB" sz="4000" b="1" dirty="0">
                        <a:solidFill>
                          <a:srgbClr val="FF0000"/>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4085842"/>
                  </a:ext>
                </a:extLst>
              </a:tr>
            </a:tbl>
          </a:graphicData>
        </a:graphic>
      </p:graphicFrame>
      <p:sp>
        <p:nvSpPr>
          <p:cNvPr id="10" name="TextBox 9">
            <a:extLst>
              <a:ext uri="{FF2B5EF4-FFF2-40B4-BE49-F238E27FC236}">
                <a16:creationId xmlns:a16="http://schemas.microsoft.com/office/drawing/2014/main" id="{80859D48-3210-4354-A686-BF9658B21469}"/>
              </a:ext>
            </a:extLst>
          </p:cNvPr>
          <p:cNvSpPr txBox="1"/>
          <p:nvPr/>
        </p:nvSpPr>
        <p:spPr>
          <a:xfrm>
            <a:off x="8443281" y="6022098"/>
            <a:ext cx="425415"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39168519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Find the missing number.</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4000" b="1" dirty="0">
                <a:solidFill>
                  <a:schemeClr val="tx1"/>
                </a:solidFill>
                <a:latin typeface="Century Gothic" panose="020B0502020202020204" pitchFamily="34" charset="0"/>
              </a:rPr>
              <a:t>30 x         </a:t>
            </a:r>
            <a:r>
              <a:rPr lang="en-GB" sz="4000" b="1" dirty="0" err="1">
                <a:solidFill>
                  <a:schemeClr val="tx1"/>
                </a:solidFill>
                <a:latin typeface="Century Gothic" panose="020B0502020202020204" pitchFamily="34" charset="0"/>
              </a:rPr>
              <a:t>x</a:t>
            </a:r>
            <a:r>
              <a:rPr lang="en-GB" sz="4000" b="1" dirty="0">
                <a:solidFill>
                  <a:schemeClr val="tx1"/>
                </a:solidFill>
                <a:latin typeface="Century Gothic" panose="020B0502020202020204" pitchFamily="34" charset="0"/>
              </a:rPr>
              <a:t> 20 = 6,600</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3" name="Table 2">
            <a:extLst>
              <a:ext uri="{FF2B5EF4-FFF2-40B4-BE49-F238E27FC236}">
                <a16:creationId xmlns:a16="http://schemas.microsoft.com/office/drawing/2014/main" id="{0158AFFA-E6F0-4506-953E-F82E5F03AA05}"/>
              </a:ext>
            </a:extLst>
          </p:cNvPr>
          <p:cNvGraphicFramePr>
            <a:graphicFrameLocks noGrp="1"/>
          </p:cNvGraphicFramePr>
          <p:nvPr>
            <p:extLst>
              <p:ext uri="{D42A27DB-BD31-4B8C-83A1-F6EECF244321}">
                <p14:modId xmlns:p14="http://schemas.microsoft.com/office/powerpoint/2010/main" val="3462724771"/>
              </p:ext>
            </p:extLst>
          </p:nvPr>
        </p:nvGraphicFramePr>
        <p:xfrm>
          <a:off x="3151577" y="1688600"/>
          <a:ext cx="877217" cy="877046"/>
        </p:xfrm>
        <a:graphic>
          <a:graphicData uri="http://schemas.openxmlformats.org/drawingml/2006/table">
            <a:tbl>
              <a:tblPr firstRow="1" bandRow="1">
                <a:tableStyleId>{5940675A-B579-460E-94D1-54222C63F5DA}</a:tableStyleId>
              </a:tblPr>
              <a:tblGrid>
                <a:gridCol w="877217">
                  <a:extLst>
                    <a:ext uri="{9D8B030D-6E8A-4147-A177-3AD203B41FA5}">
                      <a16:colId xmlns:a16="http://schemas.microsoft.com/office/drawing/2014/main" val="4038770691"/>
                    </a:ext>
                  </a:extLst>
                </a:gridCol>
              </a:tblGrid>
              <a:tr h="877046">
                <a:tc>
                  <a:txBody>
                    <a:bodyPr/>
                    <a:lstStyle/>
                    <a:p>
                      <a:pPr algn="ctr"/>
                      <a:r>
                        <a:rPr lang="en-GB" sz="4000" b="1" dirty="0">
                          <a:solidFill>
                            <a:srgbClr val="FF0000"/>
                          </a:solidFill>
                          <a:latin typeface="Century Gothic" panose="020B0502020202020204" pitchFamily="34" charset="0"/>
                        </a:rPr>
                        <a:t>11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4085842"/>
                  </a:ext>
                </a:extLst>
              </a:tr>
            </a:tbl>
          </a:graphicData>
        </a:graphic>
      </p:graphicFrame>
      <p:sp>
        <p:nvSpPr>
          <p:cNvPr id="9" name="TextBox 8">
            <a:extLst>
              <a:ext uri="{FF2B5EF4-FFF2-40B4-BE49-F238E27FC236}">
                <a16:creationId xmlns:a16="http://schemas.microsoft.com/office/drawing/2014/main" id="{AA7B0B23-CAAF-4386-9D14-491DA13FE78B}"/>
              </a:ext>
            </a:extLst>
          </p:cNvPr>
          <p:cNvSpPr txBox="1"/>
          <p:nvPr/>
        </p:nvSpPr>
        <p:spPr>
          <a:xfrm>
            <a:off x="8443281" y="6022098"/>
            <a:ext cx="425415"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2839514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r>
              <a:rPr lang="en-GB" sz="1600" b="1" u="sng" dirty="0">
                <a:solidFill>
                  <a:schemeClr val="bg2">
                    <a:lumMod val="50000"/>
                  </a:schemeClr>
                </a:solidFill>
                <a:latin typeface="Century Gothic" panose="020B0502020202020204" pitchFamily="34" charset="0"/>
              </a:rPr>
              <a:t>Wednesday 10</a:t>
            </a:r>
            <a:r>
              <a:rPr lang="en-GB" sz="1600" b="1" u="sng" baseline="30000" dirty="0">
                <a:solidFill>
                  <a:schemeClr val="bg2">
                    <a:lumMod val="50000"/>
                  </a:schemeClr>
                </a:solidFill>
                <a:latin typeface="Century Gothic" panose="020B0502020202020204" pitchFamily="34" charset="0"/>
              </a:rPr>
              <a:t>th</a:t>
            </a:r>
            <a:r>
              <a:rPr lang="en-GB" sz="1600" b="1" u="sng" dirty="0">
                <a:solidFill>
                  <a:schemeClr val="bg2">
                    <a:lumMod val="50000"/>
                  </a:schemeClr>
                </a:solidFill>
                <a:latin typeface="Century Gothic" panose="020B0502020202020204" pitchFamily="34" charset="0"/>
              </a:rPr>
              <a:t> June 2020</a:t>
            </a:r>
          </a:p>
          <a:p>
            <a:pPr lvl="0"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Billy has answered the following calculation:</a:t>
            </a: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algn="ctr" defTabSz="514350">
              <a:defRPr/>
            </a:pPr>
            <a:r>
              <a:rPr lang="en-GB" sz="2800" b="1" dirty="0">
                <a:solidFill>
                  <a:schemeClr val="tx1"/>
                </a:solidFill>
                <a:latin typeface="Century Gothic" panose="020B0502020202020204" pitchFamily="34" charset="0"/>
              </a:rPr>
              <a:t>12,405 – 3,643 = 8,362</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Use an approximate calculation to explain whether </a:t>
            </a:r>
          </a:p>
          <a:p>
            <a:pPr lvl="0" algn="ctr" defTabSz="514350">
              <a:defRPr/>
            </a:pPr>
            <a:r>
              <a:rPr lang="en-GB" sz="2000" b="1" dirty="0">
                <a:solidFill>
                  <a:schemeClr val="tx1"/>
                </a:solidFill>
                <a:latin typeface="Century Gothic" panose="020B0502020202020204" pitchFamily="34" charset="0"/>
              </a:rPr>
              <a:t>Billy’s answer is likely to be correct.</a:t>
            </a:r>
          </a:p>
          <a:p>
            <a:endParaRPr lang="en-GB" sz="2000" b="1" dirty="0">
              <a:solidFill>
                <a:schemeClr val="tx1"/>
              </a:solidFill>
              <a:latin typeface="Century Gothic" panose="020B0502020202020204" pitchFamily="34" charset="0"/>
            </a:endParaRPr>
          </a:p>
        </p:txBody>
      </p:sp>
      <p:sp>
        <p:nvSpPr>
          <p:cNvPr id="6" name="TextBox 5">
            <a:extLst>
              <a:ext uri="{FF2B5EF4-FFF2-40B4-BE49-F238E27FC236}">
                <a16:creationId xmlns:a16="http://schemas.microsoft.com/office/drawing/2014/main" id="{60714519-D6FE-45D1-BDA9-1AB0D90BCBE7}"/>
              </a:ext>
            </a:extLst>
          </p:cNvPr>
          <p:cNvSpPr txBox="1"/>
          <p:nvPr/>
        </p:nvSpPr>
        <p:spPr>
          <a:xfrm>
            <a:off x="8443281" y="6022098"/>
            <a:ext cx="425415" cy="276999"/>
          </a:xfrm>
          <a:prstGeom prst="rect">
            <a:avLst/>
          </a:prstGeom>
          <a:noFill/>
        </p:spPr>
        <p:txBody>
          <a:bodyPr wrap="squar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636014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Billy has answered the following calculation:</a:t>
            </a: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algn="ctr" defTabSz="514350">
              <a:defRPr/>
            </a:pPr>
            <a:r>
              <a:rPr lang="en-GB" sz="2800" b="1" dirty="0">
                <a:solidFill>
                  <a:schemeClr val="tx1"/>
                </a:solidFill>
                <a:latin typeface="Century Gothic" panose="020B0502020202020204" pitchFamily="34" charset="0"/>
              </a:rPr>
              <a:t>12,405 – 3,643 = 8,362</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Use an approximate calculation to explain whether </a:t>
            </a:r>
          </a:p>
          <a:p>
            <a:pPr lvl="0" algn="ctr" defTabSz="514350">
              <a:defRPr/>
            </a:pPr>
            <a:r>
              <a:rPr lang="en-GB" sz="2000" b="1" dirty="0">
                <a:solidFill>
                  <a:schemeClr val="tx1"/>
                </a:solidFill>
                <a:latin typeface="Century Gothic" panose="020B0502020202020204" pitchFamily="34" charset="0"/>
              </a:rPr>
              <a:t>Billy’s answer is likely to be correct.</a:t>
            </a: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Billy’s answer is likely to be incorrect because…</a:t>
            </a:r>
          </a:p>
          <a:p>
            <a:endParaRPr lang="en-GB" sz="2000" b="1" dirty="0">
              <a:solidFill>
                <a:schemeClr val="tx1"/>
              </a:solidFill>
              <a:latin typeface="Century Gothic" panose="020B0502020202020204" pitchFamily="34" charset="0"/>
            </a:endParaRPr>
          </a:p>
        </p:txBody>
      </p:sp>
      <p:sp>
        <p:nvSpPr>
          <p:cNvPr id="6" name="TextBox 5">
            <a:extLst>
              <a:ext uri="{FF2B5EF4-FFF2-40B4-BE49-F238E27FC236}">
                <a16:creationId xmlns:a16="http://schemas.microsoft.com/office/drawing/2014/main" id="{0A0D119F-7E74-4805-B225-239548C7615A}"/>
              </a:ext>
            </a:extLst>
          </p:cNvPr>
          <p:cNvSpPr txBox="1"/>
          <p:nvPr/>
        </p:nvSpPr>
        <p:spPr>
          <a:xfrm>
            <a:off x="8443281" y="6022098"/>
            <a:ext cx="425415" cy="276999"/>
          </a:xfrm>
          <a:prstGeom prst="rect">
            <a:avLst/>
          </a:prstGeom>
          <a:noFill/>
        </p:spPr>
        <p:txBody>
          <a:bodyPr wrap="squar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42777379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Billy has answered the following calculation:</a:t>
            </a:r>
            <a:br>
              <a:rPr lang="en-GB" sz="2000" b="1" dirty="0">
                <a:solidFill>
                  <a:schemeClr val="tx1"/>
                </a:solidFill>
                <a:latin typeface="Century Gothic" panose="020B0502020202020204" pitchFamily="34" charset="0"/>
              </a:rPr>
            </a:b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algn="ctr" defTabSz="514350">
              <a:defRPr/>
            </a:pPr>
            <a:r>
              <a:rPr lang="en-GB" sz="2800" b="1" dirty="0">
                <a:solidFill>
                  <a:schemeClr val="tx1"/>
                </a:solidFill>
                <a:latin typeface="Century Gothic" panose="020B0502020202020204" pitchFamily="34" charset="0"/>
              </a:rPr>
              <a:t>12,405 – 3,643 = 8,362</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Use an approximate calculation to explain whether </a:t>
            </a:r>
          </a:p>
          <a:p>
            <a:pPr lvl="0" algn="ctr" defTabSz="514350">
              <a:defRPr/>
            </a:pPr>
            <a:r>
              <a:rPr lang="en-GB" sz="2000" b="1" dirty="0">
                <a:solidFill>
                  <a:schemeClr val="tx1"/>
                </a:solidFill>
                <a:latin typeface="Century Gothic" panose="020B0502020202020204" pitchFamily="34" charset="0"/>
              </a:rPr>
              <a:t>Billy’s answer is likely to be correct.</a:t>
            </a: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rgbClr val="FF0000"/>
                </a:solidFill>
                <a:latin typeface="Century Gothic" panose="020B0502020202020204" pitchFamily="34" charset="0"/>
              </a:rPr>
              <a:t>Billy’s answer is likely to be incorrect because (when rounding to the nearest 100) an approximate answer to the sum is 12,400 – 3,600 = 8,800, but Billy’s answer would round to 8,400.</a:t>
            </a:r>
          </a:p>
          <a:p>
            <a:pPr lvl="0" defTabSz="514350">
              <a:defRPr/>
            </a:pPr>
            <a:endParaRPr lang="en-GB" sz="2000" b="1" dirty="0">
              <a:solidFill>
                <a:srgbClr val="FF0000"/>
              </a:solidFill>
              <a:latin typeface="Century Gothic" panose="020B0502020202020204" pitchFamily="34" charset="0"/>
            </a:endParaRPr>
          </a:p>
          <a:p>
            <a:pPr lvl="0" defTabSz="514350">
              <a:defRPr/>
            </a:pPr>
            <a:r>
              <a:rPr lang="en-GB" sz="2000" b="1" dirty="0">
                <a:solidFill>
                  <a:srgbClr val="FF0000"/>
                </a:solidFill>
                <a:latin typeface="Century Gothic" panose="020B0502020202020204" pitchFamily="34" charset="0"/>
              </a:rPr>
              <a:t>There are various answers, depending on what you round to.</a:t>
            </a:r>
          </a:p>
          <a:p>
            <a:endParaRPr lang="en-GB" sz="2000" b="1" dirty="0">
              <a:solidFill>
                <a:schemeClr val="tx1"/>
              </a:solidFill>
              <a:latin typeface="Century Gothic" panose="020B0502020202020204" pitchFamily="34" charset="0"/>
            </a:endParaRPr>
          </a:p>
        </p:txBody>
      </p:sp>
      <p:sp>
        <p:nvSpPr>
          <p:cNvPr id="6" name="TextBox 5">
            <a:extLst>
              <a:ext uri="{FF2B5EF4-FFF2-40B4-BE49-F238E27FC236}">
                <a16:creationId xmlns:a16="http://schemas.microsoft.com/office/drawing/2014/main" id="{B8273273-9DD8-4D10-AA25-A330AAC83E07}"/>
              </a:ext>
            </a:extLst>
          </p:cNvPr>
          <p:cNvSpPr txBox="1"/>
          <p:nvPr/>
        </p:nvSpPr>
        <p:spPr>
          <a:xfrm>
            <a:off x="8443281" y="6022098"/>
            <a:ext cx="425415" cy="276999"/>
          </a:xfrm>
          <a:prstGeom prst="rect">
            <a:avLst/>
          </a:prstGeom>
          <a:noFill/>
        </p:spPr>
        <p:txBody>
          <a:bodyPr wrap="squar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862189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Tammi has been given the numbers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8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She wants to show the approximate total of the three numbers using place value counters, but she only has thousands counters.</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How many thousands counters will she need?</a:t>
            </a:r>
            <a:endParaRPr lang="en-GB" sz="2000" b="1" dirty="0">
              <a:solidFill>
                <a:schemeClr val="tx1"/>
              </a:solidFill>
              <a:latin typeface="Century Gothic" panose="020B0502020202020204" pitchFamily="34" charset="0"/>
              <a:sym typeface="Wingdings" panose="05000000000000000000" pitchFamily="2" charset="2"/>
            </a:endParaRPr>
          </a:p>
          <a:p>
            <a:pPr lvl="0" algn="ctr"/>
            <a:endParaRPr lang="en-GB" sz="2000" b="1" dirty="0">
              <a:solidFill>
                <a:schemeClr val="tx1"/>
              </a:solidFill>
              <a:latin typeface="Century Gothic" panose="020B0502020202020204" pitchFamily="34" charset="0"/>
            </a:endParaRPr>
          </a:p>
        </p:txBody>
      </p:sp>
      <p:grpSp>
        <p:nvGrpSpPr>
          <p:cNvPr id="2" name="Group 1">
            <a:extLst>
              <a:ext uri="{FF2B5EF4-FFF2-40B4-BE49-F238E27FC236}">
                <a16:creationId xmlns:a16="http://schemas.microsoft.com/office/drawing/2014/main" id="{D7D52D2D-18BF-4A2E-9CD7-0AE698F887A5}"/>
              </a:ext>
            </a:extLst>
          </p:cNvPr>
          <p:cNvGrpSpPr/>
          <p:nvPr/>
        </p:nvGrpSpPr>
        <p:grpSpPr>
          <a:xfrm>
            <a:off x="1893494" y="1666240"/>
            <a:ext cx="5357012" cy="653432"/>
            <a:chOff x="1832704" y="1615440"/>
            <a:chExt cx="5357012" cy="653432"/>
          </a:xfrm>
        </p:grpSpPr>
        <p:sp>
          <p:nvSpPr>
            <p:cNvPr id="16" name="Rectangle: Rounded Corners 15">
              <a:extLst>
                <a:ext uri="{FF2B5EF4-FFF2-40B4-BE49-F238E27FC236}">
                  <a16:creationId xmlns:a16="http://schemas.microsoft.com/office/drawing/2014/main" id="{617ABBDE-1CA0-471D-A1E1-C02E24697B98}"/>
                </a:ext>
              </a:extLst>
            </p:cNvPr>
            <p:cNvSpPr/>
            <p:nvPr/>
          </p:nvSpPr>
          <p:spPr>
            <a:xfrm>
              <a:off x="1832704" y="1615440"/>
              <a:ext cx="1512000" cy="653432"/>
            </a:xfrm>
            <a:prstGeom prst="roundRect">
              <a:avLst/>
            </a:prstGeom>
            <a:solidFill>
              <a:schemeClr val="bg1"/>
            </a:solidFill>
            <a:ln w="38100"/>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lang="en-GB" sz="2800" b="1" dirty="0">
                  <a:latin typeface="Century Gothic" panose="020B0502020202020204" pitchFamily="34" charset="0"/>
                </a:rPr>
                <a:t>4,837</a:t>
              </a:r>
            </a:p>
          </p:txBody>
        </p:sp>
        <p:sp>
          <p:nvSpPr>
            <p:cNvPr id="17" name="Rectangle: Rounded Corners 16">
              <a:extLst>
                <a:ext uri="{FF2B5EF4-FFF2-40B4-BE49-F238E27FC236}">
                  <a16:creationId xmlns:a16="http://schemas.microsoft.com/office/drawing/2014/main" id="{1362838F-518C-43B4-BF83-0AC1C8D95883}"/>
                </a:ext>
              </a:extLst>
            </p:cNvPr>
            <p:cNvSpPr/>
            <p:nvPr/>
          </p:nvSpPr>
          <p:spPr>
            <a:xfrm>
              <a:off x="3755210" y="1615440"/>
              <a:ext cx="1512000" cy="653432"/>
            </a:xfrm>
            <a:prstGeom prst="roundRect">
              <a:avLst/>
            </a:prstGeom>
            <a:solidFill>
              <a:schemeClr val="bg1"/>
            </a:solidFill>
            <a:ln w="38100"/>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lang="en-GB" sz="2800" b="1" dirty="0">
                  <a:latin typeface="Century Gothic" panose="020B0502020202020204" pitchFamily="34" charset="0"/>
                </a:rPr>
                <a:t>14,475</a:t>
              </a:r>
            </a:p>
          </p:txBody>
        </p:sp>
        <p:sp>
          <p:nvSpPr>
            <p:cNvPr id="20" name="Rectangle: Rounded Corners 19">
              <a:extLst>
                <a:ext uri="{FF2B5EF4-FFF2-40B4-BE49-F238E27FC236}">
                  <a16:creationId xmlns:a16="http://schemas.microsoft.com/office/drawing/2014/main" id="{70052599-7742-43BB-AE5B-8CBD7A88E0CC}"/>
                </a:ext>
              </a:extLst>
            </p:cNvPr>
            <p:cNvSpPr/>
            <p:nvPr/>
          </p:nvSpPr>
          <p:spPr>
            <a:xfrm>
              <a:off x="5677716" y="1615440"/>
              <a:ext cx="1512000" cy="653432"/>
            </a:xfrm>
            <a:prstGeom prst="roundRect">
              <a:avLst/>
            </a:prstGeom>
            <a:solidFill>
              <a:schemeClr val="bg1"/>
            </a:solidFill>
            <a:ln w="38100"/>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lang="en-GB" sz="2800" b="1" dirty="0">
                  <a:latin typeface="Century Gothic" panose="020B0502020202020204" pitchFamily="34" charset="0"/>
                </a:rPr>
                <a:t>978</a:t>
              </a:r>
            </a:p>
          </p:txBody>
        </p:sp>
      </p:grpSp>
      <p:sp>
        <p:nvSpPr>
          <p:cNvPr id="10" name="TextBox 9">
            <a:extLst>
              <a:ext uri="{FF2B5EF4-FFF2-40B4-BE49-F238E27FC236}">
                <a16:creationId xmlns:a16="http://schemas.microsoft.com/office/drawing/2014/main" id="{D1D608E2-3ACF-4AE6-BED7-B13873DCD158}"/>
              </a:ext>
            </a:extLst>
          </p:cNvPr>
          <p:cNvSpPr txBox="1"/>
          <p:nvPr/>
        </p:nvSpPr>
        <p:spPr>
          <a:xfrm>
            <a:off x="8443281" y="6022098"/>
            <a:ext cx="425415" cy="276999"/>
          </a:xfrm>
          <a:prstGeom prst="rect">
            <a:avLst/>
          </a:prstGeom>
          <a:noFill/>
        </p:spPr>
        <p:txBody>
          <a:bodyPr wrap="squar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1408874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Tammi has been given the numbers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8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She wants to show the approximate total of the three numbers using place value counters, but she only has thousands counters.</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How many thousands counters will she need?</a:t>
            </a: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r>
              <a:rPr lang="en-GB" sz="2000" b="1" dirty="0">
                <a:solidFill>
                  <a:srgbClr val="FF0000"/>
                </a:solidFill>
                <a:latin typeface="Century Gothic" panose="020B0502020202020204" pitchFamily="34" charset="0"/>
                <a:sym typeface="Wingdings" panose="05000000000000000000" pitchFamily="2" charset="2"/>
              </a:rPr>
              <a:t>20 counters</a:t>
            </a:r>
          </a:p>
          <a:p>
            <a:pPr lvl="0" algn="ctr"/>
            <a:endParaRPr lang="en-GB" sz="2000" b="1" dirty="0">
              <a:solidFill>
                <a:schemeClr val="tx1"/>
              </a:solidFill>
              <a:latin typeface="Century Gothic" panose="020B0502020202020204" pitchFamily="34" charset="0"/>
            </a:endParaRPr>
          </a:p>
        </p:txBody>
      </p:sp>
      <p:grpSp>
        <p:nvGrpSpPr>
          <p:cNvPr id="2" name="Group 1">
            <a:extLst>
              <a:ext uri="{FF2B5EF4-FFF2-40B4-BE49-F238E27FC236}">
                <a16:creationId xmlns:a16="http://schemas.microsoft.com/office/drawing/2014/main" id="{D7D52D2D-18BF-4A2E-9CD7-0AE698F887A5}"/>
              </a:ext>
            </a:extLst>
          </p:cNvPr>
          <p:cNvGrpSpPr/>
          <p:nvPr/>
        </p:nvGrpSpPr>
        <p:grpSpPr>
          <a:xfrm>
            <a:off x="1893494" y="1666240"/>
            <a:ext cx="5357012" cy="653432"/>
            <a:chOff x="1832704" y="1615440"/>
            <a:chExt cx="5357012" cy="653432"/>
          </a:xfrm>
        </p:grpSpPr>
        <p:sp>
          <p:nvSpPr>
            <p:cNvPr id="16" name="Rectangle: Rounded Corners 15">
              <a:extLst>
                <a:ext uri="{FF2B5EF4-FFF2-40B4-BE49-F238E27FC236}">
                  <a16:creationId xmlns:a16="http://schemas.microsoft.com/office/drawing/2014/main" id="{617ABBDE-1CA0-471D-A1E1-C02E24697B98}"/>
                </a:ext>
              </a:extLst>
            </p:cNvPr>
            <p:cNvSpPr/>
            <p:nvPr/>
          </p:nvSpPr>
          <p:spPr>
            <a:xfrm>
              <a:off x="1832704" y="1615440"/>
              <a:ext cx="1512000" cy="653432"/>
            </a:xfrm>
            <a:prstGeom prst="roundRect">
              <a:avLst/>
            </a:prstGeom>
            <a:solidFill>
              <a:schemeClr val="bg1"/>
            </a:solidFill>
            <a:ln w="38100"/>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lang="en-GB" sz="2800" b="1" dirty="0">
                  <a:latin typeface="Century Gothic" panose="020B0502020202020204" pitchFamily="34" charset="0"/>
                </a:rPr>
                <a:t>4,837</a:t>
              </a:r>
            </a:p>
          </p:txBody>
        </p:sp>
        <p:sp>
          <p:nvSpPr>
            <p:cNvPr id="17" name="Rectangle: Rounded Corners 16">
              <a:extLst>
                <a:ext uri="{FF2B5EF4-FFF2-40B4-BE49-F238E27FC236}">
                  <a16:creationId xmlns:a16="http://schemas.microsoft.com/office/drawing/2014/main" id="{1362838F-518C-43B4-BF83-0AC1C8D95883}"/>
                </a:ext>
              </a:extLst>
            </p:cNvPr>
            <p:cNvSpPr/>
            <p:nvPr/>
          </p:nvSpPr>
          <p:spPr>
            <a:xfrm>
              <a:off x="3755210" y="1615440"/>
              <a:ext cx="1512000" cy="653432"/>
            </a:xfrm>
            <a:prstGeom prst="roundRect">
              <a:avLst/>
            </a:prstGeom>
            <a:solidFill>
              <a:schemeClr val="bg1"/>
            </a:solidFill>
            <a:ln w="38100"/>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lang="en-GB" sz="2800" b="1" dirty="0">
                  <a:latin typeface="Century Gothic" panose="020B0502020202020204" pitchFamily="34" charset="0"/>
                </a:rPr>
                <a:t>14,475</a:t>
              </a:r>
            </a:p>
          </p:txBody>
        </p:sp>
        <p:sp>
          <p:nvSpPr>
            <p:cNvPr id="20" name="Rectangle: Rounded Corners 19">
              <a:extLst>
                <a:ext uri="{FF2B5EF4-FFF2-40B4-BE49-F238E27FC236}">
                  <a16:creationId xmlns:a16="http://schemas.microsoft.com/office/drawing/2014/main" id="{70052599-7742-43BB-AE5B-8CBD7A88E0CC}"/>
                </a:ext>
              </a:extLst>
            </p:cNvPr>
            <p:cNvSpPr/>
            <p:nvPr/>
          </p:nvSpPr>
          <p:spPr>
            <a:xfrm>
              <a:off x="5677716" y="1615440"/>
              <a:ext cx="1512000" cy="653432"/>
            </a:xfrm>
            <a:prstGeom prst="roundRect">
              <a:avLst/>
            </a:prstGeom>
            <a:solidFill>
              <a:schemeClr val="bg1"/>
            </a:solidFill>
            <a:ln w="38100"/>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lang="en-GB" sz="2800" b="1" dirty="0">
                  <a:latin typeface="Century Gothic" panose="020B0502020202020204" pitchFamily="34" charset="0"/>
                </a:rPr>
                <a:t>978</a:t>
              </a:r>
            </a:p>
          </p:txBody>
        </p:sp>
      </p:grpSp>
      <p:sp>
        <p:nvSpPr>
          <p:cNvPr id="10" name="TextBox 9">
            <a:extLst>
              <a:ext uri="{FF2B5EF4-FFF2-40B4-BE49-F238E27FC236}">
                <a16:creationId xmlns:a16="http://schemas.microsoft.com/office/drawing/2014/main" id="{09839422-EE9F-48A9-9B7F-1DF862C27630}"/>
              </a:ext>
            </a:extLst>
          </p:cNvPr>
          <p:cNvSpPr txBox="1"/>
          <p:nvPr/>
        </p:nvSpPr>
        <p:spPr>
          <a:xfrm>
            <a:off x="8443281" y="6022098"/>
            <a:ext cx="425415" cy="276999"/>
          </a:xfrm>
          <a:prstGeom prst="rect">
            <a:avLst/>
          </a:prstGeom>
          <a:noFill/>
        </p:spPr>
        <p:txBody>
          <a:bodyPr wrap="squar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28329880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Faiza wants to buy a computer game. It costs £38.96.</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He has £50 in his bank account. </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He estimates he will have £11 left after he has bought the game. </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Is Faiza’s estimation correct? Prove it.</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8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6" name="TextBox 5">
            <a:extLst>
              <a:ext uri="{FF2B5EF4-FFF2-40B4-BE49-F238E27FC236}">
                <a16:creationId xmlns:a16="http://schemas.microsoft.com/office/drawing/2014/main" id="{2E04B561-D6D8-4316-9519-1AFAA0B80324}"/>
              </a:ext>
            </a:extLst>
          </p:cNvPr>
          <p:cNvSpPr txBox="1"/>
          <p:nvPr/>
        </p:nvSpPr>
        <p:spPr>
          <a:xfrm>
            <a:off x="8443281" y="6022098"/>
            <a:ext cx="425415" cy="276999"/>
          </a:xfrm>
          <a:prstGeom prst="rect">
            <a:avLst/>
          </a:prstGeom>
          <a:noFill/>
        </p:spPr>
        <p:txBody>
          <a:bodyPr wrap="squar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42748545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Faiza wants to buy a computer game. It costs £38.96.</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He has £50 in his bank account. </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He estimates he will have £11 left after he has bought the game. </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Is Faiza’s estimation correct? Prove it.</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8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Faiza is correct, because…</a:t>
            </a:r>
          </a:p>
        </p:txBody>
      </p:sp>
      <p:sp>
        <p:nvSpPr>
          <p:cNvPr id="6" name="TextBox 5">
            <a:extLst>
              <a:ext uri="{FF2B5EF4-FFF2-40B4-BE49-F238E27FC236}">
                <a16:creationId xmlns:a16="http://schemas.microsoft.com/office/drawing/2014/main" id="{F14EAEEE-CD47-4B58-A723-C0E81FA4CCD7}"/>
              </a:ext>
            </a:extLst>
          </p:cNvPr>
          <p:cNvSpPr txBox="1"/>
          <p:nvPr/>
        </p:nvSpPr>
        <p:spPr>
          <a:xfrm>
            <a:off x="8443281" y="6022098"/>
            <a:ext cx="425415" cy="276999"/>
          </a:xfrm>
          <a:prstGeom prst="rect">
            <a:avLst/>
          </a:prstGeom>
          <a:noFill/>
        </p:spPr>
        <p:txBody>
          <a:bodyPr wrap="squar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4054554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a:extLst>
              <a:ext uri="{FF2B5EF4-FFF2-40B4-BE49-F238E27FC236}">
                <a16:creationId xmlns:a16="http://schemas.microsoft.com/office/drawing/2014/main" id="{D316EE62-373E-482A-BC67-710CC805F658}"/>
              </a:ext>
            </a:extLst>
          </p:cNvPr>
          <p:cNvPicPr>
            <a:picLocks noChangeAspect="1"/>
          </p:cNvPicPr>
          <p:nvPr/>
        </p:nvPicPr>
        <p:blipFill>
          <a:blip r:embed="rId3"/>
          <a:stretch>
            <a:fillRect/>
          </a:stretch>
        </p:blipFill>
        <p:spPr>
          <a:xfrm>
            <a:off x="115438" y="143658"/>
            <a:ext cx="8913124" cy="6322100"/>
          </a:xfrm>
          <a:prstGeom prst="rect">
            <a:avLst/>
          </a:prstGeom>
        </p:spPr>
      </p:pic>
      <p:sp>
        <p:nvSpPr>
          <p:cNvPr id="11" name="Rectangle 10">
            <a:extLst>
              <a:ext uri="{FF2B5EF4-FFF2-40B4-BE49-F238E27FC236}">
                <a16:creationId xmlns:a16="http://schemas.microsoft.com/office/drawing/2014/main" id="{0D1E16C1-6602-46A7-8AE2-406500B1635C}"/>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What is the most reasonable estimation for the number </a:t>
            </a:r>
          </a:p>
          <a:p>
            <a:pPr lvl="0" algn="ctr"/>
            <a:r>
              <a:rPr lang="en-GB" sz="2000" b="1" dirty="0">
                <a:solidFill>
                  <a:schemeClr val="tx1"/>
                </a:solidFill>
                <a:latin typeface="Century Gothic" panose="020B0502020202020204" pitchFamily="34" charset="0"/>
              </a:rPr>
              <a:t>of sweets in this jar?</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Why?</a:t>
            </a:r>
          </a:p>
        </p:txBody>
      </p:sp>
      <p:graphicFrame>
        <p:nvGraphicFramePr>
          <p:cNvPr id="12" name="Table 11">
            <a:extLst>
              <a:ext uri="{FF2B5EF4-FFF2-40B4-BE49-F238E27FC236}">
                <a16:creationId xmlns:a16="http://schemas.microsoft.com/office/drawing/2014/main" id="{C2E7DBBF-74F3-40C2-8C93-76931B9954E2}"/>
              </a:ext>
            </a:extLst>
          </p:cNvPr>
          <p:cNvGraphicFramePr>
            <a:graphicFrameLocks noGrp="1"/>
          </p:cNvGraphicFramePr>
          <p:nvPr/>
        </p:nvGraphicFramePr>
        <p:xfrm>
          <a:off x="1427324" y="4205619"/>
          <a:ext cx="6289353" cy="518160"/>
        </p:xfrm>
        <a:graphic>
          <a:graphicData uri="http://schemas.openxmlformats.org/drawingml/2006/table">
            <a:tbl>
              <a:tblPr firstRow="1" bandRow="1">
                <a:tableStyleId>{5940675A-B579-460E-94D1-54222C63F5DA}</a:tableStyleId>
              </a:tblPr>
              <a:tblGrid>
                <a:gridCol w="1496451">
                  <a:extLst>
                    <a:ext uri="{9D8B030D-6E8A-4147-A177-3AD203B41FA5}">
                      <a16:colId xmlns:a16="http://schemas.microsoft.com/office/drawing/2014/main" val="3599205178"/>
                    </a:ext>
                  </a:extLst>
                </a:gridCol>
                <a:gridCol w="900000">
                  <a:extLst>
                    <a:ext uri="{9D8B030D-6E8A-4147-A177-3AD203B41FA5}">
                      <a16:colId xmlns:a16="http://schemas.microsoft.com/office/drawing/2014/main" val="3993353570"/>
                    </a:ext>
                  </a:extLst>
                </a:gridCol>
                <a:gridCol w="1496451">
                  <a:extLst>
                    <a:ext uri="{9D8B030D-6E8A-4147-A177-3AD203B41FA5}">
                      <a16:colId xmlns:a16="http://schemas.microsoft.com/office/drawing/2014/main" val="2014315942"/>
                    </a:ext>
                  </a:extLst>
                </a:gridCol>
                <a:gridCol w="900000">
                  <a:extLst>
                    <a:ext uri="{9D8B030D-6E8A-4147-A177-3AD203B41FA5}">
                      <a16:colId xmlns:a16="http://schemas.microsoft.com/office/drawing/2014/main" val="193679633"/>
                    </a:ext>
                  </a:extLst>
                </a:gridCol>
                <a:gridCol w="1496451">
                  <a:extLst>
                    <a:ext uri="{9D8B030D-6E8A-4147-A177-3AD203B41FA5}">
                      <a16:colId xmlns:a16="http://schemas.microsoft.com/office/drawing/2014/main" val="3283936205"/>
                    </a:ext>
                  </a:extLst>
                </a:gridCol>
              </a:tblGrid>
              <a:tr h="370840">
                <a:tc>
                  <a:txBody>
                    <a:bodyPr/>
                    <a:lstStyle/>
                    <a:p>
                      <a:pPr algn="ctr"/>
                      <a:r>
                        <a:rPr lang="en-GB" sz="2800" b="1" dirty="0">
                          <a:latin typeface="Century Gothic" panose="020B0502020202020204" pitchFamily="34" charset="0"/>
                        </a:rPr>
                        <a:t>10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800" b="1" dirty="0">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800" b="1" dirty="0">
                          <a:latin typeface="Century Gothic" panose="020B0502020202020204" pitchFamily="34" charset="0"/>
                        </a:rPr>
                        <a:t>100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800" b="1" dirty="0">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800" b="1" dirty="0">
                          <a:latin typeface="Century Gothic" panose="020B0502020202020204" pitchFamily="34" charset="0"/>
                        </a:rPr>
                        <a:t>1,000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68659177"/>
                  </a:ext>
                </a:extLst>
              </a:tr>
            </a:tbl>
          </a:graphicData>
        </a:graphic>
      </p:graphicFrame>
      <p:sp>
        <p:nvSpPr>
          <p:cNvPr id="2" name="TextBox 1">
            <a:extLst>
              <a:ext uri="{FF2B5EF4-FFF2-40B4-BE49-F238E27FC236}">
                <a16:creationId xmlns:a16="http://schemas.microsoft.com/office/drawing/2014/main" id="{9DE41A50-9DC8-4449-A790-F0D401A85711}"/>
              </a:ext>
            </a:extLst>
          </p:cNvPr>
          <p:cNvSpPr txBox="1"/>
          <p:nvPr/>
        </p:nvSpPr>
        <p:spPr>
          <a:xfrm>
            <a:off x="8443281" y="6022098"/>
            <a:ext cx="425415" cy="276999"/>
          </a:xfrm>
          <a:prstGeom prst="rect">
            <a:avLst/>
          </a:prstGeom>
          <a:noFill/>
        </p:spPr>
        <p:txBody>
          <a:bodyPr wrap="squar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16697217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Faiza wants to buy a computer game. It costs £38.96.</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He has £50 in his bank account. </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He estimates he will have £11 left after he has bought the game. </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Is Faiza’s estimation correct? Prove it.</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8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Faiza is correct, because £38.96 rounds up to £39. </a:t>
            </a:r>
            <a:br>
              <a:rPr lang="en-GB" sz="2000" b="1" dirty="0">
                <a:solidFill>
                  <a:srgbClr val="FF0000"/>
                </a:solidFill>
                <a:latin typeface="Century Gothic" panose="020B0502020202020204" pitchFamily="34" charset="0"/>
              </a:rPr>
            </a:br>
            <a:endParaRPr lang="en-GB" sz="2000" b="1" dirty="0">
              <a:solidFill>
                <a:srgbClr val="FF0000"/>
              </a:solidFill>
              <a:latin typeface="Century Gothic" panose="020B0502020202020204" pitchFamily="34" charset="0"/>
            </a:endParaRPr>
          </a:p>
          <a:p>
            <a:r>
              <a:rPr lang="en-GB" sz="2000" b="1" dirty="0">
                <a:solidFill>
                  <a:srgbClr val="FF0000"/>
                </a:solidFill>
                <a:latin typeface="Century Gothic" panose="020B0502020202020204" pitchFamily="34" charset="0"/>
              </a:rPr>
              <a:t>£50 – £39 = £11</a:t>
            </a:r>
          </a:p>
        </p:txBody>
      </p:sp>
      <p:sp>
        <p:nvSpPr>
          <p:cNvPr id="6" name="TextBox 5">
            <a:extLst>
              <a:ext uri="{FF2B5EF4-FFF2-40B4-BE49-F238E27FC236}">
                <a16:creationId xmlns:a16="http://schemas.microsoft.com/office/drawing/2014/main" id="{4C5277FC-31CE-4587-B311-232E9BBE92F2}"/>
              </a:ext>
            </a:extLst>
          </p:cNvPr>
          <p:cNvSpPr txBox="1"/>
          <p:nvPr/>
        </p:nvSpPr>
        <p:spPr>
          <a:xfrm>
            <a:off x="8443281" y="6022098"/>
            <a:ext cx="425415" cy="276999"/>
          </a:xfrm>
          <a:prstGeom prst="rect">
            <a:avLst/>
          </a:prstGeom>
          <a:noFill/>
        </p:spPr>
        <p:txBody>
          <a:bodyPr wrap="squar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36720013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Find 2 different ways to solve the calculations</a:t>
            </a:r>
          </a:p>
          <a:p>
            <a:pPr lvl="0" algn="ctr"/>
            <a:r>
              <a:rPr lang="en-GB" sz="2000" b="1" dirty="0">
                <a:solidFill>
                  <a:schemeClr val="tx1"/>
                </a:solidFill>
                <a:latin typeface="Century Gothic" panose="020B0502020202020204" pitchFamily="34" charset="0"/>
              </a:rPr>
              <a:t>using mental calculations.</a:t>
            </a:r>
          </a:p>
        </p:txBody>
      </p:sp>
      <p:grpSp>
        <p:nvGrpSpPr>
          <p:cNvPr id="12" name="Group 11">
            <a:extLst>
              <a:ext uri="{FF2B5EF4-FFF2-40B4-BE49-F238E27FC236}">
                <a16:creationId xmlns:a16="http://schemas.microsoft.com/office/drawing/2014/main" id="{FE2AF103-F313-4933-A3D5-AC273CFC1776}"/>
              </a:ext>
            </a:extLst>
          </p:cNvPr>
          <p:cNvGrpSpPr/>
          <p:nvPr/>
        </p:nvGrpSpPr>
        <p:grpSpPr>
          <a:xfrm>
            <a:off x="2854339" y="1995255"/>
            <a:ext cx="3435321" cy="3366883"/>
            <a:chOff x="2173950" y="2952222"/>
            <a:chExt cx="1762863" cy="1900518"/>
          </a:xfrm>
        </p:grpSpPr>
        <p:sp>
          <p:nvSpPr>
            <p:cNvPr id="13" name="Rectangle: Rounded Corners 12">
              <a:extLst>
                <a:ext uri="{FF2B5EF4-FFF2-40B4-BE49-F238E27FC236}">
                  <a16:creationId xmlns:a16="http://schemas.microsoft.com/office/drawing/2014/main" id="{2185561E-394E-444D-BBB3-B9BBC42E4A24}"/>
                </a:ext>
              </a:extLst>
            </p:cNvPr>
            <p:cNvSpPr/>
            <p:nvPr/>
          </p:nvSpPr>
          <p:spPr>
            <a:xfrm>
              <a:off x="2173950" y="2952222"/>
              <a:ext cx="1762863" cy="65784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latin typeface="Century Gothic" panose="020B0502020202020204" pitchFamily="34" charset="0"/>
                </a:rPr>
                <a:t>A. 348 x 11  </a:t>
              </a:r>
            </a:p>
          </p:txBody>
        </p:sp>
        <p:sp>
          <p:nvSpPr>
            <p:cNvPr id="14" name="Rectangle: Rounded Corners 13">
              <a:extLst>
                <a:ext uri="{FF2B5EF4-FFF2-40B4-BE49-F238E27FC236}">
                  <a16:creationId xmlns:a16="http://schemas.microsoft.com/office/drawing/2014/main" id="{DDAFDD81-3765-45C9-95C3-B484B6DE6E7C}"/>
                </a:ext>
              </a:extLst>
            </p:cNvPr>
            <p:cNvSpPr/>
            <p:nvPr/>
          </p:nvSpPr>
          <p:spPr>
            <a:xfrm>
              <a:off x="2173950" y="4194900"/>
              <a:ext cx="1762863" cy="65784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latin typeface="Century Gothic" panose="020B0502020202020204" pitchFamily="34" charset="0"/>
                </a:rPr>
                <a:t>B. 5,670 ÷ 70</a:t>
              </a:r>
            </a:p>
          </p:txBody>
        </p:sp>
      </p:grpSp>
      <p:sp>
        <p:nvSpPr>
          <p:cNvPr id="9" name="TextBox 8">
            <a:extLst>
              <a:ext uri="{FF2B5EF4-FFF2-40B4-BE49-F238E27FC236}">
                <a16:creationId xmlns:a16="http://schemas.microsoft.com/office/drawing/2014/main" id="{C76AB986-6D9D-4228-A2FC-2A7C3161CFF3}"/>
              </a:ext>
            </a:extLst>
          </p:cNvPr>
          <p:cNvSpPr txBox="1"/>
          <p:nvPr/>
        </p:nvSpPr>
        <p:spPr>
          <a:xfrm>
            <a:off x="8443281" y="6022098"/>
            <a:ext cx="425415"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10719001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Find 2 different ways to solve the calculations</a:t>
            </a:r>
          </a:p>
          <a:p>
            <a:pPr lvl="0" algn="ctr"/>
            <a:r>
              <a:rPr lang="en-GB" sz="2000" b="1" dirty="0">
                <a:solidFill>
                  <a:schemeClr val="tx1"/>
                </a:solidFill>
                <a:latin typeface="Century Gothic" panose="020B0502020202020204" pitchFamily="34" charset="0"/>
              </a:rPr>
              <a:t>using mental calculations.</a:t>
            </a:r>
          </a:p>
          <a:p>
            <a:pPr lvl="0" algn="ctr"/>
            <a:endParaRPr lang="en-GB" sz="1200" b="1" dirty="0">
              <a:solidFill>
                <a:schemeClr val="tx1"/>
              </a:solidFill>
              <a:latin typeface="Century Gothic" panose="020B0502020202020204" pitchFamily="34" charset="0"/>
            </a:endParaRPr>
          </a:p>
          <a:p>
            <a:pPr lvl="0" algn="ctr"/>
            <a:r>
              <a:rPr lang="en-GB" sz="2000" b="1" dirty="0">
                <a:solidFill>
                  <a:srgbClr val="FF0000"/>
                </a:solidFill>
                <a:latin typeface="Century Gothic" panose="020B0502020202020204" pitchFamily="34" charset="0"/>
              </a:rPr>
              <a:t>Various answers, for example: </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rgbClr val="FF0000"/>
                </a:solidFill>
                <a:latin typeface="Century Gothic" panose="020B0502020202020204" pitchFamily="34" charset="0"/>
              </a:rPr>
              <a:t>1: 348 x 10 = 3,480 then 3,480 + 348 = 3,828</a:t>
            </a:r>
          </a:p>
          <a:p>
            <a:pPr lvl="0" algn="ctr"/>
            <a:endParaRPr lang="en-GB" sz="2000" b="1" dirty="0">
              <a:solidFill>
                <a:srgbClr val="FF0000"/>
              </a:solidFill>
              <a:latin typeface="Century Gothic" panose="020B0502020202020204" pitchFamily="34" charset="0"/>
            </a:endParaRPr>
          </a:p>
          <a:p>
            <a:pPr lvl="0" algn="ctr"/>
            <a:endParaRPr lang="en-GB" sz="2000" b="1" dirty="0">
              <a:solidFill>
                <a:srgbClr val="FF0000"/>
              </a:solidFill>
              <a:latin typeface="Century Gothic" panose="020B0502020202020204" pitchFamily="34" charset="0"/>
            </a:endParaRPr>
          </a:p>
          <a:p>
            <a:pPr lvl="0" algn="ctr"/>
            <a:endParaRPr lang="en-GB" sz="2000" b="1" dirty="0">
              <a:solidFill>
                <a:srgbClr val="FF0000"/>
              </a:solidFill>
              <a:latin typeface="Century Gothic" panose="020B0502020202020204" pitchFamily="34" charset="0"/>
            </a:endParaRPr>
          </a:p>
          <a:p>
            <a:pPr lvl="0" algn="ctr"/>
            <a:endParaRPr lang="en-GB" sz="2000" b="1" dirty="0">
              <a:solidFill>
                <a:srgbClr val="FF0000"/>
              </a:solidFill>
              <a:latin typeface="Century Gothic" panose="020B0502020202020204" pitchFamily="34" charset="0"/>
            </a:endParaRPr>
          </a:p>
          <a:p>
            <a:pPr lvl="0" algn="ctr"/>
            <a:endParaRPr lang="en-GB" sz="2000" b="1" dirty="0">
              <a:solidFill>
                <a:srgbClr val="FF0000"/>
              </a:solidFill>
              <a:latin typeface="Century Gothic" panose="020B0502020202020204" pitchFamily="34" charset="0"/>
            </a:endParaRPr>
          </a:p>
          <a:p>
            <a:pPr lvl="0" algn="ctr"/>
            <a:endParaRPr lang="en-GB" sz="2400" b="1" dirty="0">
              <a:solidFill>
                <a:srgbClr val="FF0000"/>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1: 5,600 ÷ 70 = 80 and 70 ÷ 70 = 1 then 80 + 1 = 81</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pSp>
        <p:nvGrpSpPr>
          <p:cNvPr id="2" name="Group 1">
            <a:extLst>
              <a:ext uri="{FF2B5EF4-FFF2-40B4-BE49-F238E27FC236}">
                <a16:creationId xmlns:a16="http://schemas.microsoft.com/office/drawing/2014/main" id="{8A45BFF7-3B14-4286-A81C-99900D1FF7B5}"/>
              </a:ext>
            </a:extLst>
          </p:cNvPr>
          <p:cNvGrpSpPr/>
          <p:nvPr/>
        </p:nvGrpSpPr>
        <p:grpSpPr>
          <a:xfrm>
            <a:off x="2854339" y="1995255"/>
            <a:ext cx="3435321" cy="3366883"/>
            <a:chOff x="2173950" y="2952222"/>
            <a:chExt cx="1762863" cy="1900518"/>
          </a:xfrm>
        </p:grpSpPr>
        <p:sp>
          <p:nvSpPr>
            <p:cNvPr id="6" name="Rectangle: Rounded Corners 5">
              <a:extLst>
                <a:ext uri="{FF2B5EF4-FFF2-40B4-BE49-F238E27FC236}">
                  <a16:creationId xmlns:a16="http://schemas.microsoft.com/office/drawing/2014/main" id="{4C9B42CC-A71F-45AF-B351-F35CCF343054}"/>
                </a:ext>
              </a:extLst>
            </p:cNvPr>
            <p:cNvSpPr/>
            <p:nvPr/>
          </p:nvSpPr>
          <p:spPr>
            <a:xfrm>
              <a:off x="2173950" y="2952222"/>
              <a:ext cx="1762863" cy="65784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latin typeface="Century Gothic" panose="020B0502020202020204" pitchFamily="34" charset="0"/>
                </a:rPr>
                <a:t>A. 348 x 11  </a:t>
              </a:r>
            </a:p>
          </p:txBody>
        </p:sp>
        <p:sp>
          <p:nvSpPr>
            <p:cNvPr id="9" name="Rectangle: Rounded Corners 8">
              <a:extLst>
                <a:ext uri="{FF2B5EF4-FFF2-40B4-BE49-F238E27FC236}">
                  <a16:creationId xmlns:a16="http://schemas.microsoft.com/office/drawing/2014/main" id="{16F52C32-36E0-402A-AE71-A96E050DCFA4}"/>
                </a:ext>
              </a:extLst>
            </p:cNvPr>
            <p:cNvSpPr/>
            <p:nvPr/>
          </p:nvSpPr>
          <p:spPr>
            <a:xfrm>
              <a:off x="2173950" y="4194900"/>
              <a:ext cx="1762863" cy="65784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latin typeface="Century Gothic" panose="020B0502020202020204" pitchFamily="34" charset="0"/>
                </a:rPr>
                <a:t>B. 5,670 ÷ 70</a:t>
              </a:r>
            </a:p>
          </p:txBody>
        </p:sp>
      </p:grpSp>
      <p:sp>
        <p:nvSpPr>
          <p:cNvPr id="10" name="TextBox 9">
            <a:extLst>
              <a:ext uri="{FF2B5EF4-FFF2-40B4-BE49-F238E27FC236}">
                <a16:creationId xmlns:a16="http://schemas.microsoft.com/office/drawing/2014/main" id="{02359D13-4C4A-4338-89F5-BAA0DCDC39D0}"/>
              </a:ext>
            </a:extLst>
          </p:cNvPr>
          <p:cNvSpPr txBox="1"/>
          <p:nvPr/>
        </p:nvSpPr>
        <p:spPr>
          <a:xfrm>
            <a:off x="8443281" y="6022098"/>
            <a:ext cx="425415"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21514032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4" name="Picture 13">
            <a:extLst>
              <a:ext uri="{FF2B5EF4-FFF2-40B4-BE49-F238E27FC236}">
                <a16:creationId xmlns:a16="http://schemas.microsoft.com/office/drawing/2014/main" id="{F8006215-3B9D-4AD9-A50F-4CE6063F636F}"/>
              </a:ext>
            </a:extLst>
          </p:cNvPr>
          <p:cNvPicPr>
            <a:picLocks noChangeAspect="1"/>
          </p:cNvPicPr>
          <p:nvPr/>
        </p:nvPicPr>
        <p:blipFill>
          <a:blip r:embed="rId3"/>
          <a:stretch>
            <a:fillRect/>
          </a:stretch>
        </p:blipFill>
        <p:spPr>
          <a:xfrm>
            <a:off x="115437" y="183264"/>
            <a:ext cx="8913124" cy="6322100"/>
          </a:xfrm>
          <a:prstGeom prst="rect">
            <a:avLst/>
          </a:prstGeom>
        </p:spPr>
      </p:pic>
      <p:sp>
        <p:nvSpPr>
          <p:cNvPr id="15" name="Speech Bubble: Rectangle with Corners Rounded 14">
            <a:extLst>
              <a:ext uri="{FF2B5EF4-FFF2-40B4-BE49-F238E27FC236}">
                <a16:creationId xmlns:a16="http://schemas.microsoft.com/office/drawing/2014/main" id="{0BE16BFB-A3B2-4745-96F7-31240AA2BCCA}"/>
              </a:ext>
            </a:extLst>
          </p:cNvPr>
          <p:cNvSpPr/>
          <p:nvPr/>
        </p:nvSpPr>
        <p:spPr>
          <a:xfrm>
            <a:off x="3048170" y="1558773"/>
            <a:ext cx="4414741" cy="1017590"/>
          </a:xfrm>
          <a:prstGeom prst="wedgeRoundRectCallout">
            <a:avLst>
              <a:gd name="adj1" fmla="val -55048"/>
              <a:gd name="adj2" fmla="val 28724"/>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I did 120 x 3 = 360 and 50 x 3 = 150 then 360 + 150 = 510.</a:t>
            </a:r>
          </a:p>
        </p:txBody>
      </p:sp>
      <p:sp>
        <p:nvSpPr>
          <p:cNvPr id="16" name="Speech Bubble: Rectangle with Corners Rounded 15">
            <a:extLst>
              <a:ext uri="{FF2B5EF4-FFF2-40B4-BE49-F238E27FC236}">
                <a16:creationId xmlns:a16="http://schemas.microsoft.com/office/drawing/2014/main" id="{DD4B35A0-DC95-4A15-BD61-58C58DFE56FA}"/>
              </a:ext>
            </a:extLst>
          </p:cNvPr>
          <p:cNvSpPr/>
          <p:nvPr/>
        </p:nvSpPr>
        <p:spPr>
          <a:xfrm>
            <a:off x="1735388" y="3464170"/>
            <a:ext cx="4414741" cy="1017590"/>
          </a:xfrm>
          <a:prstGeom prst="wedgeRoundRectCallout">
            <a:avLst>
              <a:gd name="adj1" fmla="val 56327"/>
              <a:gd name="adj2" fmla="val 34767"/>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I did 120 x 50 = 6,000, </a:t>
            </a:r>
          </a:p>
          <a:p>
            <a:pPr algn="ctr"/>
            <a:r>
              <a:rPr lang="en-GB" sz="2000" b="1" dirty="0">
                <a:solidFill>
                  <a:schemeClr val="tx1"/>
                </a:solidFill>
                <a:latin typeface="Century Gothic" panose="020B0502020202020204" pitchFamily="34" charset="0"/>
              </a:rPr>
              <a:t>then 6,000 x 3 = 18,000.</a:t>
            </a:r>
          </a:p>
        </p:txBody>
      </p:sp>
      <p:sp>
        <p:nvSpPr>
          <p:cNvPr id="4" name="Rectangle 3">
            <a:extLst>
              <a:ext uri="{FF2B5EF4-FFF2-40B4-BE49-F238E27FC236}">
                <a16:creationId xmlns:a16="http://schemas.microsoft.com/office/drawing/2014/main" id="{2D20548D-0EB0-4635-9755-B7AD8FF02C62}"/>
              </a:ext>
            </a:extLst>
          </p:cNvPr>
          <p:cNvSpPr/>
          <p:nvPr/>
        </p:nvSpPr>
        <p:spPr>
          <a:xfrm>
            <a:off x="272642" y="345733"/>
            <a:ext cx="8598715" cy="954107"/>
          </a:xfrm>
          <a:prstGeom prst="rect">
            <a:avLst/>
          </a:prstGeom>
        </p:spPr>
        <p:txBody>
          <a:bodyPr wrap="square">
            <a:spAutoFit/>
          </a:bodyPr>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latin typeface="Century Gothic" panose="020B0502020202020204" pitchFamily="34" charset="0"/>
            </a:endParaRPr>
          </a:p>
          <a:p>
            <a:pPr lvl="0" algn="ctr"/>
            <a:r>
              <a:rPr lang="en-GB" sz="2000" b="1" dirty="0">
                <a:latin typeface="Century Gothic" panose="020B0502020202020204" pitchFamily="34" charset="0"/>
              </a:rPr>
              <a:t>Jess and Mike are solving the calculation 120 x 3 x 50.</a:t>
            </a:r>
          </a:p>
        </p:txBody>
      </p:sp>
      <p:sp>
        <p:nvSpPr>
          <p:cNvPr id="17" name="TextBox 16">
            <a:extLst>
              <a:ext uri="{FF2B5EF4-FFF2-40B4-BE49-F238E27FC236}">
                <a16:creationId xmlns:a16="http://schemas.microsoft.com/office/drawing/2014/main" id="{8C7FA783-DA95-48DD-818A-67EE724BBA10}"/>
              </a:ext>
            </a:extLst>
          </p:cNvPr>
          <p:cNvSpPr txBox="1"/>
          <p:nvPr/>
        </p:nvSpPr>
        <p:spPr>
          <a:xfrm>
            <a:off x="1712368" y="2854081"/>
            <a:ext cx="696024" cy="400110"/>
          </a:xfrm>
          <a:prstGeom prst="rect">
            <a:avLst/>
          </a:prstGeom>
          <a:noFill/>
        </p:spPr>
        <p:txBody>
          <a:bodyPr wrap="none" rtlCol="0" anchor="ctr">
            <a:spAutoFit/>
          </a:bodyPr>
          <a:lstStyle/>
          <a:p>
            <a:pPr algn="ctr"/>
            <a:r>
              <a:rPr lang="en-GB" sz="2000" b="1" dirty="0">
                <a:latin typeface="Century Gothic" panose="020B0502020202020204" pitchFamily="34" charset="0"/>
              </a:rPr>
              <a:t>Jess</a:t>
            </a:r>
          </a:p>
        </p:txBody>
      </p:sp>
      <p:sp>
        <p:nvSpPr>
          <p:cNvPr id="20" name="TextBox 19">
            <a:extLst>
              <a:ext uri="{FF2B5EF4-FFF2-40B4-BE49-F238E27FC236}">
                <a16:creationId xmlns:a16="http://schemas.microsoft.com/office/drawing/2014/main" id="{F9CED7C2-E0BE-4EB1-AAAA-64F0FE5AAC44}"/>
              </a:ext>
            </a:extLst>
          </p:cNvPr>
          <p:cNvSpPr txBox="1"/>
          <p:nvPr/>
        </p:nvSpPr>
        <p:spPr>
          <a:xfrm>
            <a:off x="6665596" y="4669760"/>
            <a:ext cx="788999" cy="400110"/>
          </a:xfrm>
          <a:prstGeom prst="rect">
            <a:avLst/>
          </a:prstGeom>
          <a:noFill/>
        </p:spPr>
        <p:txBody>
          <a:bodyPr wrap="none" rtlCol="0" anchor="ctr">
            <a:spAutoFit/>
          </a:bodyPr>
          <a:lstStyle/>
          <a:p>
            <a:pPr algn="ctr"/>
            <a:r>
              <a:rPr lang="en-GB" sz="2000" b="1" dirty="0">
                <a:latin typeface="Century Gothic" panose="020B0502020202020204" pitchFamily="34" charset="0"/>
              </a:rPr>
              <a:t>Mike</a:t>
            </a:r>
          </a:p>
        </p:txBody>
      </p:sp>
      <p:sp>
        <p:nvSpPr>
          <p:cNvPr id="5" name="Rectangle 4">
            <a:extLst>
              <a:ext uri="{FF2B5EF4-FFF2-40B4-BE49-F238E27FC236}">
                <a16:creationId xmlns:a16="http://schemas.microsoft.com/office/drawing/2014/main" id="{BCF47981-4B4F-4946-8D9D-5A616CF02A43}"/>
              </a:ext>
            </a:extLst>
          </p:cNvPr>
          <p:cNvSpPr/>
          <p:nvPr/>
        </p:nvSpPr>
        <p:spPr>
          <a:xfrm>
            <a:off x="2407599" y="5069870"/>
            <a:ext cx="3905235" cy="400110"/>
          </a:xfrm>
          <a:prstGeom prst="rect">
            <a:avLst/>
          </a:prstGeom>
        </p:spPr>
        <p:txBody>
          <a:bodyPr wrap="none">
            <a:spAutoFit/>
          </a:bodyPr>
          <a:lstStyle/>
          <a:p>
            <a:pPr lvl="0" algn="ctr"/>
            <a:r>
              <a:rPr lang="en-GB" sz="2000" b="1" dirty="0">
                <a:latin typeface="Century Gothic" panose="020B0502020202020204" pitchFamily="34" charset="0"/>
              </a:rPr>
              <a:t>Who is correct? Convince me</a:t>
            </a:r>
            <a:r>
              <a:rPr lang="en-GB" b="1" dirty="0">
                <a:latin typeface="Century Gothic" panose="020B0502020202020204" pitchFamily="34" charset="0"/>
              </a:rPr>
              <a:t>.</a:t>
            </a:r>
          </a:p>
        </p:txBody>
      </p:sp>
      <p:sp>
        <p:nvSpPr>
          <p:cNvPr id="12" name="TextBox 11">
            <a:extLst>
              <a:ext uri="{FF2B5EF4-FFF2-40B4-BE49-F238E27FC236}">
                <a16:creationId xmlns:a16="http://schemas.microsoft.com/office/drawing/2014/main" id="{6B8EB63D-6A2D-4ED3-A636-B370C98AA5A5}"/>
              </a:ext>
            </a:extLst>
          </p:cNvPr>
          <p:cNvSpPr txBox="1"/>
          <p:nvPr/>
        </p:nvSpPr>
        <p:spPr>
          <a:xfrm>
            <a:off x="8443281" y="6022098"/>
            <a:ext cx="425415"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31735211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4" name="Picture 13">
            <a:extLst>
              <a:ext uri="{FF2B5EF4-FFF2-40B4-BE49-F238E27FC236}">
                <a16:creationId xmlns:a16="http://schemas.microsoft.com/office/drawing/2014/main" id="{F8006215-3B9D-4AD9-A50F-4CE6063F636F}"/>
              </a:ext>
            </a:extLst>
          </p:cNvPr>
          <p:cNvPicPr>
            <a:picLocks noChangeAspect="1"/>
          </p:cNvPicPr>
          <p:nvPr/>
        </p:nvPicPr>
        <p:blipFill>
          <a:blip r:embed="rId3"/>
          <a:stretch>
            <a:fillRect/>
          </a:stretch>
        </p:blipFill>
        <p:spPr>
          <a:xfrm>
            <a:off x="115437" y="183264"/>
            <a:ext cx="8913124" cy="6322100"/>
          </a:xfrm>
          <a:prstGeom prst="rect">
            <a:avLst/>
          </a:prstGeom>
        </p:spPr>
      </p:pic>
      <p:sp>
        <p:nvSpPr>
          <p:cNvPr id="15" name="Speech Bubble: Rectangle with Corners Rounded 14">
            <a:extLst>
              <a:ext uri="{FF2B5EF4-FFF2-40B4-BE49-F238E27FC236}">
                <a16:creationId xmlns:a16="http://schemas.microsoft.com/office/drawing/2014/main" id="{0BE16BFB-A3B2-4745-96F7-31240AA2BCCA}"/>
              </a:ext>
            </a:extLst>
          </p:cNvPr>
          <p:cNvSpPr/>
          <p:nvPr/>
        </p:nvSpPr>
        <p:spPr>
          <a:xfrm>
            <a:off x="3048170" y="1558773"/>
            <a:ext cx="4414741" cy="1017590"/>
          </a:xfrm>
          <a:prstGeom prst="wedgeRoundRectCallout">
            <a:avLst>
              <a:gd name="adj1" fmla="val -55048"/>
              <a:gd name="adj2" fmla="val 28724"/>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I did 120 x 3 = 360 and 50 x 3 = 150 then 360 + 150 = 510.</a:t>
            </a:r>
          </a:p>
        </p:txBody>
      </p:sp>
      <p:sp>
        <p:nvSpPr>
          <p:cNvPr id="16" name="Speech Bubble: Rectangle with Corners Rounded 15">
            <a:extLst>
              <a:ext uri="{FF2B5EF4-FFF2-40B4-BE49-F238E27FC236}">
                <a16:creationId xmlns:a16="http://schemas.microsoft.com/office/drawing/2014/main" id="{DD4B35A0-DC95-4A15-BD61-58C58DFE56FA}"/>
              </a:ext>
            </a:extLst>
          </p:cNvPr>
          <p:cNvSpPr/>
          <p:nvPr/>
        </p:nvSpPr>
        <p:spPr>
          <a:xfrm>
            <a:off x="1735388" y="3464170"/>
            <a:ext cx="4414741" cy="1017590"/>
          </a:xfrm>
          <a:prstGeom prst="wedgeRoundRectCallout">
            <a:avLst>
              <a:gd name="adj1" fmla="val 56327"/>
              <a:gd name="adj2" fmla="val 34767"/>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I did 120 x 50 = 6,000, </a:t>
            </a:r>
          </a:p>
          <a:p>
            <a:pPr algn="ctr"/>
            <a:r>
              <a:rPr lang="en-GB" sz="2000" b="1" dirty="0">
                <a:solidFill>
                  <a:schemeClr val="tx1"/>
                </a:solidFill>
                <a:latin typeface="Century Gothic" panose="020B0502020202020204" pitchFamily="34" charset="0"/>
              </a:rPr>
              <a:t>then 6,000 x 3 = 18,000.</a:t>
            </a:r>
          </a:p>
        </p:txBody>
      </p:sp>
      <p:sp>
        <p:nvSpPr>
          <p:cNvPr id="4" name="Rectangle 3">
            <a:extLst>
              <a:ext uri="{FF2B5EF4-FFF2-40B4-BE49-F238E27FC236}">
                <a16:creationId xmlns:a16="http://schemas.microsoft.com/office/drawing/2014/main" id="{2D20548D-0EB0-4635-9755-B7AD8FF02C62}"/>
              </a:ext>
            </a:extLst>
          </p:cNvPr>
          <p:cNvSpPr/>
          <p:nvPr/>
        </p:nvSpPr>
        <p:spPr>
          <a:xfrm>
            <a:off x="272642" y="345733"/>
            <a:ext cx="8598715" cy="954107"/>
          </a:xfrm>
          <a:prstGeom prst="rect">
            <a:avLst/>
          </a:prstGeom>
        </p:spPr>
        <p:txBody>
          <a:bodyPr wrap="square">
            <a:spAutoFit/>
          </a:bodyPr>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latin typeface="Century Gothic" panose="020B0502020202020204" pitchFamily="34" charset="0"/>
            </a:endParaRPr>
          </a:p>
          <a:p>
            <a:pPr lvl="0" algn="ctr"/>
            <a:r>
              <a:rPr lang="en-GB" sz="2000" b="1" dirty="0">
                <a:latin typeface="Century Gothic" panose="020B0502020202020204" pitchFamily="34" charset="0"/>
              </a:rPr>
              <a:t>Jess and Mike are solving the calculation 120 x 3 x 50.</a:t>
            </a:r>
          </a:p>
        </p:txBody>
      </p:sp>
      <p:sp>
        <p:nvSpPr>
          <p:cNvPr id="17" name="TextBox 16">
            <a:extLst>
              <a:ext uri="{FF2B5EF4-FFF2-40B4-BE49-F238E27FC236}">
                <a16:creationId xmlns:a16="http://schemas.microsoft.com/office/drawing/2014/main" id="{8C7FA783-DA95-48DD-818A-67EE724BBA10}"/>
              </a:ext>
            </a:extLst>
          </p:cNvPr>
          <p:cNvSpPr txBox="1"/>
          <p:nvPr/>
        </p:nvSpPr>
        <p:spPr>
          <a:xfrm>
            <a:off x="1712368" y="2854081"/>
            <a:ext cx="696024" cy="400110"/>
          </a:xfrm>
          <a:prstGeom prst="rect">
            <a:avLst/>
          </a:prstGeom>
          <a:noFill/>
        </p:spPr>
        <p:txBody>
          <a:bodyPr wrap="none" rtlCol="0" anchor="ctr">
            <a:spAutoFit/>
          </a:bodyPr>
          <a:lstStyle/>
          <a:p>
            <a:pPr algn="ctr"/>
            <a:r>
              <a:rPr lang="en-GB" sz="2000" b="1" dirty="0">
                <a:latin typeface="Century Gothic" panose="020B0502020202020204" pitchFamily="34" charset="0"/>
              </a:rPr>
              <a:t>Jess</a:t>
            </a:r>
          </a:p>
        </p:txBody>
      </p:sp>
      <p:sp>
        <p:nvSpPr>
          <p:cNvPr id="20" name="TextBox 19">
            <a:extLst>
              <a:ext uri="{FF2B5EF4-FFF2-40B4-BE49-F238E27FC236}">
                <a16:creationId xmlns:a16="http://schemas.microsoft.com/office/drawing/2014/main" id="{F9CED7C2-E0BE-4EB1-AAAA-64F0FE5AAC44}"/>
              </a:ext>
            </a:extLst>
          </p:cNvPr>
          <p:cNvSpPr txBox="1"/>
          <p:nvPr/>
        </p:nvSpPr>
        <p:spPr>
          <a:xfrm>
            <a:off x="6665596" y="4669760"/>
            <a:ext cx="788999" cy="400110"/>
          </a:xfrm>
          <a:prstGeom prst="rect">
            <a:avLst/>
          </a:prstGeom>
          <a:noFill/>
        </p:spPr>
        <p:txBody>
          <a:bodyPr wrap="none" rtlCol="0" anchor="ctr">
            <a:spAutoFit/>
          </a:bodyPr>
          <a:lstStyle/>
          <a:p>
            <a:pPr algn="ctr"/>
            <a:r>
              <a:rPr lang="en-GB" sz="2000" b="1" dirty="0">
                <a:latin typeface="Century Gothic" panose="020B0502020202020204" pitchFamily="34" charset="0"/>
              </a:rPr>
              <a:t>Mike</a:t>
            </a:r>
          </a:p>
        </p:txBody>
      </p:sp>
      <p:sp>
        <p:nvSpPr>
          <p:cNvPr id="5" name="Rectangle 4">
            <a:extLst>
              <a:ext uri="{FF2B5EF4-FFF2-40B4-BE49-F238E27FC236}">
                <a16:creationId xmlns:a16="http://schemas.microsoft.com/office/drawing/2014/main" id="{BCF47981-4B4F-4946-8D9D-5A616CF02A43}"/>
              </a:ext>
            </a:extLst>
          </p:cNvPr>
          <p:cNvSpPr/>
          <p:nvPr/>
        </p:nvSpPr>
        <p:spPr>
          <a:xfrm>
            <a:off x="2407599" y="5069870"/>
            <a:ext cx="3905235" cy="400110"/>
          </a:xfrm>
          <a:prstGeom prst="rect">
            <a:avLst/>
          </a:prstGeom>
        </p:spPr>
        <p:txBody>
          <a:bodyPr wrap="none">
            <a:spAutoFit/>
          </a:bodyPr>
          <a:lstStyle/>
          <a:p>
            <a:pPr lvl="0" algn="ctr"/>
            <a:r>
              <a:rPr lang="en-GB" sz="2000" b="1" dirty="0">
                <a:latin typeface="Century Gothic" panose="020B0502020202020204" pitchFamily="34" charset="0"/>
              </a:rPr>
              <a:t>Who is correct? Convince me</a:t>
            </a:r>
            <a:r>
              <a:rPr lang="en-GB" b="1" dirty="0">
                <a:latin typeface="Century Gothic" panose="020B0502020202020204" pitchFamily="34" charset="0"/>
              </a:rPr>
              <a:t>.</a:t>
            </a:r>
          </a:p>
        </p:txBody>
      </p:sp>
      <p:sp>
        <p:nvSpPr>
          <p:cNvPr id="2" name="Rectangle 1">
            <a:extLst>
              <a:ext uri="{FF2B5EF4-FFF2-40B4-BE49-F238E27FC236}">
                <a16:creationId xmlns:a16="http://schemas.microsoft.com/office/drawing/2014/main" id="{C32EFE36-3ACE-40E9-895D-E56660BDCF59}"/>
              </a:ext>
            </a:extLst>
          </p:cNvPr>
          <p:cNvSpPr/>
          <p:nvPr/>
        </p:nvSpPr>
        <p:spPr>
          <a:xfrm>
            <a:off x="344044" y="5418521"/>
            <a:ext cx="3425938" cy="400110"/>
          </a:xfrm>
          <a:prstGeom prst="rect">
            <a:avLst/>
          </a:prstGeom>
        </p:spPr>
        <p:txBody>
          <a:bodyPr wrap="none">
            <a:spAutoFit/>
          </a:bodyPr>
          <a:lstStyle/>
          <a:p>
            <a:pPr lvl="0"/>
            <a:r>
              <a:rPr lang="en-GB" sz="2000" b="1" dirty="0">
                <a:latin typeface="Century Gothic" panose="020B0502020202020204" pitchFamily="34" charset="0"/>
              </a:rPr>
              <a:t>Mike is correct because…</a:t>
            </a:r>
          </a:p>
        </p:txBody>
      </p:sp>
      <p:sp>
        <p:nvSpPr>
          <p:cNvPr id="13" name="TextBox 12">
            <a:extLst>
              <a:ext uri="{FF2B5EF4-FFF2-40B4-BE49-F238E27FC236}">
                <a16:creationId xmlns:a16="http://schemas.microsoft.com/office/drawing/2014/main" id="{D817FAD6-709C-4DEB-B286-8730097382C6}"/>
              </a:ext>
            </a:extLst>
          </p:cNvPr>
          <p:cNvSpPr txBox="1"/>
          <p:nvPr/>
        </p:nvSpPr>
        <p:spPr>
          <a:xfrm>
            <a:off x="8443281" y="6022098"/>
            <a:ext cx="425415"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3267905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4" name="Picture 13">
            <a:extLst>
              <a:ext uri="{FF2B5EF4-FFF2-40B4-BE49-F238E27FC236}">
                <a16:creationId xmlns:a16="http://schemas.microsoft.com/office/drawing/2014/main" id="{F8006215-3B9D-4AD9-A50F-4CE6063F636F}"/>
              </a:ext>
            </a:extLst>
          </p:cNvPr>
          <p:cNvPicPr>
            <a:picLocks noChangeAspect="1"/>
          </p:cNvPicPr>
          <p:nvPr/>
        </p:nvPicPr>
        <p:blipFill>
          <a:blip r:embed="rId3"/>
          <a:stretch>
            <a:fillRect/>
          </a:stretch>
        </p:blipFill>
        <p:spPr>
          <a:xfrm>
            <a:off x="115437" y="183264"/>
            <a:ext cx="8913124" cy="6322100"/>
          </a:xfrm>
          <a:prstGeom prst="rect">
            <a:avLst/>
          </a:prstGeom>
        </p:spPr>
      </p:pic>
      <p:sp>
        <p:nvSpPr>
          <p:cNvPr id="15" name="Speech Bubble: Rectangle with Corners Rounded 14">
            <a:extLst>
              <a:ext uri="{FF2B5EF4-FFF2-40B4-BE49-F238E27FC236}">
                <a16:creationId xmlns:a16="http://schemas.microsoft.com/office/drawing/2014/main" id="{0BE16BFB-A3B2-4745-96F7-31240AA2BCCA}"/>
              </a:ext>
            </a:extLst>
          </p:cNvPr>
          <p:cNvSpPr/>
          <p:nvPr/>
        </p:nvSpPr>
        <p:spPr>
          <a:xfrm>
            <a:off x="3048170" y="1558773"/>
            <a:ext cx="4414741" cy="1017590"/>
          </a:xfrm>
          <a:prstGeom prst="wedgeRoundRectCallout">
            <a:avLst>
              <a:gd name="adj1" fmla="val -55048"/>
              <a:gd name="adj2" fmla="val 28724"/>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I did 120 x 3 = 360 and 50 x 3 = 150 then 360 + 150 = 510.</a:t>
            </a:r>
          </a:p>
        </p:txBody>
      </p:sp>
      <p:sp>
        <p:nvSpPr>
          <p:cNvPr id="16" name="Speech Bubble: Rectangle with Corners Rounded 15">
            <a:extLst>
              <a:ext uri="{FF2B5EF4-FFF2-40B4-BE49-F238E27FC236}">
                <a16:creationId xmlns:a16="http://schemas.microsoft.com/office/drawing/2014/main" id="{DD4B35A0-DC95-4A15-BD61-58C58DFE56FA}"/>
              </a:ext>
            </a:extLst>
          </p:cNvPr>
          <p:cNvSpPr/>
          <p:nvPr/>
        </p:nvSpPr>
        <p:spPr>
          <a:xfrm>
            <a:off x="1735388" y="3464170"/>
            <a:ext cx="4414741" cy="1017590"/>
          </a:xfrm>
          <a:prstGeom prst="wedgeRoundRectCallout">
            <a:avLst>
              <a:gd name="adj1" fmla="val 56327"/>
              <a:gd name="adj2" fmla="val 34767"/>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I did 120 x 50 = 6,000, </a:t>
            </a:r>
          </a:p>
          <a:p>
            <a:pPr algn="ctr"/>
            <a:r>
              <a:rPr lang="en-GB" sz="2000" b="1" dirty="0">
                <a:solidFill>
                  <a:schemeClr val="tx1"/>
                </a:solidFill>
                <a:latin typeface="Century Gothic" panose="020B0502020202020204" pitchFamily="34" charset="0"/>
              </a:rPr>
              <a:t>then 6,000 x 3 = 18,000.</a:t>
            </a:r>
          </a:p>
        </p:txBody>
      </p:sp>
      <p:sp>
        <p:nvSpPr>
          <p:cNvPr id="4" name="Rectangle 3">
            <a:extLst>
              <a:ext uri="{FF2B5EF4-FFF2-40B4-BE49-F238E27FC236}">
                <a16:creationId xmlns:a16="http://schemas.microsoft.com/office/drawing/2014/main" id="{2D20548D-0EB0-4635-9755-B7AD8FF02C62}"/>
              </a:ext>
            </a:extLst>
          </p:cNvPr>
          <p:cNvSpPr/>
          <p:nvPr/>
        </p:nvSpPr>
        <p:spPr>
          <a:xfrm>
            <a:off x="272642" y="345733"/>
            <a:ext cx="8598715" cy="954107"/>
          </a:xfrm>
          <a:prstGeom prst="rect">
            <a:avLst/>
          </a:prstGeom>
        </p:spPr>
        <p:txBody>
          <a:bodyPr wrap="square">
            <a:spAutoFit/>
          </a:bodyPr>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latin typeface="Century Gothic" panose="020B0502020202020204" pitchFamily="34" charset="0"/>
            </a:endParaRPr>
          </a:p>
          <a:p>
            <a:pPr lvl="0" algn="ctr"/>
            <a:r>
              <a:rPr lang="en-GB" sz="2000" b="1" dirty="0">
                <a:latin typeface="Century Gothic" panose="020B0502020202020204" pitchFamily="34" charset="0"/>
              </a:rPr>
              <a:t>Jess and Mike are solving the calculation 120 x 3 x 50.</a:t>
            </a:r>
          </a:p>
        </p:txBody>
      </p:sp>
      <p:sp>
        <p:nvSpPr>
          <p:cNvPr id="17" name="TextBox 16">
            <a:extLst>
              <a:ext uri="{FF2B5EF4-FFF2-40B4-BE49-F238E27FC236}">
                <a16:creationId xmlns:a16="http://schemas.microsoft.com/office/drawing/2014/main" id="{8C7FA783-DA95-48DD-818A-67EE724BBA10}"/>
              </a:ext>
            </a:extLst>
          </p:cNvPr>
          <p:cNvSpPr txBox="1"/>
          <p:nvPr/>
        </p:nvSpPr>
        <p:spPr>
          <a:xfrm>
            <a:off x="1712368" y="2854081"/>
            <a:ext cx="696024" cy="400110"/>
          </a:xfrm>
          <a:prstGeom prst="rect">
            <a:avLst/>
          </a:prstGeom>
          <a:noFill/>
        </p:spPr>
        <p:txBody>
          <a:bodyPr wrap="none" rtlCol="0" anchor="ctr">
            <a:spAutoFit/>
          </a:bodyPr>
          <a:lstStyle/>
          <a:p>
            <a:pPr algn="ctr"/>
            <a:r>
              <a:rPr lang="en-GB" sz="2000" b="1" dirty="0">
                <a:latin typeface="Century Gothic" panose="020B0502020202020204" pitchFamily="34" charset="0"/>
              </a:rPr>
              <a:t>Jess</a:t>
            </a:r>
          </a:p>
        </p:txBody>
      </p:sp>
      <p:sp>
        <p:nvSpPr>
          <p:cNvPr id="20" name="TextBox 19">
            <a:extLst>
              <a:ext uri="{FF2B5EF4-FFF2-40B4-BE49-F238E27FC236}">
                <a16:creationId xmlns:a16="http://schemas.microsoft.com/office/drawing/2014/main" id="{F9CED7C2-E0BE-4EB1-AAAA-64F0FE5AAC44}"/>
              </a:ext>
            </a:extLst>
          </p:cNvPr>
          <p:cNvSpPr txBox="1"/>
          <p:nvPr/>
        </p:nvSpPr>
        <p:spPr>
          <a:xfrm>
            <a:off x="6665596" y="4669760"/>
            <a:ext cx="788999" cy="400110"/>
          </a:xfrm>
          <a:prstGeom prst="rect">
            <a:avLst/>
          </a:prstGeom>
          <a:noFill/>
        </p:spPr>
        <p:txBody>
          <a:bodyPr wrap="none" rtlCol="0" anchor="ctr">
            <a:spAutoFit/>
          </a:bodyPr>
          <a:lstStyle/>
          <a:p>
            <a:pPr algn="ctr"/>
            <a:r>
              <a:rPr lang="en-GB" sz="2000" b="1" dirty="0">
                <a:latin typeface="Century Gothic" panose="020B0502020202020204" pitchFamily="34" charset="0"/>
              </a:rPr>
              <a:t>Mike</a:t>
            </a:r>
          </a:p>
        </p:txBody>
      </p:sp>
      <p:sp>
        <p:nvSpPr>
          <p:cNvPr id="5" name="Rectangle 4">
            <a:extLst>
              <a:ext uri="{FF2B5EF4-FFF2-40B4-BE49-F238E27FC236}">
                <a16:creationId xmlns:a16="http://schemas.microsoft.com/office/drawing/2014/main" id="{BCF47981-4B4F-4946-8D9D-5A616CF02A43}"/>
              </a:ext>
            </a:extLst>
          </p:cNvPr>
          <p:cNvSpPr/>
          <p:nvPr/>
        </p:nvSpPr>
        <p:spPr>
          <a:xfrm>
            <a:off x="2407599" y="5069870"/>
            <a:ext cx="3905235" cy="400110"/>
          </a:xfrm>
          <a:prstGeom prst="rect">
            <a:avLst/>
          </a:prstGeom>
        </p:spPr>
        <p:txBody>
          <a:bodyPr wrap="none">
            <a:spAutoFit/>
          </a:bodyPr>
          <a:lstStyle/>
          <a:p>
            <a:pPr lvl="0" algn="ctr"/>
            <a:r>
              <a:rPr lang="en-GB" sz="2000" b="1" dirty="0">
                <a:latin typeface="Century Gothic" panose="020B0502020202020204" pitchFamily="34" charset="0"/>
              </a:rPr>
              <a:t>Who is correct? Convince me</a:t>
            </a:r>
            <a:r>
              <a:rPr lang="en-GB" b="1" dirty="0">
                <a:latin typeface="Century Gothic" panose="020B0502020202020204" pitchFamily="34" charset="0"/>
              </a:rPr>
              <a:t>.</a:t>
            </a:r>
          </a:p>
        </p:txBody>
      </p:sp>
      <p:sp>
        <p:nvSpPr>
          <p:cNvPr id="2" name="Rectangle 1">
            <a:extLst>
              <a:ext uri="{FF2B5EF4-FFF2-40B4-BE49-F238E27FC236}">
                <a16:creationId xmlns:a16="http://schemas.microsoft.com/office/drawing/2014/main" id="{C32EFE36-3ACE-40E9-895D-E56660BDCF59}"/>
              </a:ext>
            </a:extLst>
          </p:cNvPr>
          <p:cNvSpPr/>
          <p:nvPr/>
        </p:nvSpPr>
        <p:spPr>
          <a:xfrm>
            <a:off x="344044" y="5418521"/>
            <a:ext cx="8527313" cy="1015663"/>
          </a:xfrm>
          <a:prstGeom prst="rect">
            <a:avLst/>
          </a:prstGeom>
        </p:spPr>
        <p:txBody>
          <a:bodyPr wrap="square">
            <a:spAutoFit/>
          </a:bodyPr>
          <a:lstStyle/>
          <a:p>
            <a:r>
              <a:rPr lang="en-GB" sz="2000" b="1" dirty="0">
                <a:solidFill>
                  <a:srgbClr val="FF0000"/>
                </a:solidFill>
                <a:latin typeface="Century Gothic" panose="020B0502020202020204" pitchFamily="34" charset="0"/>
              </a:rPr>
              <a:t>Mike is correct because he has chosen the most efficient order to solve the calculation. Jess should have multiplied 360 by 50.</a:t>
            </a:r>
          </a:p>
          <a:p>
            <a:pPr lvl="0"/>
            <a:endParaRPr lang="en-GB" sz="2000" b="1" dirty="0">
              <a:latin typeface="Century Gothic" panose="020B0502020202020204" pitchFamily="34" charset="0"/>
            </a:endParaRPr>
          </a:p>
        </p:txBody>
      </p:sp>
      <p:sp>
        <p:nvSpPr>
          <p:cNvPr id="13" name="TextBox 12">
            <a:extLst>
              <a:ext uri="{FF2B5EF4-FFF2-40B4-BE49-F238E27FC236}">
                <a16:creationId xmlns:a16="http://schemas.microsoft.com/office/drawing/2014/main" id="{835B9025-D5E3-4974-AC3F-3F68A8DD5374}"/>
              </a:ext>
            </a:extLst>
          </p:cNvPr>
          <p:cNvSpPr txBox="1"/>
          <p:nvPr/>
        </p:nvSpPr>
        <p:spPr>
          <a:xfrm>
            <a:off x="8443281" y="6022098"/>
            <a:ext cx="425415"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3594178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Find the approximate answer to the calculations to identify</a:t>
            </a:r>
          </a:p>
          <a:p>
            <a:pPr lvl="0" algn="ctr"/>
            <a:r>
              <a:rPr lang="en-GB" sz="2000" b="1" dirty="0">
                <a:solidFill>
                  <a:schemeClr val="tx1"/>
                </a:solidFill>
                <a:latin typeface="Century Gothic" panose="020B0502020202020204" pitchFamily="34" charset="0"/>
              </a:rPr>
              <a:t> the odd one out.</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1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Explain your reasoning.</a:t>
            </a:r>
          </a:p>
          <a:p>
            <a:pPr lvl="0" algn="ctr"/>
            <a:endParaRPr lang="en-GB" sz="105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grpSp>
        <p:nvGrpSpPr>
          <p:cNvPr id="2" name="Group 1">
            <a:extLst>
              <a:ext uri="{FF2B5EF4-FFF2-40B4-BE49-F238E27FC236}">
                <a16:creationId xmlns:a16="http://schemas.microsoft.com/office/drawing/2014/main" id="{E07FC265-0500-4656-9222-F817A12116B9}"/>
              </a:ext>
            </a:extLst>
          </p:cNvPr>
          <p:cNvGrpSpPr/>
          <p:nvPr/>
        </p:nvGrpSpPr>
        <p:grpSpPr>
          <a:xfrm>
            <a:off x="1798906" y="1570503"/>
            <a:ext cx="5546187" cy="2967952"/>
            <a:chOff x="3140845" y="2487944"/>
            <a:chExt cx="2846070" cy="1523026"/>
          </a:xfrm>
        </p:grpSpPr>
        <p:sp>
          <p:nvSpPr>
            <p:cNvPr id="6" name="Rectangle: Rounded Corners 5">
              <a:extLst>
                <a:ext uri="{FF2B5EF4-FFF2-40B4-BE49-F238E27FC236}">
                  <a16:creationId xmlns:a16="http://schemas.microsoft.com/office/drawing/2014/main" id="{D9F8BA6B-8C40-407A-8276-D5862DC2D4F7}"/>
                </a:ext>
              </a:extLst>
            </p:cNvPr>
            <p:cNvSpPr/>
            <p:nvPr/>
          </p:nvSpPr>
          <p:spPr>
            <a:xfrm>
              <a:off x="3672324" y="2487944"/>
              <a:ext cx="1799351" cy="3915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£8,276.99 – £1,729.05</a:t>
              </a:r>
            </a:p>
          </p:txBody>
        </p:sp>
        <p:sp>
          <p:nvSpPr>
            <p:cNvPr id="9" name="Rectangle: Rounded Corners 8">
              <a:extLst>
                <a:ext uri="{FF2B5EF4-FFF2-40B4-BE49-F238E27FC236}">
                  <a16:creationId xmlns:a16="http://schemas.microsoft.com/office/drawing/2014/main" id="{FA863393-2B41-4049-B698-37B11901E3B6}"/>
                </a:ext>
              </a:extLst>
            </p:cNvPr>
            <p:cNvSpPr/>
            <p:nvPr/>
          </p:nvSpPr>
          <p:spPr>
            <a:xfrm>
              <a:off x="3672324" y="3619434"/>
              <a:ext cx="1799351" cy="3915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£3,592.16 + £2,413.98</a:t>
              </a:r>
            </a:p>
          </p:txBody>
        </p:sp>
        <p:sp>
          <p:nvSpPr>
            <p:cNvPr id="10" name="Rectangle: Rounded Corners 9">
              <a:extLst>
                <a:ext uri="{FF2B5EF4-FFF2-40B4-BE49-F238E27FC236}">
                  <a16:creationId xmlns:a16="http://schemas.microsoft.com/office/drawing/2014/main" id="{0EFC48AC-E36F-4FC7-A038-D0D77AB5E67A}"/>
                </a:ext>
              </a:extLst>
            </p:cNvPr>
            <p:cNvSpPr/>
            <p:nvPr/>
          </p:nvSpPr>
          <p:spPr>
            <a:xfrm>
              <a:off x="3140845" y="3057089"/>
              <a:ext cx="749639" cy="3915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£6,000</a:t>
              </a:r>
            </a:p>
          </p:txBody>
        </p:sp>
        <p:sp>
          <p:nvSpPr>
            <p:cNvPr id="11" name="Rectangle: Rounded Corners 10">
              <a:extLst>
                <a:ext uri="{FF2B5EF4-FFF2-40B4-BE49-F238E27FC236}">
                  <a16:creationId xmlns:a16="http://schemas.microsoft.com/office/drawing/2014/main" id="{96D3C059-5CA8-49F1-8514-CF4ACE18471D}"/>
                </a:ext>
              </a:extLst>
            </p:cNvPr>
            <p:cNvSpPr/>
            <p:nvPr/>
          </p:nvSpPr>
          <p:spPr>
            <a:xfrm>
              <a:off x="4189060" y="3057089"/>
              <a:ext cx="749639" cy="3915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£5,500</a:t>
              </a:r>
            </a:p>
          </p:txBody>
        </p:sp>
        <p:sp>
          <p:nvSpPr>
            <p:cNvPr id="12" name="Rectangle: Rounded Corners 11">
              <a:extLst>
                <a:ext uri="{FF2B5EF4-FFF2-40B4-BE49-F238E27FC236}">
                  <a16:creationId xmlns:a16="http://schemas.microsoft.com/office/drawing/2014/main" id="{ABB7CAD9-FD1C-4DA9-B445-80EC76522C2B}"/>
                </a:ext>
              </a:extLst>
            </p:cNvPr>
            <p:cNvSpPr/>
            <p:nvPr/>
          </p:nvSpPr>
          <p:spPr>
            <a:xfrm>
              <a:off x="5237276" y="3057089"/>
              <a:ext cx="749639" cy="3915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£6,600</a:t>
              </a:r>
            </a:p>
          </p:txBody>
        </p:sp>
      </p:grpSp>
      <p:sp>
        <p:nvSpPr>
          <p:cNvPr id="13" name="TextBox 12">
            <a:extLst>
              <a:ext uri="{FF2B5EF4-FFF2-40B4-BE49-F238E27FC236}">
                <a16:creationId xmlns:a16="http://schemas.microsoft.com/office/drawing/2014/main" id="{71E95232-B921-4334-8FA0-1FC26E2B931C}"/>
              </a:ext>
            </a:extLst>
          </p:cNvPr>
          <p:cNvSpPr txBox="1"/>
          <p:nvPr/>
        </p:nvSpPr>
        <p:spPr>
          <a:xfrm>
            <a:off x="8443281" y="6022098"/>
            <a:ext cx="425415"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19399023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Find the approximate answer to the calculations to identify</a:t>
            </a:r>
          </a:p>
          <a:p>
            <a:pPr lvl="0" algn="ctr"/>
            <a:r>
              <a:rPr lang="en-GB" sz="2000" b="1" dirty="0">
                <a:solidFill>
                  <a:schemeClr val="tx1"/>
                </a:solidFill>
                <a:latin typeface="Century Gothic" panose="020B0502020202020204" pitchFamily="34" charset="0"/>
              </a:rPr>
              <a:t> the odd one out.</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1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Explain your reasoning.</a:t>
            </a:r>
          </a:p>
          <a:p>
            <a:pPr lvl="0" algn="ctr"/>
            <a:endParaRPr lang="en-GB" sz="105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£5,500 is the odd one out because…</a:t>
            </a:r>
          </a:p>
        </p:txBody>
      </p:sp>
      <p:grpSp>
        <p:nvGrpSpPr>
          <p:cNvPr id="2" name="Group 1">
            <a:extLst>
              <a:ext uri="{FF2B5EF4-FFF2-40B4-BE49-F238E27FC236}">
                <a16:creationId xmlns:a16="http://schemas.microsoft.com/office/drawing/2014/main" id="{E07FC265-0500-4656-9222-F817A12116B9}"/>
              </a:ext>
            </a:extLst>
          </p:cNvPr>
          <p:cNvGrpSpPr/>
          <p:nvPr/>
        </p:nvGrpSpPr>
        <p:grpSpPr>
          <a:xfrm>
            <a:off x="1798906" y="1570503"/>
            <a:ext cx="5546187" cy="2967952"/>
            <a:chOff x="3140845" y="2487944"/>
            <a:chExt cx="2846070" cy="1523026"/>
          </a:xfrm>
        </p:grpSpPr>
        <p:sp>
          <p:nvSpPr>
            <p:cNvPr id="6" name="Rectangle: Rounded Corners 5">
              <a:extLst>
                <a:ext uri="{FF2B5EF4-FFF2-40B4-BE49-F238E27FC236}">
                  <a16:creationId xmlns:a16="http://schemas.microsoft.com/office/drawing/2014/main" id="{D9F8BA6B-8C40-407A-8276-D5862DC2D4F7}"/>
                </a:ext>
              </a:extLst>
            </p:cNvPr>
            <p:cNvSpPr/>
            <p:nvPr/>
          </p:nvSpPr>
          <p:spPr>
            <a:xfrm>
              <a:off x="3672324" y="2487944"/>
              <a:ext cx="1799351" cy="3915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£8,276.99 – £1,729.05</a:t>
              </a:r>
            </a:p>
          </p:txBody>
        </p:sp>
        <p:sp>
          <p:nvSpPr>
            <p:cNvPr id="9" name="Rectangle: Rounded Corners 8">
              <a:extLst>
                <a:ext uri="{FF2B5EF4-FFF2-40B4-BE49-F238E27FC236}">
                  <a16:creationId xmlns:a16="http://schemas.microsoft.com/office/drawing/2014/main" id="{FA863393-2B41-4049-B698-37B11901E3B6}"/>
                </a:ext>
              </a:extLst>
            </p:cNvPr>
            <p:cNvSpPr/>
            <p:nvPr/>
          </p:nvSpPr>
          <p:spPr>
            <a:xfrm>
              <a:off x="3672324" y="3619434"/>
              <a:ext cx="1799351" cy="3915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£3,592.16 + £2,413.98</a:t>
              </a:r>
            </a:p>
          </p:txBody>
        </p:sp>
        <p:sp>
          <p:nvSpPr>
            <p:cNvPr id="10" name="Rectangle: Rounded Corners 9">
              <a:extLst>
                <a:ext uri="{FF2B5EF4-FFF2-40B4-BE49-F238E27FC236}">
                  <a16:creationId xmlns:a16="http://schemas.microsoft.com/office/drawing/2014/main" id="{0EFC48AC-E36F-4FC7-A038-D0D77AB5E67A}"/>
                </a:ext>
              </a:extLst>
            </p:cNvPr>
            <p:cNvSpPr/>
            <p:nvPr/>
          </p:nvSpPr>
          <p:spPr>
            <a:xfrm>
              <a:off x="3140845" y="3057089"/>
              <a:ext cx="749639" cy="3915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£6,000</a:t>
              </a:r>
            </a:p>
          </p:txBody>
        </p:sp>
        <p:sp>
          <p:nvSpPr>
            <p:cNvPr id="11" name="Rectangle: Rounded Corners 10">
              <a:extLst>
                <a:ext uri="{FF2B5EF4-FFF2-40B4-BE49-F238E27FC236}">
                  <a16:creationId xmlns:a16="http://schemas.microsoft.com/office/drawing/2014/main" id="{96D3C059-5CA8-49F1-8514-CF4ACE18471D}"/>
                </a:ext>
              </a:extLst>
            </p:cNvPr>
            <p:cNvSpPr/>
            <p:nvPr/>
          </p:nvSpPr>
          <p:spPr>
            <a:xfrm>
              <a:off x="4189060" y="3057089"/>
              <a:ext cx="749639" cy="3915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£5,500</a:t>
              </a:r>
            </a:p>
          </p:txBody>
        </p:sp>
        <p:sp>
          <p:nvSpPr>
            <p:cNvPr id="12" name="Rectangle: Rounded Corners 11">
              <a:extLst>
                <a:ext uri="{FF2B5EF4-FFF2-40B4-BE49-F238E27FC236}">
                  <a16:creationId xmlns:a16="http://schemas.microsoft.com/office/drawing/2014/main" id="{ABB7CAD9-FD1C-4DA9-B445-80EC76522C2B}"/>
                </a:ext>
              </a:extLst>
            </p:cNvPr>
            <p:cNvSpPr/>
            <p:nvPr/>
          </p:nvSpPr>
          <p:spPr>
            <a:xfrm>
              <a:off x="5237276" y="3057089"/>
              <a:ext cx="749639" cy="3915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£6,600</a:t>
              </a:r>
            </a:p>
          </p:txBody>
        </p:sp>
      </p:grpSp>
      <p:sp>
        <p:nvSpPr>
          <p:cNvPr id="13" name="TextBox 12">
            <a:extLst>
              <a:ext uri="{FF2B5EF4-FFF2-40B4-BE49-F238E27FC236}">
                <a16:creationId xmlns:a16="http://schemas.microsoft.com/office/drawing/2014/main" id="{96A33F8C-6AFD-45DF-86DE-EC9CAAF50419}"/>
              </a:ext>
            </a:extLst>
          </p:cNvPr>
          <p:cNvSpPr txBox="1"/>
          <p:nvPr/>
        </p:nvSpPr>
        <p:spPr>
          <a:xfrm>
            <a:off x="8443281" y="6022098"/>
            <a:ext cx="425415"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24977600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Find the approximate answer to the calculations to identify</a:t>
            </a:r>
          </a:p>
          <a:p>
            <a:pPr lvl="0" algn="ctr"/>
            <a:r>
              <a:rPr lang="en-GB" sz="2000" b="1" dirty="0">
                <a:solidFill>
                  <a:schemeClr val="tx1"/>
                </a:solidFill>
                <a:latin typeface="Century Gothic" panose="020B0502020202020204" pitchFamily="34" charset="0"/>
              </a:rPr>
              <a:t> the odd one out.</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1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Explain your reasoning.</a:t>
            </a:r>
          </a:p>
          <a:p>
            <a:pPr lvl="0" algn="ctr"/>
            <a:endParaRPr lang="en-GB" sz="1050" b="1" dirty="0">
              <a:solidFill>
                <a:schemeClr val="tx1"/>
              </a:solidFill>
              <a:latin typeface="Century Gothic" panose="020B0502020202020204" pitchFamily="34" charset="0"/>
            </a:endParaRPr>
          </a:p>
          <a:p>
            <a:pPr lvl="0"/>
            <a:r>
              <a:rPr lang="en-GB" sz="2000" b="1" dirty="0">
                <a:solidFill>
                  <a:srgbClr val="FF0000"/>
                </a:solidFill>
                <a:latin typeface="Century Gothic" panose="020B0502020202020204" pitchFamily="34" charset="0"/>
              </a:rPr>
              <a:t>£5,500 is the odd one out because it is not the approximate answer to either of the calculations. £8,276.99 – £1,729.05 is approximately £6,600. £3,592.16 + £2,413.98 is approximately £6,000.</a:t>
            </a:r>
          </a:p>
          <a:p>
            <a:endParaRPr lang="en-GB" sz="2000" b="1" dirty="0">
              <a:solidFill>
                <a:schemeClr val="tx1"/>
              </a:solidFill>
              <a:latin typeface="Century Gothic" panose="020B0502020202020204" pitchFamily="34" charset="0"/>
            </a:endParaRPr>
          </a:p>
        </p:txBody>
      </p:sp>
      <p:grpSp>
        <p:nvGrpSpPr>
          <p:cNvPr id="2" name="Group 1">
            <a:extLst>
              <a:ext uri="{FF2B5EF4-FFF2-40B4-BE49-F238E27FC236}">
                <a16:creationId xmlns:a16="http://schemas.microsoft.com/office/drawing/2014/main" id="{E07FC265-0500-4656-9222-F817A12116B9}"/>
              </a:ext>
            </a:extLst>
          </p:cNvPr>
          <p:cNvGrpSpPr/>
          <p:nvPr/>
        </p:nvGrpSpPr>
        <p:grpSpPr>
          <a:xfrm>
            <a:off x="1798906" y="1570503"/>
            <a:ext cx="5546187" cy="2967952"/>
            <a:chOff x="3140845" y="2487944"/>
            <a:chExt cx="2846070" cy="1523026"/>
          </a:xfrm>
        </p:grpSpPr>
        <p:sp>
          <p:nvSpPr>
            <p:cNvPr id="6" name="Rectangle: Rounded Corners 5">
              <a:extLst>
                <a:ext uri="{FF2B5EF4-FFF2-40B4-BE49-F238E27FC236}">
                  <a16:creationId xmlns:a16="http://schemas.microsoft.com/office/drawing/2014/main" id="{D9F8BA6B-8C40-407A-8276-D5862DC2D4F7}"/>
                </a:ext>
              </a:extLst>
            </p:cNvPr>
            <p:cNvSpPr/>
            <p:nvPr/>
          </p:nvSpPr>
          <p:spPr>
            <a:xfrm>
              <a:off x="3672324" y="2487944"/>
              <a:ext cx="1799351" cy="3915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£8,276.99 – £1,729.05</a:t>
              </a:r>
            </a:p>
          </p:txBody>
        </p:sp>
        <p:sp>
          <p:nvSpPr>
            <p:cNvPr id="9" name="Rectangle: Rounded Corners 8">
              <a:extLst>
                <a:ext uri="{FF2B5EF4-FFF2-40B4-BE49-F238E27FC236}">
                  <a16:creationId xmlns:a16="http://schemas.microsoft.com/office/drawing/2014/main" id="{FA863393-2B41-4049-B698-37B11901E3B6}"/>
                </a:ext>
              </a:extLst>
            </p:cNvPr>
            <p:cNvSpPr/>
            <p:nvPr/>
          </p:nvSpPr>
          <p:spPr>
            <a:xfrm>
              <a:off x="3672324" y="3619434"/>
              <a:ext cx="1799351" cy="39153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£3,592.16 + £2,413.98</a:t>
              </a:r>
            </a:p>
          </p:txBody>
        </p:sp>
        <p:sp>
          <p:nvSpPr>
            <p:cNvPr id="10" name="Rectangle: Rounded Corners 9">
              <a:extLst>
                <a:ext uri="{FF2B5EF4-FFF2-40B4-BE49-F238E27FC236}">
                  <a16:creationId xmlns:a16="http://schemas.microsoft.com/office/drawing/2014/main" id="{0EFC48AC-E36F-4FC7-A038-D0D77AB5E67A}"/>
                </a:ext>
              </a:extLst>
            </p:cNvPr>
            <p:cNvSpPr/>
            <p:nvPr/>
          </p:nvSpPr>
          <p:spPr>
            <a:xfrm>
              <a:off x="3140845" y="3057089"/>
              <a:ext cx="749639" cy="391536"/>
            </a:xfrm>
            <a:prstGeom prst="roundRect">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lumMod val="65000"/>
                    </a:schemeClr>
                  </a:solidFill>
                  <a:latin typeface="Century Gothic" panose="020B0502020202020204" pitchFamily="34" charset="0"/>
                </a:rPr>
                <a:t>£6,000</a:t>
              </a:r>
            </a:p>
          </p:txBody>
        </p:sp>
        <p:sp>
          <p:nvSpPr>
            <p:cNvPr id="11" name="Rectangle: Rounded Corners 10">
              <a:extLst>
                <a:ext uri="{FF2B5EF4-FFF2-40B4-BE49-F238E27FC236}">
                  <a16:creationId xmlns:a16="http://schemas.microsoft.com/office/drawing/2014/main" id="{96D3C059-5CA8-49F1-8514-CF4ACE18471D}"/>
                </a:ext>
              </a:extLst>
            </p:cNvPr>
            <p:cNvSpPr/>
            <p:nvPr/>
          </p:nvSpPr>
          <p:spPr>
            <a:xfrm>
              <a:off x="4189060" y="3057089"/>
              <a:ext cx="749639" cy="391536"/>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00"/>
                  </a:solidFill>
                  <a:latin typeface="Century Gothic" panose="020B0502020202020204" pitchFamily="34" charset="0"/>
                </a:rPr>
                <a:t>£5,500</a:t>
              </a:r>
            </a:p>
          </p:txBody>
        </p:sp>
        <p:sp>
          <p:nvSpPr>
            <p:cNvPr id="12" name="Rectangle: Rounded Corners 11">
              <a:extLst>
                <a:ext uri="{FF2B5EF4-FFF2-40B4-BE49-F238E27FC236}">
                  <a16:creationId xmlns:a16="http://schemas.microsoft.com/office/drawing/2014/main" id="{ABB7CAD9-FD1C-4DA9-B445-80EC76522C2B}"/>
                </a:ext>
              </a:extLst>
            </p:cNvPr>
            <p:cNvSpPr/>
            <p:nvPr/>
          </p:nvSpPr>
          <p:spPr>
            <a:xfrm>
              <a:off x="5237276" y="3057089"/>
              <a:ext cx="749639" cy="391536"/>
            </a:xfrm>
            <a:prstGeom prst="roundRect">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lumMod val="65000"/>
                    </a:schemeClr>
                  </a:solidFill>
                  <a:latin typeface="Century Gothic" panose="020B0502020202020204" pitchFamily="34" charset="0"/>
                </a:rPr>
                <a:t>£6,600</a:t>
              </a:r>
            </a:p>
          </p:txBody>
        </p:sp>
      </p:grpSp>
      <p:sp>
        <p:nvSpPr>
          <p:cNvPr id="13" name="TextBox 12">
            <a:extLst>
              <a:ext uri="{FF2B5EF4-FFF2-40B4-BE49-F238E27FC236}">
                <a16:creationId xmlns:a16="http://schemas.microsoft.com/office/drawing/2014/main" id="{7FD9624D-8804-40FD-938A-9F452453C0A6}"/>
              </a:ext>
            </a:extLst>
          </p:cNvPr>
          <p:cNvSpPr txBox="1"/>
          <p:nvPr/>
        </p:nvSpPr>
        <p:spPr>
          <a:xfrm>
            <a:off x="8443281" y="6022098"/>
            <a:ext cx="425415"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20230585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5/6 Block 2 – Addition and Subtraction</a:t>
            </a:r>
            <a:br>
              <a:rPr lang="en-GB" sz="1600" b="1" dirty="0">
                <a:solidFill>
                  <a:schemeClr val="bg2">
                    <a:lumMod val="50000"/>
                  </a:schemeClr>
                </a:solidFill>
                <a:latin typeface="Century Gothic" panose="020B0502020202020204" pitchFamily="34" charset="0"/>
              </a:rPr>
            </a:br>
            <a:r>
              <a:rPr lang="en-GB" sz="1600" b="1" dirty="0">
                <a:solidFill>
                  <a:schemeClr val="bg2">
                    <a:lumMod val="50000"/>
                  </a:schemeClr>
                </a:solidFill>
                <a:latin typeface="Century Gothic" panose="020B0502020202020204" pitchFamily="34" charset="0"/>
              </a:rPr>
              <a:t>Thursday 11</a:t>
            </a:r>
            <a:r>
              <a:rPr lang="en-GB" sz="1600" b="1" baseline="30000" dirty="0">
                <a:solidFill>
                  <a:schemeClr val="bg2">
                    <a:lumMod val="50000"/>
                  </a:schemeClr>
                </a:solidFill>
                <a:latin typeface="Century Gothic" panose="020B0502020202020204" pitchFamily="34" charset="0"/>
              </a:rPr>
              <a:t>th</a:t>
            </a:r>
            <a:r>
              <a:rPr lang="en-GB" sz="1600" b="1" dirty="0">
                <a:solidFill>
                  <a:schemeClr val="bg2">
                    <a:lumMod val="50000"/>
                  </a:schemeClr>
                </a:solidFill>
                <a:latin typeface="Century Gothic" panose="020B0502020202020204" pitchFamily="34" charset="0"/>
              </a:rPr>
              <a:t> June 2020</a:t>
            </a: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Step 4</a:t>
            </a:r>
          </a:p>
          <a:p>
            <a:pPr lvl="0" algn="ctr"/>
            <a:endParaRPr lang="en-GB" sz="4800" b="1" dirty="0">
              <a:solidFill>
                <a:schemeClr val="bg2">
                  <a:lumMod val="25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 Inverse Operations</a:t>
            </a:r>
          </a:p>
        </p:txBody>
      </p:sp>
    </p:spTree>
    <p:extLst>
      <p:ext uri="{BB962C8B-B14F-4D97-AF65-F5344CB8AC3E}">
        <p14:creationId xmlns:p14="http://schemas.microsoft.com/office/powerpoint/2010/main" val="3855900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a:extLst>
              <a:ext uri="{FF2B5EF4-FFF2-40B4-BE49-F238E27FC236}">
                <a16:creationId xmlns:a16="http://schemas.microsoft.com/office/drawing/2014/main" id="{D316EE62-373E-482A-BC67-710CC805F658}"/>
              </a:ext>
            </a:extLst>
          </p:cNvPr>
          <p:cNvPicPr>
            <a:picLocks noChangeAspect="1"/>
          </p:cNvPicPr>
          <p:nvPr/>
        </p:nvPicPr>
        <p:blipFill>
          <a:blip r:embed="rId3"/>
          <a:stretch>
            <a:fillRect/>
          </a:stretch>
        </p:blipFill>
        <p:spPr>
          <a:xfrm>
            <a:off x="115438" y="143658"/>
            <a:ext cx="8913124" cy="6322100"/>
          </a:xfrm>
          <a:prstGeom prst="rect">
            <a:avLst/>
          </a:prstGeom>
        </p:spPr>
      </p:pic>
      <p:sp>
        <p:nvSpPr>
          <p:cNvPr id="11" name="Rectangle 10">
            <a:extLst>
              <a:ext uri="{FF2B5EF4-FFF2-40B4-BE49-F238E27FC236}">
                <a16:creationId xmlns:a16="http://schemas.microsoft.com/office/drawing/2014/main" id="{0D1E16C1-6602-46A7-8AE2-406500B1635C}"/>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What is the most reasonable estimation for the number </a:t>
            </a:r>
          </a:p>
          <a:p>
            <a:pPr lvl="0" algn="ctr"/>
            <a:r>
              <a:rPr lang="en-GB" sz="2000" b="1" dirty="0">
                <a:solidFill>
                  <a:schemeClr val="tx1"/>
                </a:solidFill>
                <a:latin typeface="Century Gothic" panose="020B0502020202020204" pitchFamily="34" charset="0"/>
              </a:rPr>
              <a:t>of sweets in this jar?</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Why?</a:t>
            </a:r>
          </a:p>
          <a:p>
            <a:pPr lvl="0"/>
            <a:endParaRPr lang="en-GB" sz="2000" b="1" dirty="0">
              <a:solidFill>
                <a:schemeClr val="tx1"/>
              </a:solidFill>
              <a:latin typeface="Century Gothic" panose="020B0502020202020204" pitchFamily="34" charset="0"/>
            </a:endParaRPr>
          </a:p>
          <a:p>
            <a:pPr lvl="0"/>
            <a:r>
              <a:rPr lang="en-GB" sz="2000" b="1" dirty="0">
                <a:solidFill>
                  <a:srgbClr val="FF0000"/>
                </a:solidFill>
                <a:latin typeface="Century Gothic" panose="020B0502020202020204" pitchFamily="34" charset="0"/>
              </a:rPr>
              <a:t>There are approximately 10 sweets across the top and 10 sweets up the side. 10 x 10 = 100 sweets.</a:t>
            </a:r>
          </a:p>
        </p:txBody>
      </p:sp>
      <p:graphicFrame>
        <p:nvGraphicFramePr>
          <p:cNvPr id="10" name="Table 9">
            <a:extLst>
              <a:ext uri="{FF2B5EF4-FFF2-40B4-BE49-F238E27FC236}">
                <a16:creationId xmlns:a16="http://schemas.microsoft.com/office/drawing/2014/main" id="{E049ECBB-89BA-428F-93C7-ECE735FA593F}"/>
              </a:ext>
            </a:extLst>
          </p:cNvPr>
          <p:cNvGraphicFramePr>
            <a:graphicFrameLocks noGrp="1"/>
          </p:cNvGraphicFramePr>
          <p:nvPr/>
        </p:nvGraphicFramePr>
        <p:xfrm>
          <a:off x="1427324" y="4205619"/>
          <a:ext cx="6289353" cy="518160"/>
        </p:xfrm>
        <a:graphic>
          <a:graphicData uri="http://schemas.openxmlformats.org/drawingml/2006/table">
            <a:tbl>
              <a:tblPr firstRow="1" bandRow="1">
                <a:tableStyleId>{5940675A-B579-460E-94D1-54222C63F5DA}</a:tableStyleId>
              </a:tblPr>
              <a:tblGrid>
                <a:gridCol w="1496451">
                  <a:extLst>
                    <a:ext uri="{9D8B030D-6E8A-4147-A177-3AD203B41FA5}">
                      <a16:colId xmlns:a16="http://schemas.microsoft.com/office/drawing/2014/main" val="3599205178"/>
                    </a:ext>
                  </a:extLst>
                </a:gridCol>
                <a:gridCol w="900000">
                  <a:extLst>
                    <a:ext uri="{9D8B030D-6E8A-4147-A177-3AD203B41FA5}">
                      <a16:colId xmlns:a16="http://schemas.microsoft.com/office/drawing/2014/main" val="3993353570"/>
                    </a:ext>
                  </a:extLst>
                </a:gridCol>
                <a:gridCol w="1496451">
                  <a:extLst>
                    <a:ext uri="{9D8B030D-6E8A-4147-A177-3AD203B41FA5}">
                      <a16:colId xmlns:a16="http://schemas.microsoft.com/office/drawing/2014/main" val="2014315942"/>
                    </a:ext>
                  </a:extLst>
                </a:gridCol>
                <a:gridCol w="900000">
                  <a:extLst>
                    <a:ext uri="{9D8B030D-6E8A-4147-A177-3AD203B41FA5}">
                      <a16:colId xmlns:a16="http://schemas.microsoft.com/office/drawing/2014/main" val="193679633"/>
                    </a:ext>
                  </a:extLst>
                </a:gridCol>
                <a:gridCol w="1496451">
                  <a:extLst>
                    <a:ext uri="{9D8B030D-6E8A-4147-A177-3AD203B41FA5}">
                      <a16:colId xmlns:a16="http://schemas.microsoft.com/office/drawing/2014/main" val="3283936205"/>
                    </a:ext>
                  </a:extLst>
                </a:gridCol>
              </a:tblGrid>
              <a:tr h="370840">
                <a:tc>
                  <a:txBody>
                    <a:bodyPr/>
                    <a:lstStyle/>
                    <a:p>
                      <a:pPr algn="ctr"/>
                      <a:r>
                        <a:rPr lang="en-GB" sz="2800" b="1" dirty="0">
                          <a:solidFill>
                            <a:schemeClr val="bg1">
                              <a:lumMod val="50000"/>
                            </a:schemeClr>
                          </a:solidFill>
                          <a:latin typeface="Century Gothic" panose="020B0502020202020204" pitchFamily="34" charset="0"/>
                        </a:rPr>
                        <a:t>10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800" b="1" dirty="0">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800" b="1" dirty="0">
                          <a:solidFill>
                            <a:srgbClr val="FF0000"/>
                          </a:solidFill>
                          <a:latin typeface="Century Gothic" panose="020B0502020202020204" pitchFamily="34" charset="0"/>
                        </a:rPr>
                        <a:t>100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800" b="1" dirty="0">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800" b="1" dirty="0">
                          <a:solidFill>
                            <a:schemeClr val="bg1">
                              <a:lumMod val="50000"/>
                            </a:schemeClr>
                          </a:solidFill>
                          <a:latin typeface="Century Gothic" panose="020B0502020202020204" pitchFamily="34" charset="0"/>
                        </a:rPr>
                        <a:t>1,000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68659177"/>
                  </a:ext>
                </a:extLst>
              </a:tr>
            </a:tbl>
          </a:graphicData>
        </a:graphic>
      </p:graphicFrame>
      <p:sp>
        <p:nvSpPr>
          <p:cNvPr id="13" name="Oval 12">
            <a:extLst>
              <a:ext uri="{FF2B5EF4-FFF2-40B4-BE49-F238E27FC236}">
                <a16:creationId xmlns:a16="http://schemas.microsoft.com/office/drawing/2014/main" id="{C4BE8455-A82F-4857-93A9-C10DE25DA51F}"/>
              </a:ext>
            </a:extLst>
          </p:cNvPr>
          <p:cNvSpPr/>
          <p:nvPr/>
        </p:nvSpPr>
        <p:spPr>
          <a:xfrm>
            <a:off x="3974841" y="4114801"/>
            <a:ext cx="1194318" cy="6997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EE7A122-7F9F-47BE-ABA6-6D3F112C1432}"/>
              </a:ext>
            </a:extLst>
          </p:cNvPr>
          <p:cNvSpPr txBox="1"/>
          <p:nvPr/>
        </p:nvSpPr>
        <p:spPr>
          <a:xfrm>
            <a:off x="8443281" y="6022098"/>
            <a:ext cx="425415" cy="276999"/>
          </a:xfrm>
          <a:prstGeom prst="rect">
            <a:avLst/>
          </a:prstGeom>
          <a:noFill/>
        </p:spPr>
        <p:txBody>
          <a:bodyPr wrap="squar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38395650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marL="88900" algn="ctr"/>
            <a:r>
              <a:rPr lang="en-GB" sz="2000" b="1" dirty="0">
                <a:solidFill>
                  <a:schemeClr val="tx1"/>
                </a:solidFill>
                <a:latin typeface="Century Gothic" panose="020B0502020202020204" pitchFamily="34" charset="0"/>
              </a:rPr>
              <a:t>What calculations can you create from the following numbers?</a:t>
            </a:r>
          </a:p>
          <a:p>
            <a:pPr marL="88900" algn="ctr"/>
            <a:endParaRPr lang="en-GB" sz="2000" b="1" dirty="0">
              <a:solidFill>
                <a:schemeClr val="bg2">
                  <a:lumMod val="25000"/>
                </a:schemeClr>
              </a:solidFill>
              <a:latin typeface="Century Gothic" panose="020B0502020202020204" pitchFamily="34" charset="0"/>
            </a:endParaRPr>
          </a:p>
          <a:p>
            <a:pPr marL="88900" algn="ctr"/>
            <a:endParaRPr lang="en-GB" sz="2000" b="1" dirty="0">
              <a:solidFill>
                <a:schemeClr val="bg2">
                  <a:lumMod val="25000"/>
                </a:schemeClr>
              </a:solidFill>
              <a:latin typeface="Century Gothic" panose="020B0502020202020204" pitchFamily="34" charset="0"/>
            </a:endParaRPr>
          </a:p>
          <a:p>
            <a:pPr marL="88900" algn="ctr"/>
            <a:endParaRPr lang="en-GB" sz="2000" b="1" dirty="0">
              <a:solidFill>
                <a:schemeClr val="bg2">
                  <a:lumMod val="25000"/>
                </a:schemeClr>
              </a:solidFill>
              <a:latin typeface="Century Gothic" panose="020B0502020202020204" pitchFamily="34" charset="0"/>
            </a:endParaRPr>
          </a:p>
          <a:p>
            <a:pPr marL="88900" algn="ctr"/>
            <a:endParaRPr lang="en-GB" sz="2000" b="1" dirty="0">
              <a:solidFill>
                <a:schemeClr val="bg2">
                  <a:lumMod val="25000"/>
                </a:schemeClr>
              </a:solidFill>
              <a:latin typeface="Century Gothic" panose="020B0502020202020204" pitchFamily="34" charset="0"/>
            </a:endParaRPr>
          </a:p>
        </p:txBody>
      </p:sp>
      <p:sp>
        <p:nvSpPr>
          <p:cNvPr id="2" name="Rectangle: Rounded Corners 1">
            <a:extLst>
              <a:ext uri="{FF2B5EF4-FFF2-40B4-BE49-F238E27FC236}">
                <a16:creationId xmlns:a16="http://schemas.microsoft.com/office/drawing/2014/main" id="{D76738D3-5E01-431B-B127-3C7F568B2739}"/>
              </a:ext>
            </a:extLst>
          </p:cNvPr>
          <p:cNvSpPr/>
          <p:nvPr/>
        </p:nvSpPr>
        <p:spPr>
          <a:xfrm>
            <a:off x="2286000" y="1854200"/>
            <a:ext cx="1270000" cy="685800"/>
          </a:xfrm>
          <a:prstGeom prst="round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1,425</a:t>
            </a:r>
          </a:p>
        </p:txBody>
      </p:sp>
      <p:sp>
        <p:nvSpPr>
          <p:cNvPr id="69" name="Rectangle: Rounded Corners 68">
            <a:extLst>
              <a:ext uri="{FF2B5EF4-FFF2-40B4-BE49-F238E27FC236}">
                <a16:creationId xmlns:a16="http://schemas.microsoft.com/office/drawing/2014/main" id="{278F5E7D-08D7-41CE-AF24-7ED9207A47FE}"/>
              </a:ext>
            </a:extLst>
          </p:cNvPr>
          <p:cNvSpPr/>
          <p:nvPr/>
        </p:nvSpPr>
        <p:spPr>
          <a:xfrm>
            <a:off x="4026924" y="1854200"/>
            <a:ext cx="1270000" cy="685800"/>
          </a:xfrm>
          <a:prstGeom prst="round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3,630</a:t>
            </a:r>
          </a:p>
        </p:txBody>
      </p:sp>
      <p:sp>
        <p:nvSpPr>
          <p:cNvPr id="70" name="Rectangle: Rounded Corners 69">
            <a:extLst>
              <a:ext uri="{FF2B5EF4-FFF2-40B4-BE49-F238E27FC236}">
                <a16:creationId xmlns:a16="http://schemas.microsoft.com/office/drawing/2014/main" id="{ABAA0B45-A204-4147-9601-0CF241175F97}"/>
              </a:ext>
            </a:extLst>
          </p:cNvPr>
          <p:cNvSpPr/>
          <p:nvPr/>
        </p:nvSpPr>
        <p:spPr>
          <a:xfrm>
            <a:off x="5767848" y="1854200"/>
            <a:ext cx="1270000" cy="685800"/>
          </a:xfrm>
          <a:prstGeom prst="round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2,205</a:t>
            </a:r>
          </a:p>
        </p:txBody>
      </p:sp>
      <p:sp>
        <p:nvSpPr>
          <p:cNvPr id="3" name="TextBox 2">
            <a:extLst>
              <a:ext uri="{FF2B5EF4-FFF2-40B4-BE49-F238E27FC236}">
                <a16:creationId xmlns:a16="http://schemas.microsoft.com/office/drawing/2014/main" id="{6153B7B1-55F6-44FA-B28E-1133253B0B9D}"/>
              </a:ext>
            </a:extLst>
          </p:cNvPr>
          <p:cNvSpPr txBox="1"/>
          <p:nvPr/>
        </p:nvSpPr>
        <p:spPr>
          <a:xfrm>
            <a:off x="8326907" y="5965538"/>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24459847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marL="88900" algn="ctr"/>
            <a:r>
              <a:rPr lang="en-GB" sz="2000" b="1" dirty="0">
                <a:solidFill>
                  <a:schemeClr val="tx1"/>
                </a:solidFill>
                <a:latin typeface="Century Gothic" panose="020B0502020202020204" pitchFamily="34" charset="0"/>
              </a:rPr>
              <a:t>What calculations can you create from the following numbers?</a:t>
            </a: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tx1"/>
              </a:solidFill>
              <a:latin typeface="Century Gothic" panose="020B0502020202020204" pitchFamily="34" charset="0"/>
            </a:endParaRPr>
          </a:p>
          <a:p>
            <a:pPr marL="88900" algn="ctr"/>
            <a:endParaRPr lang="en-GB" sz="2000" b="1" dirty="0">
              <a:solidFill>
                <a:schemeClr val="bg2">
                  <a:lumMod val="25000"/>
                </a:schemeClr>
              </a:solidFill>
              <a:latin typeface="Century Gothic" panose="020B0502020202020204" pitchFamily="34" charset="0"/>
            </a:endParaRPr>
          </a:p>
          <a:p>
            <a:pPr marL="88900" algn="ctr"/>
            <a:endParaRPr lang="en-GB" sz="2000" b="1" dirty="0">
              <a:solidFill>
                <a:schemeClr val="bg2">
                  <a:lumMod val="25000"/>
                </a:schemeClr>
              </a:solidFill>
              <a:latin typeface="Century Gothic" panose="020B0502020202020204" pitchFamily="34" charset="0"/>
            </a:endParaRPr>
          </a:p>
          <a:p>
            <a:pPr marL="88900" algn="ctr"/>
            <a:endParaRPr lang="en-GB" sz="2000" b="1" dirty="0">
              <a:solidFill>
                <a:schemeClr val="bg2">
                  <a:lumMod val="25000"/>
                </a:schemeClr>
              </a:solidFill>
              <a:latin typeface="Century Gothic" panose="020B0502020202020204" pitchFamily="34" charset="0"/>
            </a:endParaRPr>
          </a:p>
          <a:p>
            <a:pPr marL="88900" algn="ctr"/>
            <a:endParaRPr lang="en-GB" sz="2000" b="1" dirty="0">
              <a:solidFill>
                <a:schemeClr val="bg2">
                  <a:lumMod val="25000"/>
                </a:schemeClr>
              </a:solidFill>
              <a:latin typeface="Century Gothic" panose="020B0502020202020204" pitchFamily="34" charset="0"/>
            </a:endParaRPr>
          </a:p>
          <a:p>
            <a:pPr marL="88900" algn="ctr"/>
            <a:r>
              <a:rPr lang="en-GB" sz="2000" b="1" dirty="0">
                <a:solidFill>
                  <a:srgbClr val="FF0000"/>
                </a:solidFill>
                <a:latin typeface="Century Gothic" panose="020B0502020202020204" pitchFamily="34" charset="0"/>
              </a:rPr>
              <a:t>3,630 – 2,205 = 1,425</a:t>
            </a:r>
          </a:p>
          <a:p>
            <a:pPr marL="88900" algn="ctr"/>
            <a:endParaRPr lang="en-GB" sz="2000" b="1" dirty="0">
              <a:solidFill>
                <a:srgbClr val="FF0000"/>
              </a:solidFill>
              <a:latin typeface="Century Gothic" panose="020B0502020202020204" pitchFamily="34" charset="0"/>
            </a:endParaRPr>
          </a:p>
          <a:p>
            <a:pPr marL="88900" algn="ctr"/>
            <a:r>
              <a:rPr lang="en-GB" sz="2000" b="1" dirty="0">
                <a:solidFill>
                  <a:srgbClr val="FF0000"/>
                </a:solidFill>
                <a:latin typeface="Century Gothic" panose="020B0502020202020204" pitchFamily="34" charset="0"/>
              </a:rPr>
              <a:t>3,630 – 1,425 = 2,205</a:t>
            </a:r>
          </a:p>
          <a:p>
            <a:pPr marL="88900" algn="ctr"/>
            <a:endParaRPr lang="en-GB" sz="2000" b="1" dirty="0">
              <a:solidFill>
                <a:srgbClr val="FF0000"/>
              </a:solidFill>
              <a:latin typeface="Century Gothic" panose="020B0502020202020204" pitchFamily="34" charset="0"/>
            </a:endParaRPr>
          </a:p>
          <a:p>
            <a:pPr marL="88900" algn="ctr"/>
            <a:r>
              <a:rPr lang="en-GB" sz="2000" b="1" dirty="0">
                <a:solidFill>
                  <a:srgbClr val="FF0000"/>
                </a:solidFill>
                <a:latin typeface="Century Gothic" panose="020B0502020202020204" pitchFamily="34" charset="0"/>
              </a:rPr>
              <a:t>1,425 + 2,205 = 3,630</a:t>
            </a:r>
            <a:br>
              <a:rPr lang="en-GB" sz="2000" b="1" dirty="0">
                <a:solidFill>
                  <a:srgbClr val="FF0000"/>
                </a:solidFill>
                <a:latin typeface="Century Gothic" panose="020B0502020202020204" pitchFamily="34" charset="0"/>
              </a:rPr>
            </a:br>
            <a:br>
              <a:rPr lang="en-GB" sz="2000" b="1" dirty="0">
                <a:solidFill>
                  <a:srgbClr val="FF0000"/>
                </a:solidFill>
                <a:latin typeface="Century Gothic" panose="020B0502020202020204" pitchFamily="34" charset="0"/>
              </a:rPr>
            </a:br>
            <a:r>
              <a:rPr lang="en-GB" sz="2000" b="1" dirty="0">
                <a:solidFill>
                  <a:srgbClr val="FF0000"/>
                </a:solidFill>
                <a:latin typeface="Century Gothic" panose="020B0502020202020204" pitchFamily="34" charset="0"/>
              </a:rPr>
              <a:t>2,205 + 1,425 = 3,630</a:t>
            </a:r>
          </a:p>
          <a:p>
            <a:pPr marL="88900" algn="ctr"/>
            <a:endParaRPr lang="en-GB" sz="2000" b="1" dirty="0">
              <a:solidFill>
                <a:srgbClr val="FF0000"/>
              </a:solidFill>
              <a:latin typeface="Century Gothic" panose="020B0502020202020204" pitchFamily="34" charset="0"/>
            </a:endParaRPr>
          </a:p>
          <a:p>
            <a:pPr marL="88900" algn="ctr"/>
            <a:endParaRPr lang="en-GB" sz="2000" b="1" dirty="0">
              <a:solidFill>
                <a:schemeClr val="bg2">
                  <a:lumMod val="25000"/>
                </a:schemeClr>
              </a:solidFill>
              <a:latin typeface="Century Gothic" panose="020B0502020202020204" pitchFamily="34" charset="0"/>
            </a:endParaRPr>
          </a:p>
        </p:txBody>
      </p:sp>
      <p:sp>
        <p:nvSpPr>
          <p:cNvPr id="2" name="Rectangle: Rounded Corners 1">
            <a:extLst>
              <a:ext uri="{FF2B5EF4-FFF2-40B4-BE49-F238E27FC236}">
                <a16:creationId xmlns:a16="http://schemas.microsoft.com/office/drawing/2014/main" id="{D76738D3-5E01-431B-B127-3C7F568B2739}"/>
              </a:ext>
            </a:extLst>
          </p:cNvPr>
          <p:cNvSpPr/>
          <p:nvPr/>
        </p:nvSpPr>
        <p:spPr>
          <a:xfrm>
            <a:off x="2286000" y="1854200"/>
            <a:ext cx="1270000" cy="685800"/>
          </a:xfrm>
          <a:prstGeom prst="round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1,425</a:t>
            </a:r>
          </a:p>
        </p:txBody>
      </p:sp>
      <p:sp>
        <p:nvSpPr>
          <p:cNvPr id="69" name="Rectangle: Rounded Corners 68">
            <a:extLst>
              <a:ext uri="{FF2B5EF4-FFF2-40B4-BE49-F238E27FC236}">
                <a16:creationId xmlns:a16="http://schemas.microsoft.com/office/drawing/2014/main" id="{278F5E7D-08D7-41CE-AF24-7ED9207A47FE}"/>
              </a:ext>
            </a:extLst>
          </p:cNvPr>
          <p:cNvSpPr/>
          <p:nvPr/>
        </p:nvSpPr>
        <p:spPr>
          <a:xfrm>
            <a:off x="4026924" y="1854200"/>
            <a:ext cx="1270000" cy="685800"/>
          </a:xfrm>
          <a:prstGeom prst="round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3,630</a:t>
            </a:r>
          </a:p>
        </p:txBody>
      </p:sp>
      <p:sp>
        <p:nvSpPr>
          <p:cNvPr id="70" name="Rectangle: Rounded Corners 69">
            <a:extLst>
              <a:ext uri="{FF2B5EF4-FFF2-40B4-BE49-F238E27FC236}">
                <a16:creationId xmlns:a16="http://schemas.microsoft.com/office/drawing/2014/main" id="{ABAA0B45-A204-4147-9601-0CF241175F97}"/>
              </a:ext>
            </a:extLst>
          </p:cNvPr>
          <p:cNvSpPr/>
          <p:nvPr/>
        </p:nvSpPr>
        <p:spPr>
          <a:xfrm>
            <a:off x="5767848" y="1854200"/>
            <a:ext cx="1270000" cy="685800"/>
          </a:xfrm>
          <a:prstGeom prst="round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2,205</a:t>
            </a:r>
          </a:p>
        </p:txBody>
      </p:sp>
      <p:sp>
        <p:nvSpPr>
          <p:cNvPr id="13" name="TextBox 12">
            <a:extLst>
              <a:ext uri="{FF2B5EF4-FFF2-40B4-BE49-F238E27FC236}">
                <a16:creationId xmlns:a16="http://schemas.microsoft.com/office/drawing/2014/main" id="{94F116FC-E346-4FE8-B331-3B36EAF1E4F7}"/>
              </a:ext>
            </a:extLst>
          </p:cNvPr>
          <p:cNvSpPr txBox="1"/>
          <p:nvPr/>
        </p:nvSpPr>
        <p:spPr>
          <a:xfrm>
            <a:off x="8326907" y="5965538"/>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13372782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23,719 + 19,112 = 42,831. True or false? Complete the inverse operation below to check.</a:t>
            </a:r>
          </a:p>
          <a:p>
            <a:pPr algn="ctr"/>
            <a:endParaRPr lang="en-GB" sz="2000" b="1" dirty="0">
              <a:solidFill>
                <a:schemeClr val="tx1"/>
              </a:solidFill>
              <a:latin typeface="Century Gothic" panose="020B0502020202020204" pitchFamily="34" charset="0"/>
            </a:endParaRPr>
          </a:p>
        </p:txBody>
      </p:sp>
      <p:graphicFrame>
        <p:nvGraphicFramePr>
          <p:cNvPr id="10" name="Table 9">
            <a:extLst>
              <a:ext uri="{FF2B5EF4-FFF2-40B4-BE49-F238E27FC236}">
                <a16:creationId xmlns:a16="http://schemas.microsoft.com/office/drawing/2014/main" id="{FA168D78-EEB3-4C33-9888-4C3346796E1E}"/>
              </a:ext>
            </a:extLst>
          </p:cNvPr>
          <p:cNvGraphicFramePr>
            <a:graphicFrameLocks noGrp="1"/>
          </p:cNvGraphicFramePr>
          <p:nvPr/>
        </p:nvGraphicFramePr>
        <p:xfrm>
          <a:off x="2628000" y="1770334"/>
          <a:ext cx="3888000" cy="2592000"/>
        </p:xfrm>
        <a:graphic>
          <a:graphicData uri="http://schemas.openxmlformats.org/drawingml/2006/table">
            <a:tbl>
              <a:tblPr firstRow="1" bandRow="1">
                <a:tableStyleId>{5940675A-B579-460E-94D1-54222C63F5DA}</a:tableStyleId>
              </a:tblPr>
              <a:tblGrid>
                <a:gridCol w="648000">
                  <a:extLst>
                    <a:ext uri="{9D8B030D-6E8A-4147-A177-3AD203B41FA5}">
                      <a16:colId xmlns:a16="http://schemas.microsoft.com/office/drawing/2014/main" val="1412831266"/>
                    </a:ext>
                  </a:extLst>
                </a:gridCol>
                <a:gridCol w="648000">
                  <a:extLst>
                    <a:ext uri="{9D8B030D-6E8A-4147-A177-3AD203B41FA5}">
                      <a16:colId xmlns:a16="http://schemas.microsoft.com/office/drawing/2014/main" val="3445209635"/>
                    </a:ext>
                  </a:extLst>
                </a:gridCol>
                <a:gridCol w="648000">
                  <a:extLst>
                    <a:ext uri="{9D8B030D-6E8A-4147-A177-3AD203B41FA5}">
                      <a16:colId xmlns:a16="http://schemas.microsoft.com/office/drawing/2014/main" val="85543246"/>
                    </a:ext>
                  </a:extLst>
                </a:gridCol>
                <a:gridCol w="648000">
                  <a:extLst>
                    <a:ext uri="{9D8B030D-6E8A-4147-A177-3AD203B41FA5}">
                      <a16:colId xmlns:a16="http://schemas.microsoft.com/office/drawing/2014/main" val="1534360540"/>
                    </a:ext>
                  </a:extLst>
                </a:gridCol>
                <a:gridCol w="648000">
                  <a:extLst>
                    <a:ext uri="{9D8B030D-6E8A-4147-A177-3AD203B41FA5}">
                      <a16:colId xmlns:a16="http://schemas.microsoft.com/office/drawing/2014/main" val="1539448882"/>
                    </a:ext>
                  </a:extLst>
                </a:gridCol>
                <a:gridCol w="648000">
                  <a:extLst>
                    <a:ext uri="{9D8B030D-6E8A-4147-A177-3AD203B41FA5}">
                      <a16:colId xmlns:a16="http://schemas.microsoft.com/office/drawing/2014/main" val="2780338946"/>
                    </a:ext>
                  </a:extLst>
                </a:gridCol>
              </a:tblGrid>
              <a:tr h="648000">
                <a:tc>
                  <a:txBody>
                    <a:bodyPr/>
                    <a:lstStyle/>
                    <a:p>
                      <a:pPr algn="ctr"/>
                      <a:endParaRPr lang="en-GB" sz="2800" b="1">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chemeClr val="tx1"/>
                          </a:solidFill>
                          <a:latin typeface="Century Gothic" panose="020B0502020202020204" pitchFamily="34" charset="0"/>
                        </a:rPr>
                        <a:t>4</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9050" cap="flat" cmpd="sng" algn="ctr">
                      <a:noFill/>
                      <a:prstDash val="solid"/>
                      <a:round/>
                      <a:headEnd type="none" w="med" len="med"/>
                      <a:tailEnd type="none" w="med" len="med"/>
                    </a:lnBlToTr>
                    <a:solidFill>
                      <a:schemeClr val="bg1"/>
                    </a:solidFill>
                  </a:tcPr>
                </a:tc>
                <a:tc>
                  <a:txBody>
                    <a:bodyPr/>
                    <a:lstStyle/>
                    <a:p>
                      <a:pPr algn="ctr"/>
                      <a:r>
                        <a:rPr lang="en-GB" sz="2800" b="1" dirty="0">
                          <a:solidFill>
                            <a:schemeClr val="tx1"/>
                          </a:solidFill>
                          <a:latin typeface="Century Gothic" panose="020B0502020202020204" pitchFamily="34" charset="0"/>
                        </a:rPr>
                        <a:t>2</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chemeClr val="tx1"/>
                          </a:solidFill>
                          <a:latin typeface="Century Gothic" panose="020B0502020202020204" pitchFamily="34" charset="0"/>
                        </a:rPr>
                        <a:t>8</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chemeClr val="tx1"/>
                          </a:solidFill>
                          <a:latin typeface="Century Gothic" panose="020B0502020202020204" pitchFamily="34" charset="0"/>
                        </a:rPr>
                        <a:t>3</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9050" cap="flat" cmpd="sng" algn="ctr">
                      <a:noFill/>
                      <a:prstDash val="solid"/>
                      <a:round/>
                      <a:headEnd type="none" w="med" len="med"/>
                      <a:tailEnd type="none" w="med" len="med"/>
                    </a:lnBlToTr>
                    <a:solidFill>
                      <a:schemeClr val="bg1"/>
                    </a:solidFill>
                  </a:tcPr>
                </a:tc>
                <a:tc>
                  <a:txBody>
                    <a:bodyPr/>
                    <a:lstStyle/>
                    <a:p>
                      <a:pPr algn="ctr"/>
                      <a:r>
                        <a:rPr lang="en-GB" sz="2800" b="1" dirty="0">
                          <a:solidFill>
                            <a:schemeClr val="tx1"/>
                          </a:solidFill>
                          <a:latin typeface="Century Gothic" panose="020B0502020202020204" pitchFamily="34" charset="0"/>
                        </a:rPr>
                        <a:t>1</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86858051"/>
                  </a:ext>
                </a:extLst>
              </a:tr>
              <a:tr h="648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800" b="1" dirty="0">
                          <a:latin typeface="Century Gothic" panose="020B0502020202020204" pitchFamily="34" charset="0"/>
                        </a:rPr>
                        <a:t>–</a:t>
                      </a:r>
                      <a:endParaRPr lang="en-GB" sz="2800" b="1" dirty="0">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solidFill>
                          <a:srgbClr val="FF0000"/>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solidFill>
                          <a:srgbClr val="FF0000"/>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solidFill>
                          <a:srgbClr val="FF0000"/>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solidFill>
                          <a:srgbClr val="FF0000"/>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solidFill>
                          <a:srgbClr val="FF0000"/>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69463373"/>
                  </a:ext>
                </a:extLst>
              </a:tr>
              <a:tr h="648000">
                <a:tc>
                  <a:txBody>
                    <a:bodyPr/>
                    <a:lstStyle/>
                    <a:p>
                      <a:pPr algn="ctr"/>
                      <a:endParaRPr lang="en-GB" sz="2800" b="1">
                        <a:solidFill>
                          <a:srgbClr val="FF0000"/>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solidFill>
                          <a:srgbClr val="FF0000"/>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solidFill>
                          <a:srgbClr val="FF0000"/>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solidFill>
                          <a:srgbClr val="FF0000"/>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solidFill>
                          <a:srgbClr val="FF0000"/>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solidFill>
                          <a:srgbClr val="FF0000"/>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30796636"/>
                  </a:ext>
                </a:extLst>
              </a:tr>
              <a:tr h="648000">
                <a:tc>
                  <a:txBody>
                    <a:bodyPr/>
                    <a:lstStyle/>
                    <a:p>
                      <a:pPr algn="ctr"/>
                      <a:endParaRPr lang="en-GB" sz="2800" b="1" dirty="0">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99963375"/>
                  </a:ext>
                </a:extLst>
              </a:tr>
            </a:tbl>
          </a:graphicData>
        </a:graphic>
      </p:graphicFrame>
      <p:sp>
        <p:nvSpPr>
          <p:cNvPr id="9" name="TextBox 8">
            <a:extLst>
              <a:ext uri="{FF2B5EF4-FFF2-40B4-BE49-F238E27FC236}">
                <a16:creationId xmlns:a16="http://schemas.microsoft.com/office/drawing/2014/main" id="{495E119F-642E-4AD2-9087-E567C980F415}"/>
              </a:ext>
            </a:extLst>
          </p:cNvPr>
          <p:cNvSpPr txBox="1"/>
          <p:nvPr/>
        </p:nvSpPr>
        <p:spPr>
          <a:xfrm>
            <a:off x="8326907" y="5965538"/>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30663296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23,719 + 19,112 = 42,831. True or false? Complete the inverse operation below to check.</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True</a:t>
            </a:r>
          </a:p>
          <a:p>
            <a:pPr algn="ctr"/>
            <a:endParaRPr lang="en-GB" sz="2000" b="1" dirty="0">
              <a:solidFill>
                <a:schemeClr val="tx1"/>
              </a:solidFill>
              <a:latin typeface="Century Gothic" panose="020B0502020202020204" pitchFamily="34" charset="0"/>
            </a:endParaRPr>
          </a:p>
        </p:txBody>
      </p:sp>
      <p:graphicFrame>
        <p:nvGraphicFramePr>
          <p:cNvPr id="9" name="Table 8">
            <a:extLst>
              <a:ext uri="{FF2B5EF4-FFF2-40B4-BE49-F238E27FC236}">
                <a16:creationId xmlns:a16="http://schemas.microsoft.com/office/drawing/2014/main" id="{12503C35-768F-4CC9-85A3-A0E583EE9806}"/>
              </a:ext>
            </a:extLst>
          </p:cNvPr>
          <p:cNvGraphicFramePr>
            <a:graphicFrameLocks noGrp="1"/>
          </p:cNvGraphicFramePr>
          <p:nvPr/>
        </p:nvGraphicFramePr>
        <p:xfrm>
          <a:off x="2628000" y="1770334"/>
          <a:ext cx="3888000" cy="2592000"/>
        </p:xfrm>
        <a:graphic>
          <a:graphicData uri="http://schemas.openxmlformats.org/drawingml/2006/table">
            <a:tbl>
              <a:tblPr firstRow="1" bandRow="1">
                <a:tableStyleId>{5940675A-B579-460E-94D1-54222C63F5DA}</a:tableStyleId>
              </a:tblPr>
              <a:tblGrid>
                <a:gridCol w="648000">
                  <a:extLst>
                    <a:ext uri="{9D8B030D-6E8A-4147-A177-3AD203B41FA5}">
                      <a16:colId xmlns:a16="http://schemas.microsoft.com/office/drawing/2014/main" val="1412831266"/>
                    </a:ext>
                  </a:extLst>
                </a:gridCol>
                <a:gridCol w="648000">
                  <a:extLst>
                    <a:ext uri="{9D8B030D-6E8A-4147-A177-3AD203B41FA5}">
                      <a16:colId xmlns:a16="http://schemas.microsoft.com/office/drawing/2014/main" val="3445209635"/>
                    </a:ext>
                  </a:extLst>
                </a:gridCol>
                <a:gridCol w="648000">
                  <a:extLst>
                    <a:ext uri="{9D8B030D-6E8A-4147-A177-3AD203B41FA5}">
                      <a16:colId xmlns:a16="http://schemas.microsoft.com/office/drawing/2014/main" val="85543246"/>
                    </a:ext>
                  </a:extLst>
                </a:gridCol>
                <a:gridCol w="648000">
                  <a:extLst>
                    <a:ext uri="{9D8B030D-6E8A-4147-A177-3AD203B41FA5}">
                      <a16:colId xmlns:a16="http://schemas.microsoft.com/office/drawing/2014/main" val="1534360540"/>
                    </a:ext>
                  </a:extLst>
                </a:gridCol>
                <a:gridCol w="648000">
                  <a:extLst>
                    <a:ext uri="{9D8B030D-6E8A-4147-A177-3AD203B41FA5}">
                      <a16:colId xmlns:a16="http://schemas.microsoft.com/office/drawing/2014/main" val="1539448882"/>
                    </a:ext>
                  </a:extLst>
                </a:gridCol>
                <a:gridCol w="648000">
                  <a:extLst>
                    <a:ext uri="{9D8B030D-6E8A-4147-A177-3AD203B41FA5}">
                      <a16:colId xmlns:a16="http://schemas.microsoft.com/office/drawing/2014/main" val="2780338946"/>
                    </a:ext>
                  </a:extLst>
                </a:gridCol>
              </a:tblGrid>
              <a:tr h="648000">
                <a:tc>
                  <a:txBody>
                    <a:bodyPr/>
                    <a:lstStyle/>
                    <a:p>
                      <a:pPr algn="ctr"/>
                      <a:endParaRPr lang="en-GB" sz="2800" b="1">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chemeClr val="tx1"/>
                          </a:solidFill>
                          <a:latin typeface="Century Gothic" panose="020B0502020202020204" pitchFamily="34" charset="0"/>
                        </a:rPr>
                        <a:t>4</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ap="flat" cmpd="sng" algn="ctr">
                      <a:solidFill>
                        <a:srgbClr val="FF0000"/>
                      </a:solidFill>
                      <a:prstDash val="solid"/>
                      <a:round/>
                      <a:headEnd type="none" w="med" len="med"/>
                      <a:tailEnd type="none" w="med" len="med"/>
                    </a:lnBlToTr>
                    <a:solidFill>
                      <a:schemeClr val="bg1"/>
                    </a:solidFill>
                  </a:tcPr>
                </a:tc>
                <a:tc>
                  <a:txBody>
                    <a:bodyPr/>
                    <a:lstStyle/>
                    <a:p>
                      <a:pPr algn="ctr"/>
                      <a:r>
                        <a:rPr lang="en-GB" sz="2800" b="1" dirty="0">
                          <a:solidFill>
                            <a:schemeClr val="tx1"/>
                          </a:solidFill>
                          <a:latin typeface="Century Gothic" panose="020B0502020202020204" pitchFamily="34" charset="0"/>
                        </a:rPr>
                        <a:t>2</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chemeClr val="tx1"/>
                          </a:solidFill>
                          <a:latin typeface="Century Gothic" panose="020B0502020202020204" pitchFamily="34" charset="0"/>
                        </a:rPr>
                        <a:t>8</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chemeClr val="tx1"/>
                          </a:solidFill>
                          <a:latin typeface="Century Gothic" panose="020B0502020202020204" pitchFamily="34" charset="0"/>
                        </a:rPr>
                        <a:t>3</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ap="flat" cmpd="sng" algn="ctr">
                      <a:solidFill>
                        <a:srgbClr val="FF0000"/>
                      </a:solidFill>
                      <a:prstDash val="solid"/>
                      <a:round/>
                      <a:headEnd type="none" w="med" len="med"/>
                      <a:tailEnd type="none" w="med" len="med"/>
                    </a:lnBlToTr>
                    <a:solidFill>
                      <a:schemeClr val="bg1"/>
                    </a:solidFill>
                  </a:tcPr>
                </a:tc>
                <a:tc>
                  <a:txBody>
                    <a:bodyPr/>
                    <a:lstStyle/>
                    <a:p>
                      <a:pPr algn="ctr"/>
                      <a:r>
                        <a:rPr lang="en-GB" sz="2800" b="1" dirty="0">
                          <a:solidFill>
                            <a:schemeClr val="tx1"/>
                          </a:solidFill>
                          <a:latin typeface="Century Gothic" panose="020B0502020202020204" pitchFamily="34" charset="0"/>
                        </a:rPr>
                        <a:t>1</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86858051"/>
                  </a:ext>
                </a:extLst>
              </a:tr>
              <a:tr h="648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800" b="1" dirty="0">
                          <a:latin typeface="Century Gothic" panose="020B0502020202020204" pitchFamily="34" charset="0"/>
                        </a:rPr>
                        <a:t>–</a:t>
                      </a:r>
                      <a:endParaRPr lang="en-GB" sz="2800" b="1" dirty="0">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rgbClr val="FF0000"/>
                          </a:solidFill>
                          <a:latin typeface="Century Gothic" panose="020B0502020202020204" pitchFamily="34" charset="0"/>
                        </a:rPr>
                        <a:t>1</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rgbClr val="FF0000"/>
                          </a:solidFill>
                          <a:latin typeface="Century Gothic" panose="020B0502020202020204" pitchFamily="34" charset="0"/>
                        </a:rPr>
                        <a:t>9</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rgbClr val="FF0000"/>
                          </a:solidFill>
                          <a:latin typeface="Century Gothic" panose="020B0502020202020204" pitchFamily="34" charset="0"/>
                        </a:rPr>
                        <a:t>1</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rgbClr val="FF0000"/>
                          </a:solidFill>
                          <a:latin typeface="Century Gothic" panose="020B0502020202020204" pitchFamily="34" charset="0"/>
                        </a:rPr>
                        <a:t>1</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rgbClr val="FF0000"/>
                          </a:solidFill>
                          <a:latin typeface="Century Gothic" panose="020B0502020202020204" pitchFamily="34" charset="0"/>
                        </a:rPr>
                        <a:t>2</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69463373"/>
                  </a:ext>
                </a:extLst>
              </a:tr>
              <a:tr h="648000">
                <a:tc>
                  <a:txBody>
                    <a:bodyPr/>
                    <a:lstStyle/>
                    <a:p>
                      <a:pPr algn="ctr"/>
                      <a:endParaRPr lang="en-GB" sz="2800" b="1">
                        <a:solidFill>
                          <a:srgbClr val="FF0000"/>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rgbClr val="FF0000"/>
                          </a:solidFill>
                          <a:latin typeface="Century Gothic" panose="020B0502020202020204" pitchFamily="34" charset="0"/>
                        </a:rPr>
                        <a:t>2</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rgbClr val="FF0000"/>
                          </a:solidFill>
                          <a:latin typeface="Century Gothic" panose="020B0502020202020204" pitchFamily="34" charset="0"/>
                        </a:rPr>
                        <a:t>3</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rgbClr val="FF0000"/>
                          </a:solidFill>
                          <a:latin typeface="Century Gothic" panose="020B0502020202020204" pitchFamily="34" charset="0"/>
                        </a:rPr>
                        <a:t>7</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rgbClr val="FF0000"/>
                          </a:solidFill>
                          <a:latin typeface="Century Gothic" panose="020B0502020202020204" pitchFamily="34" charset="0"/>
                        </a:rPr>
                        <a:t>1</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rgbClr val="FF0000"/>
                          </a:solidFill>
                          <a:latin typeface="Century Gothic" panose="020B0502020202020204" pitchFamily="34" charset="0"/>
                        </a:rPr>
                        <a:t>9</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30796636"/>
                  </a:ext>
                </a:extLst>
              </a:tr>
              <a:tr h="648000">
                <a:tc>
                  <a:txBody>
                    <a:bodyPr/>
                    <a:lstStyle/>
                    <a:p>
                      <a:pPr algn="ctr"/>
                      <a:endParaRPr lang="en-GB" sz="2800" b="1" dirty="0">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99963375"/>
                  </a:ext>
                </a:extLst>
              </a:tr>
            </a:tbl>
          </a:graphicData>
        </a:graphic>
      </p:graphicFrame>
      <p:sp>
        <p:nvSpPr>
          <p:cNvPr id="5" name="TextBox 4">
            <a:extLst>
              <a:ext uri="{FF2B5EF4-FFF2-40B4-BE49-F238E27FC236}">
                <a16:creationId xmlns:a16="http://schemas.microsoft.com/office/drawing/2014/main" id="{7CE5909F-0DEA-4F1D-B1C8-35A743B7134B}"/>
              </a:ext>
            </a:extLst>
          </p:cNvPr>
          <p:cNvSpPr txBox="1"/>
          <p:nvPr/>
        </p:nvSpPr>
        <p:spPr>
          <a:xfrm>
            <a:off x="5309043" y="1770334"/>
            <a:ext cx="123663" cy="338554"/>
          </a:xfrm>
          <a:prstGeom prst="rect">
            <a:avLst/>
          </a:prstGeom>
          <a:noFill/>
        </p:spPr>
        <p:txBody>
          <a:bodyPr wrap="square" rtlCol="0">
            <a:spAutoFit/>
          </a:bodyPr>
          <a:lstStyle/>
          <a:p>
            <a:pPr algn="ctr"/>
            <a:r>
              <a:rPr lang="en-GB" sz="1600" b="1" dirty="0">
                <a:solidFill>
                  <a:srgbClr val="FF0000"/>
                </a:solidFill>
                <a:latin typeface="Century Gothic "/>
              </a:rPr>
              <a:t>2</a:t>
            </a:r>
          </a:p>
        </p:txBody>
      </p:sp>
      <p:sp>
        <p:nvSpPr>
          <p:cNvPr id="6" name="TextBox 5">
            <a:extLst>
              <a:ext uri="{FF2B5EF4-FFF2-40B4-BE49-F238E27FC236}">
                <a16:creationId xmlns:a16="http://schemas.microsoft.com/office/drawing/2014/main" id="{2BFF0757-8C9C-4789-BFD0-F0F6782C653F}"/>
              </a:ext>
            </a:extLst>
          </p:cNvPr>
          <p:cNvSpPr txBox="1"/>
          <p:nvPr/>
        </p:nvSpPr>
        <p:spPr>
          <a:xfrm>
            <a:off x="5968241" y="1770334"/>
            <a:ext cx="123663" cy="338554"/>
          </a:xfrm>
          <a:prstGeom prst="rect">
            <a:avLst/>
          </a:prstGeom>
          <a:noFill/>
        </p:spPr>
        <p:txBody>
          <a:bodyPr wrap="square" rtlCol="0">
            <a:spAutoFit/>
          </a:bodyPr>
          <a:lstStyle/>
          <a:p>
            <a:pPr algn="ctr"/>
            <a:r>
              <a:rPr lang="en-GB" sz="1600" b="1" dirty="0">
                <a:solidFill>
                  <a:srgbClr val="FF0000"/>
                </a:solidFill>
                <a:latin typeface="Century Gothic "/>
              </a:rPr>
              <a:t>1</a:t>
            </a:r>
          </a:p>
        </p:txBody>
      </p:sp>
      <p:sp>
        <p:nvSpPr>
          <p:cNvPr id="10" name="TextBox 9">
            <a:extLst>
              <a:ext uri="{FF2B5EF4-FFF2-40B4-BE49-F238E27FC236}">
                <a16:creationId xmlns:a16="http://schemas.microsoft.com/office/drawing/2014/main" id="{A3443DA6-FC20-4A15-B266-D3B84F53D107}"/>
              </a:ext>
            </a:extLst>
          </p:cNvPr>
          <p:cNvSpPr txBox="1"/>
          <p:nvPr/>
        </p:nvSpPr>
        <p:spPr>
          <a:xfrm>
            <a:off x="3405242" y="1770334"/>
            <a:ext cx="123663" cy="338554"/>
          </a:xfrm>
          <a:prstGeom prst="rect">
            <a:avLst/>
          </a:prstGeom>
          <a:noFill/>
        </p:spPr>
        <p:txBody>
          <a:bodyPr wrap="square" rtlCol="0">
            <a:spAutoFit/>
          </a:bodyPr>
          <a:lstStyle/>
          <a:p>
            <a:pPr algn="ctr"/>
            <a:r>
              <a:rPr lang="en-GB" sz="1600" b="1" dirty="0">
                <a:solidFill>
                  <a:srgbClr val="FF0000"/>
                </a:solidFill>
                <a:latin typeface="Century Gothic "/>
              </a:rPr>
              <a:t>3</a:t>
            </a:r>
          </a:p>
        </p:txBody>
      </p:sp>
      <p:sp>
        <p:nvSpPr>
          <p:cNvPr id="11" name="TextBox 10">
            <a:extLst>
              <a:ext uri="{FF2B5EF4-FFF2-40B4-BE49-F238E27FC236}">
                <a16:creationId xmlns:a16="http://schemas.microsoft.com/office/drawing/2014/main" id="{A46FCC34-CCB0-4CF4-8FCF-C540037E63C1}"/>
              </a:ext>
            </a:extLst>
          </p:cNvPr>
          <p:cNvSpPr txBox="1"/>
          <p:nvPr/>
        </p:nvSpPr>
        <p:spPr>
          <a:xfrm>
            <a:off x="4024877" y="1770334"/>
            <a:ext cx="123663" cy="338554"/>
          </a:xfrm>
          <a:prstGeom prst="rect">
            <a:avLst/>
          </a:prstGeom>
          <a:noFill/>
        </p:spPr>
        <p:txBody>
          <a:bodyPr wrap="square" rtlCol="0">
            <a:spAutoFit/>
          </a:bodyPr>
          <a:lstStyle/>
          <a:p>
            <a:pPr algn="ctr"/>
            <a:r>
              <a:rPr lang="en-GB" sz="1600" b="1" dirty="0">
                <a:solidFill>
                  <a:srgbClr val="FF0000"/>
                </a:solidFill>
                <a:latin typeface="Century Gothic "/>
              </a:rPr>
              <a:t>1</a:t>
            </a:r>
          </a:p>
        </p:txBody>
      </p:sp>
      <p:sp>
        <p:nvSpPr>
          <p:cNvPr id="15" name="TextBox 14">
            <a:extLst>
              <a:ext uri="{FF2B5EF4-FFF2-40B4-BE49-F238E27FC236}">
                <a16:creationId xmlns:a16="http://schemas.microsoft.com/office/drawing/2014/main" id="{2067CEE4-8F43-4E4E-996C-704679A44A69}"/>
              </a:ext>
            </a:extLst>
          </p:cNvPr>
          <p:cNvSpPr txBox="1"/>
          <p:nvPr/>
        </p:nvSpPr>
        <p:spPr>
          <a:xfrm>
            <a:off x="8326907" y="5965538"/>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27870721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Use an inverse operation to calculate the missing numbers.</a:t>
            </a:r>
          </a:p>
        </p:txBody>
      </p:sp>
      <p:graphicFrame>
        <p:nvGraphicFramePr>
          <p:cNvPr id="23" name="Table 22">
            <a:extLst>
              <a:ext uri="{FF2B5EF4-FFF2-40B4-BE49-F238E27FC236}">
                <a16:creationId xmlns:a16="http://schemas.microsoft.com/office/drawing/2014/main" id="{B398A623-966B-4D42-A734-9C7A0C8310F0}"/>
              </a:ext>
            </a:extLst>
          </p:cNvPr>
          <p:cNvGraphicFramePr>
            <a:graphicFrameLocks noGrp="1"/>
          </p:cNvGraphicFramePr>
          <p:nvPr/>
        </p:nvGraphicFramePr>
        <p:xfrm>
          <a:off x="2628000" y="1770334"/>
          <a:ext cx="3888000" cy="2592000"/>
        </p:xfrm>
        <a:graphic>
          <a:graphicData uri="http://schemas.openxmlformats.org/drawingml/2006/table">
            <a:tbl>
              <a:tblPr firstRow="1" bandRow="1">
                <a:tableStyleId>{5940675A-B579-460E-94D1-54222C63F5DA}</a:tableStyleId>
              </a:tblPr>
              <a:tblGrid>
                <a:gridCol w="648000">
                  <a:extLst>
                    <a:ext uri="{9D8B030D-6E8A-4147-A177-3AD203B41FA5}">
                      <a16:colId xmlns:a16="http://schemas.microsoft.com/office/drawing/2014/main" val="1412831266"/>
                    </a:ext>
                  </a:extLst>
                </a:gridCol>
                <a:gridCol w="648000">
                  <a:extLst>
                    <a:ext uri="{9D8B030D-6E8A-4147-A177-3AD203B41FA5}">
                      <a16:colId xmlns:a16="http://schemas.microsoft.com/office/drawing/2014/main" val="3445209635"/>
                    </a:ext>
                  </a:extLst>
                </a:gridCol>
                <a:gridCol w="648000">
                  <a:extLst>
                    <a:ext uri="{9D8B030D-6E8A-4147-A177-3AD203B41FA5}">
                      <a16:colId xmlns:a16="http://schemas.microsoft.com/office/drawing/2014/main" val="85543246"/>
                    </a:ext>
                  </a:extLst>
                </a:gridCol>
                <a:gridCol w="648000">
                  <a:extLst>
                    <a:ext uri="{9D8B030D-6E8A-4147-A177-3AD203B41FA5}">
                      <a16:colId xmlns:a16="http://schemas.microsoft.com/office/drawing/2014/main" val="1534360540"/>
                    </a:ext>
                  </a:extLst>
                </a:gridCol>
                <a:gridCol w="648000">
                  <a:extLst>
                    <a:ext uri="{9D8B030D-6E8A-4147-A177-3AD203B41FA5}">
                      <a16:colId xmlns:a16="http://schemas.microsoft.com/office/drawing/2014/main" val="1539448882"/>
                    </a:ext>
                  </a:extLst>
                </a:gridCol>
                <a:gridCol w="648000">
                  <a:extLst>
                    <a:ext uri="{9D8B030D-6E8A-4147-A177-3AD203B41FA5}">
                      <a16:colId xmlns:a16="http://schemas.microsoft.com/office/drawing/2014/main" val="2780338946"/>
                    </a:ext>
                  </a:extLst>
                </a:gridCol>
              </a:tblGrid>
              <a:tr h="648000">
                <a:tc>
                  <a:txBody>
                    <a:bodyPr/>
                    <a:lstStyle/>
                    <a:p>
                      <a:pPr algn="ctr"/>
                      <a:endParaRPr lang="en-GB" sz="2800" b="1">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chemeClr val="tx1"/>
                          </a:solidFill>
                          <a:latin typeface="Century Gothic" panose="020B0502020202020204" pitchFamily="34" charset="0"/>
                        </a:rPr>
                        <a:t>6</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chemeClr val="bg1"/>
                    </a:solidFill>
                  </a:tcPr>
                </a:tc>
                <a:tc>
                  <a:txBody>
                    <a:bodyPr/>
                    <a:lstStyle/>
                    <a:p>
                      <a:pPr algn="ctr"/>
                      <a:r>
                        <a:rPr lang="en-GB" sz="2800" b="1" dirty="0">
                          <a:solidFill>
                            <a:schemeClr val="tx1"/>
                          </a:solidFill>
                          <a:latin typeface="Century Gothic" panose="020B0502020202020204" pitchFamily="34" charset="0"/>
                        </a:rPr>
                        <a:t>5</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chemeClr val="tx1"/>
                          </a:solidFill>
                          <a:latin typeface="Century Gothic" panose="020B0502020202020204" pitchFamily="34" charset="0"/>
                        </a:rPr>
                        <a:t>2</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chemeClr val="tx1"/>
                          </a:solidFill>
                          <a:latin typeface="Century Gothic" panose="020B0502020202020204" pitchFamily="34" charset="0"/>
                        </a:rPr>
                        <a:t>7</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chemeClr val="bg1"/>
                    </a:solidFill>
                  </a:tcPr>
                </a:tc>
                <a:tc>
                  <a:txBody>
                    <a:bodyPr/>
                    <a:lstStyle/>
                    <a:p>
                      <a:pPr algn="ctr"/>
                      <a:r>
                        <a:rPr lang="en-GB" sz="2800" b="1" dirty="0">
                          <a:solidFill>
                            <a:schemeClr val="tx1"/>
                          </a:solidFill>
                          <a:latin typeface="Century Gothic" panose="020B0502020202020204" pitchFamily="34" charset="0"/>
                        </a:rPr>
                        <a:t>3</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86858051"/>
                  </a:ext>
                </a:extLst>
              </a:tr>
              <a:tr h="648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800" b="1" dirty="0">
                          <a:solidFill>
                            <a:schemeClr val="tx1"/>
                          </a:solidFill>
                          <a:latin typeface="Century Gothic" panose="020B0502020202020204" pitchFamily="34" charset="0"/>
                        </a:rPr>
                        <a: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69463373"/>
                  </a:ext>
                </a:extLst>
              </a:tr>
              <a:tr h="648000">
                <a:tc>
                  <a:txBody>
                    <a:bodyPr/>
                    <a:lstStyle/>
                    <a:p>
                      <a:pPr algn="ctr"/>
                      <a:endParaRPr lang="en-GB" sz="2800" b="1">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chemeClr val="tx1"/>
                          </a:solidFill>
                          <a:latin typeface="Century Gothic" panose="020B0502020202020204" pitchFamily="34" charset="0"/>
                        </a:rPr>
                        <a:t>8</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chemeClr val="tx1"/>
                          </a:solidFill>
                          <a:latin typeface="Century Gothic" panose="020B0502020202020204" pitchFamily="34" charset="0"/>
                        </a:rPr>
                        <a:t>2</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chemeClr val="tx1"/>
                          </a:solidFill>
                          <a:latin typeface="Century Gothic" panose="020B0502020202020204" pitchFamily="34" charset="0"/>
                        </a:rPr>
                        <a:t>7</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chemeClr val="tx1"/>
                          </a:solidFill>
                          <a:latin typeface="Century Gothic" panose="020B0502020202020204" pitchFamily="34" charset="0"/>
                        </a:rPr>
                        <a:t>2</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chemeClr val="tx1"/>
                          </a:solidFill>
                          <a:latin typeface="Century Gothic" panose="020B0502020202020204" pitchFamily="34" charset="0"/>
                        </a:rPr>
                        <a:t>9</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30796636"/>
                  </a:ext>
                </a:extLst>
              </a:tr>
              <a:tr h="648000">
                <a:tc>
                  <a:txBody>
                    <a:bodyPr/>
                    <a:lstStyle/>
                    <a:p>
                      <a:pPr algn="ctr"/>
                      <a:endParaRPr lang="en-GB" sz="2800" b="1" dirty="0">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99963375"/>
                  </a:ext>
                </a:extLst>
              </a:tr>
            </a:tbl>
          </a:graphicData>
        </a:graphic>
      </p:graphicFrame>
      <p:grpSp>
        <p:nvGrpSpPr>
          <p:cNvPr id="16" name="Group 15">
            <a:extLst>
              <a:ext uri="{FF2B5EF4-FFF2-40B4-BE49-F238E27FC236}">
                <a16:creationId xmlns:a16="http://schemas.microsoft.com/office/drawing/2014/main" id="{A094379C-58DC-4D5E-BB96-EF72B93B31CB}"/>
              </a:ext>
            </a:extLst>
          </p:cNvPr>
          <p:cNvGrpSpPr/>
          <p:nvPr/>
        </p:nvGrpSpPr>
        <p:grpSpPr>
          <a:xfrm>
            <a:off x="3343309" y="2481812"/>
            <a:ext cx="3092470" cy="504000"/>
            <a:chOff x="3411045" y="2439477"/>
            <a:chExt cx="3092470" cy="504000"/>
          </a:xfrm>
        </p:grpSpPr>
        <p:sp>
          <p:nvSpPr>
            <p:cNvPr id="17" name="Rectangle 16">
              <a:extLst>
                <a:ext uri="{FF2B5EF4-FFF2-40B4-BE49-F238E27FC236}">
                  <a16:creationId xmlns:a16="http://schemas.microsoft.com/office/drawing/2014/main" id="{94A34DC7-9B0B-41AC-93BE-2EB76C0AA708}"/>
                </a:ext>
              </a:extLst>
            </p:cNvPr>
            <p:cNvSpPr/>
            <p:nvPr/>
          </p:nvSpPr>
          <p:spPr>
            <a:xfrm>
              <a:off x="3411045" y="2439477"/>
              <a:ext cx="504000" cy="504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B62AFFF-609D-461B-99FD-356E76D9D91B}"/>
                </a:ext>
              </a:extLst>
            </p:cNvPr>
            <p:cNvSpPr/>
            <p:nvPr/>
          </p:nvSpPr>
          <p:spPr>
            <a:xfrm>
              <a:off x="4058163" y="2439477"/>
              <a:ext cx="504000" cy="504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7777CE01-7E4D-42A2-8AD5-2A3E5CAFAA1B}"/>
                </a:ext>
              </a:extLst>
            </p:cNvPr>
            <p:cNvSpPr/>
            <p:nvPr/>
          </p:nvSpPr>
          <p:spPr>
            <a:xfrm>
              <a:off x="4705281" y="2439477"/>
              <a:ext cx="504000" cy="504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102737C8-43E3-4384-A048-9D083A273558}"/>
                </a:ext>
              </a:extLst>
            </p:cNvPr>
            <p:cNvSpPr/>
            <p:nvPr/>
          </p:nvSpPr>
          <p:spPr>
            <a:xfrm>
              <a:off x="5352398" y="2439477"/>
              <a:ext cx="504000" cy="504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C59E2AC5-FC23-4219-8593-CA72A18DCDFC}"/>
                </a:ext>
              </a:extLst>
            </p:cNvPr>
            <p:cNvSpPr/>
            <p:nvPr/>
          </p:nvSpPr>
          <p:spPr>
            <a:xfrm>
              <a:off x="5999515" y="2439477"/>
              <a:ext cx="504000" cy="504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1" dirty="0">
                <a:solidFill>
                  <a:schemeClr val="tx1"/>
                </a:solidFill>
              </a:endParaRPr>
            </a:p>
          </p:txBody>
        </p:sp>
      </p:grpSp>
      <p:sp>
        <p:nvSpPr>
          <p:cNvPr id="15" name="TextBox 14">
            <a:extLst>
              <a:ext uri="{FF2B5EF4-FFF2-40B4-BE49-F238E27FC236}">
                <a16:creationId xmlns:a16="http://schemas.microsoft.com/office/drawing/2014/main" id="{B5910D09-A23A-459F-9F97-730FE15F47E5}"/>
              </a:ext>
            </a:extLst>
          </p:cNvPr>
          <p:cNvSpPr txBox="1"/>
          <p:nvPr/>
        </p:nvSpPr>
        <p:spPr>
          <a:xfrm>
            <a:off x="8326907" y="5965538"/>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6728846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Use an inverse operation to calculate the missing numbers.</a:t>
            </a:r>
          </a:p>
        </p:txBody>
      </p:sp>
      <p:graphicFrame>
        <p:nvGraphicFramePr>
          <p:cNvPr id="23" name="Table 22">
            <a:extLst>
              <a:ext uri="{FF2B5EF4-FFF2-40B4-BE49-F238E27FC236}">
                <a16:creationId xmlns:a16="http://schemas.microsoft.com/office/drawing/2014/main" id="{B398A623-966B-4D42-A734-9C7A0C8310F0}"/>
              </a:ext>
            </a:extLst>
          </p:cNvPr>
          <p:cNvGraphicFramePr>
            <a:graphicFrameLocks noGrp="1"/>
          </p:cNvGraphicFramePr>
          <p:nvPr/>
        </p:nvGraphicFramePr>
        <p:xfrm>
          <a:off x="2628000" y="1770334"/>
          <a:ext cx="3888000" cy="2592000"/>
        </p:xfrm>
        <a:graphic>
          <a:graphicData uri="http://schemas.openxmlformats.org/drawingml/2006/table">
            <a:tbl>
              <a:tblPr firstRow="1" bandRow="1">
                <a:tableStyleId>{5940675A-B579-460E-94D1-54222C63F5DA}</a:tableStyleId>
              </a:tblPr>
              <a:tblGrid>
                <a:gridCol w="648000">
                  <a:extLst>
                    <a:ext uri="{9D8B030D-6E8A-4147-A177-3AD203B41FA5}">
                      <a16:colId xmlns:a16="http://schemas.microsoft.com/office/drawing/2014/main" val="1412831266"/>
                    </a:ext>
                  </a:extLst>
                </a:gridCol>
                <a:gridCol w="648000">
                  <a:extLst>
                    <a:ext uri="{9D8B030D-6E8A-4147-A177-3AD203B41FA5}">
                      <a16:colId xmlns:a16="http://schemas.microsoft.com/office/drawing/2014/main" val="3445209635"/>
                    </a:ext>
                  </a:extLst>
                </a:gridCol>
                <a:gridCol w="648000">
                  <a:extLst>
                    <a:ext uri="{9D8B030D-6E8A-4147-A177-3AD203B41FA5}">
                      <a16:colId xmlns:a16="http://schemas.microsoft.com/office/drawing/2014/main" val="85543246"/>
                    </a:ext>
                  </a:extLst>
                </a:gridCol>
                <a:gridCol w="648000">
                  <a:extLst>
                    <a:ext uri="{9D8B030D-6E8A-4147-A177-3AD203B41FA5}">
                      <a16:colId xmlns:a16="http://schemas.microsoft.com/office/drawing/2014/main" val="1534360540"/>
                    </a:ext>
                  </a:extLst>
                </a:gridCol>
                <a:gridCol w="648000">
                  <a:extLst>
                    <a:ext uri="{9D8B030D-6E8A-4147-A177-3AD203B41FA5}">
                      <a16:colId xmlns:a16="http://schemas.microsoft.com/office/drawing/2014/main" val="1539448882"/>
                    </a:ext>
                  </a:extLst>
                </a:gridCol>
                <a:gridCol w="648000">
                  <a:extLst>
                    <a:ext uri="{9D8B030D-6E8A-4147-A177-3AD203B41FA5}">
                      <a16:colId xmlns:a16="http://schemas.microsoft.com/office/drawing/2014/main" val="2780338946"/>
                    </a:ext>
                  </a:extLst>
                </a:gridCol>
              </a:tblGrid>
              <a:tr h="648000">
                <a:tc>
                  <a:txBody>
                    <a:bodyPr/>
                    <a:lstStyle/>
                    <a:p>
                      <a:pPr algn="ctr"/>
                      <a:endParaRPr lang="en-GB" sz="2800" b="1">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chemeClr val="tx1"/>
                          </a:solidFill>
                          <a:latin typeface="Century Gothic" panose="020B0502020202020204" pitchFamily="34" charset="0"/>
                        </a:rPr>
                        <a:t>6</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chemeClr val="bg1"/>
                    </a:solidFill>
                  </a:tcPr>
                </a:tc>
                <a:tc>
                  <a:txBody>
                    <a:bodyPr/>
                    <a:lstStyle/>
                    <a:p>
                      <a:pPr algn="ctr"/>
                      <a:r>
                        <a:rPr lang="en-GB" sz="2800" b="1" dirty="0">
                          <a:solidFill>
                            <a:schemeClr val="tx1"/>
                          </a:solidFill>
                          <a:latin typeface="Century Gothic" panose="020B0502020202020204" pitchFamily="34" charset="0"/>
                        </a:rPr>
                        <a:t>5</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chemeClr val="tx1"/>
                          </a:solidFill>
                          <a:latin typeface="Century Gothic" panose="020B0502020202020204" pitchFamily="34" charset="0"/>
                        </a:rPr>
                        <a:t>2</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chemeClr val="tx1"/>
                          </a:solidFill>
                          <a:latin typeface="Century Gothic" panose="020B0502020202020204" pitchFamily="34" charset="0"/>
                        </a:rPr>
                        <a:t>7</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chemeClr val="bg1"/>
                    </a:solidFill>
                  </a:tcPr>
                </a:tc>
                <a:tc>
                  <a:txBody>
                    <a:bodyPr/>
                    <a:lstStyle/>
                    <a:p>
                      <a:pPr algn="ctr"/>
                      <a:r>
                        <a:rPr lang="en-GB" sz="2800" b="1" dirty="0">
                          <a:solidFill>
                            <a:schemeClr val="tx1"/>
                          </a:solidFill>
                          <a:latin typeface="Century Gothic" panose="020B0502020202020204" pitchFamily="34" charset="0"/>
                        </a:rPr>
                        <a:t>3</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86858051"/>
                  </a:ext>
                </a:extLst>
              </a:tr>
              <a:tr h="648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800" b="1" dirty="0">
                          <a:solidFill>
                            <a:schemeClr val="tx1"/>
                          </a:solidFill>
                          <a:latin typeface="Century Gothic" panose="020B0502020202020204" pitchFamily="34" charset="0"/>
                        </a:rPr>
                        <a: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69463373"/>
                  </a:ext>
                </a:extLst>
              </a:tr>
              <a:tr h="648000">
                <a:tc>
                  <a:txBody>
                    <a:bodyPr/>
                    <a:lstStyle/>
                    <a:p>
                      <a:pPr algn="ctr"/>
                      <a:endParaRPr lang="en-GB" sz="2800" b="1">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chemeClr val="tx1"/>
                          </a:solidFill>
                          <a:latin typeface="Century Gothic" panose="020B0502020202020204" pitchFamily="34" charset="0"/>
                        </a:rPr>
                        <a:t>8</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chemeClr val="tx1"/>
                          </a:solidFill>
                          <a:latin typeface="Century Gothic" panose="020B0502020202020204" pitchFamily="34" charset="0"/>
                        </a:rPr>
                        <a:t>2</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chemeClr val="tx1"/>
                          </a:solidFill>
                          <a:latin typeface="Century Gothic" panose="020B0502020202020204" pitchFamily="34" charset="0"/>
                        </a:rPr>
                        <a:t>7</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chemeClr val="tx1"/>
                          </a:solidFill>
                          <a:latin typeface="Century Gothic" panose="020B0502020202020204" pitchFamily="34" charset="0"/>
                        </a:rPr>
                        <a:t>2</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chemeClr val="tx1"/>
                          </a:solidFill>
                          <a:latin typeface="Century Gothic" panose="020B0502020202020204" pitchFamily="34" charset="0"/>
                        </a:rPr>
                        <a:t>9</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30796636"/>
                  </a:ext>
                </a:extLst>
              </a:tr>
              <a:tr h="648000">
                <a:tc>
                  <a:txBody>
                    <a:bodyPr/>
                    <a:lstStyle/>
                    <a:p>
                      <a:pPr algn="ctr"/>
                      <a:endParaRPr lang="en-GB" sz="2800" b="1" dirty="0">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99963375"/>
                  </a:ext>
                </a:extLst>
              </a:tr>
            </a:tbl>
          </a:graphicData>
        </a:graphic>
      </p:graphicFrame>
      <p:grpSp>
        <p:nvGrpSpPr>
          <p:cNvPr id="16" name="Group 15">
            <a:extLst>
              <a:ext uri="{FF2B5EF4-FFF2-40B4-BE49-F238E27FC236}">
                <a16:creationId xmlns:a16="http://schemas.microsoft.com/office/drawing/2014/main" id="{A094379C-58DC-4D5E-BB96-EF72B93B31CB}"/>
              </a:ext>
            </a:extLst>
          </p:cNvPr>
          <p:cNvGrpSpPr/>
          <p:nvPr/>
        </p:nvGrpSpPr>
        <p:grpSpPr>
          <a:xfrm>
            <a:off x="3343309" y="2481812"/>
            <a:ext cx="3092470" cy="504000"/>
            <a:chOff x="3411045" y="2439477"/>
            <a:chExt cx="3092470" cy="504000"/>
          </a:xfrm>
        </p:grpSpPr>
        <p:sp>
          <p:nvSpPr>
            <p:cNvPr id="17" name="Rectangle 16">
              <a:extLst>
                <a:ext uri="{FF2B5EF4-FFF2-40B4-BE49-F238E27FC236}">
                  <a16:creationId xmlns:a16="http://schemas.microsoft.com/office/drawing/2014/main" id="{94A34DC7-9B0B-41AC-93BE-2EB76C0AA708}"/>
                </a:ext>
              </a:extLst>
            </p:cNvPr>
            <p:cNvSpPr/>
            <p:nvPr/>
          </p:nvSpPr>
          <p:spPr>
            <a:xfrm>
              <a:off x="3411045" y="2439477"/>
              <a:ext cx="504000" cy="504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0000"/>
                  </a:solidFill>
                  <a:latin typeface="Century Gothic" panose="020B0502020202020204" pitchFamily="34" charset="0"/>
                </a:rPr>
                <a:t>1</a:t>
              </a:r>
            </a:p>
          </p:txBody>
        </p:sp>
        <p:sp>
          <p:nvSpPr>
            <p:cNvPr id="18" name="Rectangle 17">
              <a:extLst>
                <a:ext uri="{FF2B5EF4-FFF2-40B4-BE49-F238E27FC236}">
                  <a16:creationId xmlns:a16="http://schemas.microsoft.com/office/drawing/2014/main" id="{CB62AFFF-609D-461B-99FD-356E76D9D91B}"/>
                </a:ext>
              </a:extLst>
            </p:cNvPr>
            <p:cNvSpPr/>
            <p:nvPr/>
          </p:nvSpPr>
          <p:spPr>
            <a:xfrm>
              <a:off x="4058163" y="2439477"/>
              <a:ext cx="504000" cy="504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0000"/>
                  </a:solidFill>
                  <a:latin typeface="Century Gothic" panose="020B0502020202020204" pitchFamily="34" charset="0"/>
                </a:rPr>
                <a:t>7</a:t>
              </a:r>
            </a:p>
          </p:txBody>
        </p:sp>
        <p:sp>
          <p:nvSpPr>
            <p:cNvPr id="20" name="Rectangle 19">
              <a:extLst>
                <a:ext uri="{FF2B5EF4-FFF2-40B4-BE49-F238E27FC236}">
                  <a16:creationId xmlns:a16="http://schemas.microsoft.com/office/drawing/2014/main" id="{7777CE01-7E4D-42A2-8AD5-2A3E5CAFAA1B}"/>
                </a:ext>
              </a:extLst>
            </p:cNvPr>
            <p:cNvSpPr/>
            <p:nvPr/>
          </p:nvSpPr>
          <p:spPr>
            <a:xfrm>
              <a:off x="4705281" y="2439477"/>
              <a:ext cx="504000" cy="504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0000"/>
                  </a:solidFill>
                  <a:latin typeface="Century Gothic" panose="020B0502020202020204" pitchFamily="34" charset="0"/>
                </a:rPr>
                <a:t>4</a:t>
              </a:r>
            </a:p>
          </p:txBody>
        </p:sp>
        <p:sp>
          <p:nvSpPr>
            <p:cNvPr id="21" name="Rectangle 20">
              <a:extLst>
                <a:ext uri="{FF2B5EF4-FFF2-40B4-BE49-F238E27FC236}">
                  <a16:creationId xmlns:a16="http://schemas.microsoft.com/office/drawing/2014/main" id="{102737C8-43E3-4384-A048-9D083A273558}"/>
                </a:ext>
              </a:extLst>
            </p:cNvPr>
            <p:cNvSpPr/>
            <p:nvPr/>
          </p:nvSpPr>
          <p:spPr>
            <a:xfrm>
              <a:off x="5352398" y="2439477"/>
              <a:ext cx="504000" cy="504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0000"/>
                  </a:solidFill>
                  <a:latin typeface="Century Gothic" panose="020B0502020202020204" pitchFamily="34" charset="0"/>
                </a:rPr>
                <a:t>5</a:t>
              </a:r>
            </a:p>
          </p:txBody>
        </p:sp>
        <p:sp>
          <p:nvSpPr>
            <p:cNvPr id="22" name="Rectangle 21">
              <a:extLst>
                <a:ext uri="{FF2B5EF4-FFF2-40B4-BE49-F238E27FC236}">
                  <a16:creationId xmlns:a16="http://schemas.microsoft.com/office/drawing/2014/main" id="{C59E2AC5-FC23-4219-8593-CA72A18DCDFC}"/>
                </a:ext>
              </a:extLst>
            </p:cNvPr>
            <p:cNvSpPr/>
            <p:nvPr/>
          </p:nvSpPr>
          <p:spPr>
            <a:xfrm>
              <a:off x="5999515" y="2439477"/>
              <a:ext cx="504000" cy="504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0000"/>
                  </a:solidFill>
                  <a:latin typeface="Century Gothic" panose="020B0502020202020204" pitchFamily="34" charset="0"/>
                </a:rPr>
                <a:t>6</a:t>
              </a:r>
            </a:p>
          </p:txBody>
        </p:sp>
      </p:grpSp>
      <p:sp>
        <p:nvSpPr>
          <p:cNvPr id="15" name="TextBox 14">
            <a:extLst>
              <a:ext uri="{FF2B5EF4-FFF2-40B4-BE49-F238E27FC236}">
                <a16:creationId xmlns:a16="http://schemas.microsoft.com/office/drawing/2014/main" id="{50420FB6-124C-4208-98EC-C2A5FFB3F1DF}"/>
              </a:ext>
            </a:extLst>
          </p:cNvPr>
          <p:cNvSpPr txBox="1"/>
          <p:nvPr/>
        </p:nvSpPr>
        <p:spPr>
          <a:xfrm>
            <a:off x="8326907" y="5965538"/>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14316837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Carl and Cari have a combined score of 42,485 points. Carl scored 23,267 points. Use an inverse operation to calculate Cari’s score.</a:t>
            </a:r>
          </a:p>
        </p:txBody>
      </p:sp>
      <p:graphicFrame>
        <p:nvGraphicFramePr>
          <p:cNvPr id="12" name="Table 11">
            <a:extLst>
              <a:ext uri="{FF2B5EF4-FFF2-40B4-BE49-F238E27FC236}">
                <a16:creationId xmlns:a16="http://schemas.microsoft.com/office/drawing/2014/main" id="{30C2C9DC-9653-467F-9934-8C057E2988C8}"/>
              </a:ext>
            </a:extLst>
          </p:cNvPr>
          <p:cNvGraphicFramePr>
            <a:graphicFrameLocks noGrp="1"/>
          </p:cNvGraphicFramePr>
          <p:nvPr/>
        </p:nvGraphicFramePr>
        <p:xfrm>
          <a:off x="2628000" y="1770334"/>
          <a:ext cx="3888000" cy="2592000"/>
        </p:xfrm>
        <a:graphic>
          <a:graphicData uri="http://schemas.openxmlformats.org/drawingml/2006/table">
            <a:tbl>
              <a:tblPr firstRow="1" bandRow="1">
                <a:tableStyleId>{5940675A-B579-460E-94D1-54222C63F5DA}</a:tableStyleId>
              </a:tblPr>
              <a:tblGrid>
                <a:gridCol w="648000">
                  <a:extLst>
                    <a:ext uri="{9D8B030D-6E8A-4147-A177-3AD203B41FA5}">
                      <a16:colId xmlns:a16="http://schemas.microsoft.com/office/drawing/2014/main" val="1412831266"/>
                    </a:ext>
                  </a:extLst>
                </a:gridCol>
                <a:gridCol w="648000">
                  <a:extLst>
                    <a:ext uri="{9D8B030D-6E8A-4147-A177-3AD203B41FA5}">
                      <a16:colId xmlns:a16="http://schemas.microsoft.com/office/drawing/2014/main" val="3445209635"/>
                    </a:ext>
                  </a:extLst>
                </a:gridCol>
                <a:gridCol w="648000">
                  <a:extLst>
                    <a:ext uri="{9D8B030D-6E8A-4147-A177-3AD203B41FA5}">
                      <a16:colId xmlns:a16="http://schemas.microsoft.com/office/drawing/2014/main" val="85543246"/>
                    </a:ext>
                  </a:extLst>
                </a:gridCol>
                <a:gridCol w="648000">
                  <a:extLst>
                    <a:ext uri="{9D8B030D-6E8A-4147-A177-3AD203B41FA5}">
                      <a16:colId xmlns:a16="http://schemas.microsoft.com/office/drawing/2014/main" val="1534360540"/>
                    </a:ext>
                  </a:extLst>
                </a:gridCol>
                <a:gridCol w="648000">
                  <a:extLst>
                    <a:ext uri="{9D8B030D-6E8A-4147-A177-3AD203B41FA5}">
                      <a16:colId xmlns:a16="http://schemas.microsoft.com/office/drawing/2014/main" val="1539448882"/>
                    </a:ext>
                  </a:extLst>
                </a:gridCol>
                <a:gridCol w="648000">
                  <a:extLst>
                    <a:ext uri="{9D8B030D-6E8A-4147-A177-3AD203B41FA5}">
                      <a16:colId xmlns:a16="http://schemas.microsoft.com/office/drawing/2014/main" val="2780338946"/>
                    </a:ext>
                  </a:extLst>
                </a:gridCol>
              </a:tblGrid>
              <a:tr h="648000">
                <a:tc>
                  <a:txBody>
                    <a:bodyPr/>
                    <a:lstStyle/>
                    <a:p>
                      <a:pPr algn="ctr"/>
                      <a:endParaRPr lang="en-GB" sz="2800" b="1">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chemeClr val="tx1"/>
                          </a:solidFill>
                          <a:latin typeface="Century Gothic" panose="020B0502020202020204" pitchFamily="34" charset="0"/>
                        </a:rPr>
                        <a:t>4</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chemeClr val="bg1"/>
                    </a:solidFill>
                  </a:tcPr>
                </a:tc>
                <a:tc>
                  <a:txBody>
                    <a:bodyPr/>
                    <a:lstStyle/>
                    <a:p>
                      <a:pPr algn="ctr"/>
                      <a:r>
                        <a:rPr lang="en-GB" sz="2800" b="1" dirty="0">
                          <a:solidFill>
                            <a:schemeClr val="tx1"/>
                          </a:solidFill>
                          <a:latin typeface="Century Gothic" panose="020B0502020202020204" pitchFamily="34" charset="0"/>
                        </a:rPr>
                        <a:t>2</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chemeClr val="tx1"/>
                          </a:solidFill>
                          <a:latin typeface="Century Gothic" panose="020B0502020202020204" pitchFamily="34" charset="0"/>
                        </a:rPr>
                        <a:t>4</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chemeClr val="tx1"/>
                          </a:solidFill>
                          <a:latin typeface="Century Gothic" panose="020B0502020202020204" pitchFamily="34" charset="0"/>
                        </a:rPr>
                        <a:t>8</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chemeClr val="bg1"/>
                    </a:solidFill>
                  </a:tcPr>
                </a:tc>
                <a:tc>
                  <a:txBody>
                    <a:bodyPr/>
                    <a:lstStyle/>
                    <a:p>
                      <a:pPr algn="ctr"/>
                      <a:r>
                        <a:rPr lang="en-GB" sz="2800" b="1" dirty="0">
                          <a:solidFill>
                            <a:schemeClr val="tx1"/>
                          </a:solidFill>
                          <a:latin typeface="Century Gothic" panose="020B0502020202020204" pitchFamily="34" charset="0"/>
                        </a:rPr>
                        <a:t>5</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86858051"/>
                  </a:ext>
                </a:extLst>
              </a:tr>
              <a:tr h="648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800" b="1" dirty="0">
                          <a:latin typeface="Century Gothic" panose="020B0502020202020204" pitchFamily="34" charset="0"/>
                        </a:rPr>
                        <a:t>–</a:t>
                      </a:r>
                      <a:endParaRPr lang="en-GB" sz="2800" b="1" dirty="0">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chemeClr val="tx1"/>
                          </a:solidFill>
                          <a:latin typeface="Century Gothic" panose="020B0502020202020204" pitchFamily="34" charset="0"/>
                        </a:rPr>
                        <a:t>2</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chemeClr val="tx1"/>
                          </a:solidFill>
                          <a:latin typeface="Century Gothic" panose="020B0502020202020204" pitchFamily="34" charset="0"/>
                        </a:rPr>
                        <a:t>3</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chemeClr val="tx1"/>
                          </a:solidFill>
                          <a:latin typeface="Century Gothic" panose="020B0502020202020204" pitchFamily="34" charset="0"/>
                        </a:rPr>
                        <a:t>2</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chemeClr val="tx1"/>
                          </a:solidFill>
                          <a:latin typeface="Century Gothic" panose="020B0502020202020204" pitchFamily="34" charset="0"/>
                        </a:rPr>
                        <a:t>6</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chemeClr val="tx1"/>
                          </a:solidFill>
                          <a:latin typeface="Century Gothic" panose="020B0502020202020204" pitchFamily="34" charset="0"/>
                        </a:rPr>
                        <a:t>7</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69463373"/>
                  </a:ext>
                </a:extLst>
              </a:tr>
              <a:tr h="648000">
                <a:tc>
                  <a:txBody>
                    <a:bodyPr/>
                    <a:lstStyle/>
                    <a:p>
                      <a:pPr algn="ctr"/>
                      <a:endParaRPr lang="en-GB" sz="2800" b="1">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solidFill>
                          <a:srgbClr val="FF0000"/>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solidFill>
                          <a:srgbClr val="FF0000"/>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solidFill>
                          <a:srgbClr val="FF0000"/>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solidFill>
                          <a:srgbClr val="FF0000"/>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solidFill>
                          <a:srgbClr val="FF0000"/>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30796636"/>
                  </a:ext>
                </a:extLst>
              </a:tr>
              <a:tr h="648000">
                <a:tc>
                  <a:txBody>
                    <a:bodyPr/>
                    <a:lstStyle/>
                    <a:p>
                      <a:pPr algn="ctr"/>
                      <a:endParaRPr lang="en-GB" sz="2800" b="1" dirty="0">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99963375"/>
                  </a:ext>
                </a:extLst>
              </a:tr>
            </a:tbl>
          </a:graphicData>
        </a:graphic>
      </p:graphicFrame>
      <p:sp>
        <p:nvSpPr>
          <p:cNvPr id="9" name="TextBox 8">
            <a:extLst>
              <a:ext uri="{FF2B5EF4-FFF2-40B4-BE49-F238E27FC236}">
                <a16:creationId xmlns:a16="http://schemas.microsoft.com/office/drawing/2014/main" id="{7ED9FFFE-77D7-4A7E-8152-36B83DAC1CDA}"/>
              </a:ext>
            </a:extLst>
          </p:cNvPr>
          <p:cNvSpPr txBox="1"/>
          <p:nvPr/>
        </p:nvSpPr>
        <p:spPr>
          <a:xfrm>
            <a:off x="8326907" y="5965538"/>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35150764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Carl and Cari have a combined score of 42,485 points. Carl scored 23,267 points. Use an inverse operation to calculate Cari’s score.</a:t>
            </a:r>
          </a:p>
        </p:txBody>
      </p:sp>
      <p:graphicFrame>
        <p:nvGraphicFramePr>
          <p:cNvPr id="20" name="Table 19">
            <a:extLst>
              <a:ext uri="{FF2B5EF4-FFF2-40B4-BE49-F238E27FC236}">
                <a16:creationId xmlns:a16="http://schemas.microsoft.com/office/drawing/2014/main" id="{6F21A5E9-D530-428B-A551-F98F40DEF883}"/>
              </a:ext>
            </a:extLst>
          </p:cNvPr>
          <p:cNvGraphicFramePr>
            <a:graphicFrameLocks noGrp="1"/>
          </p:cNvGraphicFramePr>
          <p:nvPr/>
        </p:nvGraphicFramePr>
        <p:xfrm>
          <a:off x="2628000" y="1770334"/>
          <a:ext cx="3888000" cy="2592000"/>
        </p:xfrm>
        <a:graphic>
          <a:graphicData uri="http://schemas.openxmlformats.org/drawingml/2006/table">
            <a:tbl>
              <a:tblPr firstRow="1" bandRow="1">
                <a:tableStyleId>{5940675A-B579-460E-94D1-54222C63F5DA}</a:tableStyleId>
              </a:tblPr>
              <a:tblGrid>
                <a:gridCol w="648000">
                  <a:extLst>
                    <a:ext uri="{9D8B030D-6E8A-4147-A177-3AD203B41FA5}">
                      <a16:colId xmlns:a16="http://schemas.microsoft.com/office/drawing/2014/main" val="1412831266"/>
                    </a:ext>
                  </a:extLst>
                </a:gridCol>
                <a:gridCol w="648000">
                  <a:extLst>
                    <a:ext uri="{9D8B030D-6E8A-4147-A177-3AD203B41FA5}">
                      <a16:colId xmlns:a16="http://schemas.microsoft.com/office/drawing/2014/main" val="3445209635"/>
                    </a:ext>
                  </a:extLst>
                </a:gridCol>
                <a:gridCol w="648000">
                  <a:extLst>
                    <a:ext uri="{9D8B030D-6E8A-4147-A177-3AD203B41FA5}">
                      <a16:colId xmlns:a16="http://schemas.microsoft.com/office/drawing/2014/main" val="85543246"/>
                    </a:ext>
                  </a:extLst>
                </a:gridCol>
                <a:gridCol w="648000">
                  <a:extLst>
                    <a:ext uri="{9D8B030D-6E8A-4147-A177-3AD203B41FA5}">
                      <a16:colId xmlns:a16="http://schemas.microsoft.com/office/drawing/2014/main" val="1534360540"/>
                    </a:ext>
                  </a:extLst>
                </a:gridCol>
                <a:gridCol w="648000">
                  <a:extLst>
                    <a:ext uri="{9D8B030D-6E8A-4147-A177-3AD203B41FA5}">
                      <a16:colId xmlns:a16="http://schemas.microsoft.com/office/drawing/2014/main" val="1539448882"/>
                    </a:ext>
                  </a:extLst>
                </a:gridCol>
                <a:gridCol w="648000">
                  <a:extLst>
                    <a:ext uri="{9D8B030D-6E8A-4147-A177-3AD203B41FA5}">
                      <a16:colId xmlns:a16="http://schemas.microsoft.com/office/drawing/2014/main" val="2780338946"/>
                    </a:ext>
                  </a:extLst>
                </a:gridCol>
              </a:tblGrid>
              <a:tr h="648000">
                <a:tc>
                  <a:txBody>
                    <a:bodyPr/>
                    <a:lstStyle/>
                    <a:p>
                      <a:pPr algn="ctr"/>
                      <a:endParaRPr lang="en-GB" sz="2800" b="1">
                        <a:solidFill>
                          <a:srgbClr val="FF0000"/>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rgbClr val="FF0000"/>
                          </a:solidFill>
                          <a:latin typeface="Century Gothic" panose="020B0502020202020204" pitchFamily="34" charset="0"/>
                        </a:rPr>
                        <a:t>4</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ap="flat" cmpd="sng" algn="ctr">
                      <a:solidFill>
                        <a:srgbClr val="FF0000"/>
                      </a:solidFill>
                      <a:prstDash val="solid"/>
                      <a:round/>
                      <a:headEnd type="none" w="med" len="med"/>
                      <a:tailEnd type="none" w="med" len="med"/>
                    </a:lnBlToTr>
                    <a:solidFill>
                      <a:schemeClr val="bg1"/>
                    </a:solidFill>
                  </a:tcPr>
                </a:tc>
                <a:tc>
                  <a:txBody>
                    <a:bodyPr/>
                    <a:lstStyle/>
                    <a:p>
                      <a:pPr algn="ctr"/>
                      <a:r>
                        <a:rPr lang="en-GB" sz="2800" b="1" dirty="0">
                          <a:solidFill>
                            <a:srgbClr val="FF0000"/>
                          </a:solidFill>
                          <a:latin typeface="Century Gothic" panose="020B0502020202020204" pitchFamily="34" charset="0"/>
                        </a:rPr>
                        <a:t>2</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rgbClr val="FF0000"/>
                          </a:solidFill>
                          <a:latin typeface="Century Gothic" panose="020B0502020202020204" pitchFamily="34" charset="0"/>
                        </a:rPr>
                        <a:t>4</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rgbClr val="FF0000"/>
                          </a:solidFill>
                          <a:latin typeface="Century Gothic" panose="020B0502020202020204" pitchFamily="34" charset="0"/>
                        </a:rPr>
                        <a:t>8</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ap="flat" cmpd="sng" algn="ctr">
                      <a:solidFill>
                        <a:srgbClr val="FF0000"/>
                      </a:solidFill>
                      <a:prstDash val="solid"/>
                      <a:round/>
                      <a:headEnd type="none" w="med" len="med"/>
                      <a:tailEnd type="none" w="med" len="med"/>
                    </a:lnBlToTr>
                    <a:solidFill>
                      <a:schemeClr val="bg1"/>
                    </a:solidFill>
                  </a:tcPr>
                </a:tc>
                <a:tc>
                  <a:txBody>
                    <a:bodyPr/>
                    <a:lstStyle/>
                    <a:p>
                      <a:pPr algn="ctr"/>
                      <a:r>
                        <a:rPr lang="en-GB" sz="2800" b="1" dirty="0">
                          <a:solidFill>
                            <a:srgbClr val="FF0000"/>
                          </a:solidFill>
                          <a:latin typeface="Century Gothic" panose="020B0502020202020204" pitchFamily="34" charset="0"/>
                        </a:rPr>
                        <a:t>5</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86858051"/>
                  </a:ext>
                </a:extLst>
              </a:tr>
              <a:tr h="648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800" b="1" dirty="0">
                          <a:solidFill>
                            <a:srgbClr val="FF0000"/>
                          </a:solidFill>
                          <a:latin typeface="Century Gothic" panose="020B0502020202020204" pitchFamily="34" charset="0"/>
                        </a:rPr>
                        <a: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rgbClr val="FF0000"/>
                          </a:solidFill>
                          <a:latin typeface="Century Gothic" panose="020B0502020202020204" pitchFamily="34" charset="0"/>
                        </a:rPr>
                        <a:t>2</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rgbClr val="FF0000"/>
                          </a:solidFill>
                          <a:latin typeface="Century Gothic" panose="020B0502020202020204" pitchFamily="34" charset="0"/>
                        </a:rPr>
                        <a:t>3</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rgbClr val="FF0000"/>
                          </a:solidFill>
                          <a:latin typeface="Century Gothic" panose="020B0502020202020204" pitchFamily="34" charset="0"/>
                        </a:rPr>
                        <a:t>2</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rgbClr val="FF0000"/>
                          </a:solidFill>
                          <a:latin typeface="Century Gothic" panose="020B0502020202020204" pitchFamily="34" charset="0"/>
                        </a:rPr>
                        <a:t>6</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rgbClr val="FF0000"/>
                          </a:solidFill>
                          <a:latin typeface="Century Gothic" panose="020B0502020202020204" pitchFamily="34" charset="0"/>
                        </a:rPr>
                        <a:t>7</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69463373"/>
                  </a:ext>
                </a:extLst>
              </a:tr>
              <a:tr h="648000">
                <a:tc>
                  <a:txBody>
                    <a:bodyPr/>
                    <a:lstStyle/>
                    <a:p>
                      <a:pPr algn="ctr"/>
                      <a:endParaRPr lang="en-GB" sz="2800" b="1">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rgbClr val="FF0000"/>
                          </a:solidFill>
                          <a:latin typeface="Century Gothic" panose="020B0502020202020204" pitchFamily="34" charset="0"/>
                        </a:rPr>
                        <a:t>1</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rgbClr val="FF0000"/>
                          </a:solidFill>
                          <a:latin typeface="Century Gothic" panose="020B0502020202020204" pitchFamily="34" charset="0"/>
                        </a:rPr>
                        <a:t>9</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rgbClr val="FF0000"/>
                          </a:solidFill>
                          <a:latin typeface="Century Gothic" panose="020B0502020202020204" pitchFamily="34" charset="0"/>
                        </a:rPr>
                        <a:t>2</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rgbClr val="FF0000"/>
                          </a:solidFill>
                          <a:latin typeface="Century Gothic" panose="020B0502020202020204" pitchFamily="34" charset="0"/>
                        </a:rPr>
                        <a:t>1</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rgbClr val="FF0000"/>
                          </a:solidFill>
                          <a:latin typeface="Century Gothic" panose="020B0502020202020204" pitchFamily="34" charset="0"/>
                        </a:rPr>
                        <a:t>8</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30796636"/>
                  </a:ext>
                </a:extLst>
              </a:tr>
              <a:tr h="648000">
                <a:tc>
                  <a:txBody>
                    <a:bodyPr/>
                    <a:lstStyle/>
                    <a:p>
                      <a:pPr algn="ctr"/>
                      <a:endParaRPr lang="en-GB" sz="2800" b="1" dirty="0">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99963375"/>
                  </a:ext>
                </a:extLst>
              </a:tr>
            </a:tbl>
          </a:graphicData>
        </a:graphic>
      </p:graphicFrame>
      <p:sp>
        <p:nvSpPr>
          <p:cNvPr id="12" name="TextBox 11">
            <a:extLst>
              <a:ext uri="{FF2B5EF4-FFF2-40B4-BE49-F238E27FC236}">
                <a16:creationId xmlns:a16="http://schemas.microsoft.com/office/drawing/2014/main" id="{0FADC3CB-3A4E-433E-B9D0-908EDF3CC6E1}"/>
              </a:ext>
            </a:extLst>
          </p:cNvPr>
          <p:cNvSpPr txBox="1"/>
          <p:nvPr/>
        </p:nvSpPr>
        <p:spPr>
          <a:xfrm>
            <a:off x="5325983" y="1804197"/>
            <a:ext cx="123663" cy="338554"/>
          </a:xfrm>
          <a:prstGeom prst="rect">
            <a:avLst/>
          </a:prstGeom>
          <a:noFill/>
        </p:spPr>
        <p:txBody>
          <a:bodyPr wrap="square" rtlCol="0">
            <a:spAutoFit/>
          </a:bodyPr>
          <a:lstStyle/>
          <a:p>
            <a:pPr algn="ctr"/>
            <a:r>
              <a:rPr lang="en-GB" sz="1600" b="1" dirty="0">
                <a:solidFill>
                  <a:srgbClr val="FF0000"/>
                </a:solidFill>
                <a:latin typeface="Century Gothic "/>
              </a:rPr>
              <a:t>7</a:t>
            </a:r>
          </a:p>
        </p:txBody>
      </p:sp>
      <p:sp>
        <p:nvSpPr>
          <p:cNvPr id="13" name="TextBox 12">
            <a:extLst>
              <a:ext uri="{FF2B5EF4-FFF2-40B4-BE49-F238E27FC236}">
                <a16:creationId xmlns:a16="http://schemas.microsoft.com/office/drawing/2014/main" id="{A21A6307-90C5-472D-AF87-565E90623890}"/>
              </a:ext>
            </a:extLst>
          </p:cNvPr>
          <p:cNvSpPr txBox="1"/>
          <p:nvPr/>
        </p:nvSpPr>
        <p:spPr>
          <a:xfrm>
            <a:off x="3991015" y="1804197"/>
            <a:ext cx="123663" cy="338554"/>
          </a:xfrm>
          <a:prstGeom prst="rect">
            <a:avLst/>
          </a:prstGeom>
          <a:noFill/>
        </p:spPr>
        <p:txBody>
          <a:bodyPr wrap="square" rtlCol="0">
            <a:spAutoFit/>
          </a:bodyPr>
          <a:lstStyle/>
          <a:p>
            <a:pPr algn="ctr"/>
            <a:r>
              <a:rPr lang="en-GB" sz="1600" b="1" dirty="0">
                <a:solidFill>
                  <a:srgbClr val="FF0000"/>
                </a:solidFill>
                <a:latin typeface="Century Gothic "/>
              </a:rPr>
              <a:t>1</a:t>
            </a:r>
          </a:p>
        </p:txBody>
      </p:sp>
      <p:sp>
        <p:nvSpPr>
          <p:cNvPr id="14" name="TextBox 13">
            <a:extLst>
              <a:ext uri="{FF2B5EF4-FFF2-40B4-BE49-F238E27FC236}">
                <a16:creationId xmlns:a16="http://schemas.microsoft.com/office/drawing/2014/main" id="{FA621D63-85D6-449E-A033-010680C54E7C}"/>
              </a:ext>
            </a:extLst>
          </p:cNvPr>
          <p:cNvSpPr txBox="1"/>
          <p:nvPr/>
        </p:nvSpPr>
        <p:spPr>
          <a:xfrm>
            <a:off x="5968698" y="1804197"/>
            <a:ext cx="123663" cy="338554"/>
          </a:xfrm>
          <a:prstGeom prst="rect">
            <a:avLst/>
          </a:prstGeom>
          <a:noFill/>
        </p:spPr>
        <p:txBody>
          <a:bodyPr wrap="square" rtlCol="0">
            <a:spAutoFit/>
          </a:bodyPr>
          <a:lstStyle/>
          <a:p>
            <a:pPr algn="ctr"/>
            <a:r>
              <a:rPr lang="en-GB" sz="1600" b="1" dirty="0">
                <a:solidFill>
                  <a:srgbClr val="FF0000"/>
                </a:solidFill>
                <a:latin typeface="Century Gothic "/>
              </a:rPr>
              <a:t>1</a:t>
            </a:r>
          </a:p>
        </p:txBody>
      </p:sp>
      <p:sp>
        <p:nvSpPr>
          <p:cNvPr id="15" name="TextBox 14">
            <a:extLst>
              <a:ext uri="{FF2B5EF4-FFF2-40B4-BE49-F238E27FC236}">
                <a16:creationId xmlns:a16="http://schemas.microsoft.com/office/drawing/2014/main" id="{359C2BE6-603F-4144-AC0B-68B782D74FC1}"/>
              </a:ext>
            </a:extLst>
          </p:cNvPr>
          <p:cNvSpPr txBox="1"/>
          <p:nvPr/>
        </p:nvSpPr>
        <p:spPr>
          <a:xfrm>
            <a:off x="3391267" y="1804197"/>
            <a:ext cx="123663" cy="338554"/>
          </a:xfrm>
          <a:prstGeom prst="rect">
            <a:avLst/>
          </a:prstGeom>
          <a:noFill/>
        </p:spPr>
        <p:txBody>
          <a:bodyPr wrap="square" rtlCol="0">
            <a:spAutoFit/>
          </a:bodyPr>
          <a:lstStyle/>
          <a:p>
            <a:pPr algn="ctr"/>
            <a:r>
              <a:rPr lang="en-GB" sz="1600" b="1" dirty="0">
                <a:solidFill>
                  <a:srgbClr val="FF0000"/>
                </a:solidFill>
                <a:latin typeface="Century Gothic "/>
              </a:rPr>
              <a:t>3</a:t>
            </a:r>
          </a:p>
        </p:txBody>
      </p:sp>
      <p:sp>
        <p:nvSpPr>
          <p:cNvPr id="21" name="TextBox 20">
            <a:extLst>
              <a:ext uri="{FF2B5EF4-FFF2-40B4-BE49-F238E27FC236}">
                <a16:creationId xmlns:a16="http://schemas.microsoft.com/office/drawing/2014/main" id="{8C870DC1-99E1-4350-AC96-2E71ADB2F653}"/>
              </a:ext>
            </a:extLst>
          </p:cNvPr>
          <p:cNvSpPr txBox="1"/>
          <p:nvPr/>
        </p:nvSpPr>
        <p:spPr>
          <a:xfrm>
            <a:off x="8326907" y="5965538"/>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36772992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Tick the calculations that are correct and the inverse of each other. </a:t>
            </a:r>
          </a:p>
        </p:txBody>
      </p:sp>
      <p:graphicFrame>
        <p:nvGraphicFramePr>
          <p:cNvPr id="5" name="Table 4">
            <a:extLst>
              <a:ext uri="{FF2B5EF4-FFF2-40B4-BE49-F238E27FC236}">
                <a16:creationId xmlns:a16="http://schemas.microsoft.com/office/drawing/2014/main" id="{4C4E8AD6-A1CB-45EE-93BC-2631DA3C33C5}"/>
              </a:ext>
            </a:extLst>
          </p:cNvPr>
          <p:cNvGraphicFramePr>
            <a:graphicFrameLocks noGrp="1"/>
          </p:cNvGraphicFramePr>
          <p:nvPr/>
        </p:nvGraphicFramePr>
        <p:xfrm>
          <a:off x="2034000" y="1626649"/>
          <a:ext cx="5076000" cy="3348720"/>
        </p:xfrm>
        <a:graphic>
          <a:graphicData uri="http://schemas.openxmlformats.org/drawingml/2006/table">
            <a:tbl>
              <a:tblPr firstRow="1" bandRow="1">
                <a:tableStyleId>{5940675A-B579-460E-94D1-54222C63F5DA}</a:tableStyleId>
              </a:tblPr>
              <a:tblGrid>
                <a:gridCol w="576000">
                  <a:extLst>
                    <a:ext uri="{9D8B030D-6E8A-4147-A177-3AD203B41FA5}">
                      <a16:colId xmlns:a16="http://schemas.microsoft.com/office/drawing/2014/main" val="1070571336"/>
                    </a:ext>
                  </a:extLst>
                </a:gridCol>
                <a:gridCol w="3960000">
                  <a:extLst>
                    <a:ext uri="{9D8B030D-6E8A-4147-A177-3AD203B41FA5}">
                      <a16:colId xmlns:a16="http://schemas.microsoft.com/office/drawing/2014/main" val="3137823937"/>
                    </a:ext>
                  </a:extLst>
                </a:gridCol>
                <a:gridCol w="540000">
                  <a:extLst>
                    <a:ext uri="{9D8B030D-6E8A-4147-A177-3AD203B41FA5}">
                      <a16:colId xmlns:a16="http://schemas.microsoft.com/office/drawing/2014/main" val="4245412635"/>
                    </a:ext>
                  </a:extLst>
                </a:gridCol>
              </a:tblGrid>
              <a:tr h="540000">
                <a:tc>
                  <a:txBody>
                    <a:bodyPr/>
                    <a:lstStyle/>
                    <a:p>
                      <a:pPr algn="ctr"/>
                      <a:r>
                        <a:rPr lang="en-GB" sz="2000" b="1" dirty="0">
                          <a:latin typeface="Century Gothic" panose="020B0502020202020204" pitchFamily="34" charset="0"/>
                        </a:rPr>
                        <a:t>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GB" sz="2000" b="1" dirty="0">
                          <a:latin typeface="Century Gothic" panose="020B0502020202020204" pitchFamily="34" charset="0"/>
                        </a:rPr>
                        <a:t>23,427 + 22,495 = 45,967</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0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44358724"/>
                  </a:ext>
                </a:extLst>
              </a:tr>
              <a:tr h="288000">
                <a:tc>
                  <a:txBody>
                    <a:bodyPr/>
                    <a:lstStyle/>
                    <a:p>
                      <a:pPr algn="ctr"/>
                      <a:endParaRPr lang="en-GB" sz="20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20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000" b="1" dirty="0">
                        <a:latin typeface="Century Gothic" panose="020B0502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7453484"/>
                  </a:ext>
                </a:extLst>
              </a:tr>
              <a:tr h="540000">
                <a:tc>
                  <a:txBody>
                    <a:bodyPr/>
                    <a:lstStyle/>
                    <a:p>
                      <a:pPr algn="ctr"/>
                      <a:r>
                        <a:rPr lang="en-GB" sz="2000" b="1" dirty="0">
                          <a:solidFill>
                            <a:schemeClr val="tx1"/>
                          </a:solidFill>
                          <a:latin typeface="Century Gothic" panose="020B0502020202020204" pitchFamily="34" charset="0"/>
                        </a:rPr>
                        <a:t>B.</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GB" sz="2000" b="1" dirty="0">
                          <a:solidFill>
                            <a:schemeClr val="tx1"/>
                          </a:solidFill>
                          <a:latin typeface="Century Gothic" panose="020B0502020202020204" pitchFamily="34" charset="0"/>
                        </a:rPr>
                        <a:t>22,495 + 23,472 = 45,967</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000" b="1" dirty="0">
                        <a:solidFill>
                          <a:srgbClr val="FF0000"/>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92426186"/>
                  </a:ext>
                </a:extLst>
              </a:tr>
              <a:tr h="324000">
                <a:tc>
                  <a:txBody>
                    <a:bodyPr/>
                    <a:lstStyle/>
                    <a:p>
                      <a:pPr algn="ctr"/>
                      <a:endParaRPr lang="en-GB" sz="2000" b="1" dirty="0">
                        <a:solidFill>
                          <a:schemeClr val="tx1"/>
                        </a:solidFill>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2000" b="1" dirty="0">
                        <a:solidFill>
                          <a:schemeClr val="tx1"/>
                        </a:solidFill>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000" b="1" dirty="0">
                        <a:latin typeface="Century Gothic" panose="020B0502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934464"/>
                  </a:ext>
                </a:extLst>
              </a:tr>
              <a:tr h="540000">
                <a:tc>
                  <a:txBody>
                    <a:bodyPr/>
                    <a:lstStyle/>
                    <a:p>
                      <a:pPr algn="ctr"/>
                      <a:r>
                        <a:rPr lang="en-GB" sz="2000" b="1" dirty="0">
                          <a:solidFill>
                            <a:schemeClr val="tx1"/>
                          </a:solidFill>
                          <a:latin typeface="Century Gothic" panose="020B0502020202020204" pitchFamily="34" charset="0"/>
                        </a:rPr>
                        <a:t>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GB" sz="2000" b="1" dirty="0">
                          <a:solidFill>
                            <a:schemeClr val="tx1"/>
                          </a:solidFill>
                          <a:latin typeface="Century Gothic" panose="020B0502020202020204" pitchFamily="34" charset="0"/>
                        </a:rPr>
                        <a:t>23,472 – 45,967 = 22,495</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0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97350897"/>
                  </a:ext>
                </a:extLst>
              </a:tr>
              <a:tr h="396000">
                <a:tc>
                  <a:txBody>
                    <a:bodyPr/>
                    <a:lstStyle/>
                    <a:p>
                      <a:pPr algn="ctr"/>
                      <a:endParaRPr lang="en-GB" sz="2000" b="1" dirty="0">
                        <a:solidFill>
                          <a:schemeClr val="tx1"/>
                        </a:solidFill>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2000" b="1" dirty="0">
                        <a:solidFill>
                          <a:schemeClr val="tx1"/>
                        </a:solidFill>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000" b="1" dirty="0">
                        <a:latin typeface="Century Gothic" panose="020B0502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1898677"/>
                  </a:ext>
                </a:extLst>
              </a:tr>
              <a:tr h="540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000" b="1" dirty="0">
                          <a:solidFill>
                            <a:schemeClr val="tx1"/>
                          </a:solidFill>
                          <a:latin typeface="Century Gothic" panose="020B0502020202020204" pitchFamily="34" charset="0"/>
                        </a:rPr>
                        <a:t>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000" b="1" dirty="0">
                          <a:solidFill>
                            <a:schemeClr val="tx1"/>
                          </a:solidFill>
                          <a:latin typeface="Century Gothic" panose="020B0502020202020204" pitchFamily="34" charset="0"/>
                        </a:rPr>
                        <a:t>45,967 – 23,472 = 22,495</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b="1" dirty="0">
                        <a:solidFill>
                          <a:srgbClr val="FF0000"/>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69006604"/>
                  </a:ext>
                </a:extLst>
              </a:tr>
            </a:tbl>
          </a:graphicData>
        </a:graphic>
      </p:graphicFrame>
      <p:sp>
        <p:nvSpPr>
          <p:cNvPr id="10" name="TextBox 9">
            <a:extLst>
              <a:ext uri="{FF2B5EF4-FFF2-40B4-BE49-F238E27FC236}">
                <a16:creationId xmlns:a16="http://schemas.microsoft.com/office/drawing/2014/main" id="{D72D013F-F320-44BD-BB81-DF61A14B8683}"/>
              </a:ext>
            </a:extLst>
          </p:cNvPr>
          <p:cNvSpPr txBox="1"/>
          <p:nvPr/>
        </p:nvSpPr>
        <p:spPr>
          <a:xfrm>
            <a:off x="8326907" y="5965538"/>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14313080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Tick the calculations that are correct and the inverse of each other. </a:t>
            </a:r>
          </a:p>
        </p:txBody>
      </p:sp>
      <p:graphicFrame>
        <p:nvGraphicFramePr>
          <p:cNvPr id="5" name="Table 4">
            <a:extLst>
              <a:ext uri="{FF2B5EF4-FFF2-40B4-BE49-F238E27FC236}">
                <a16:creationId xmlns:a16="http://schemas.microsoft.com/office/drawing/2014/main" id="{4C4E8AD6-A1CB-45EE-93BC-2631DA3C33C5}"/>
              </a:ext>
            </a:extLst>
          </p:cNvPr>
          <p:cNvGraphicFramePr>
            <a:graphicFrameLocks noGrp="1"/>
          </p:cNvGraphicFramePr>
          <p:nvPr/>
        </p:nvGraphicFramePr>
        <p:xfrm>
          <a:off x="2034000" y="1626649"/>
          <a:ext cx="5076000" cy="3348720"/>
        </p:xfrm>
        <a:graphic>
          <a:graphicData uri="http://schemas.openxmlformats.org/drawingml/2006/table">
            <a:tbl>
              <a:tblPr firstRow="1" bandRow="1">
                <a:tableStyleId>{5940675A-B579-460E-94D1-54222C63F5DA}</a:tableStyleId>
              </a:tblPr>
              <a:tblGrid>
                <a:gridCol w="576000">
                  <a:extLst>
                    <a:ext uri="{9D8B030D-6E8A-4147-A177-3AD203B41FA5}">
                      <a16:colId xmlns:a16="http://schemas.microsoft.com/office/drawing/2014/main" val="1070571336"/>
                    </a:ext>
                  </a:extLst>
                </a:gridCol>
                <a:gridCol w="3960000">
                  <a:extLst>
                    <a:ext uri="{9D8B030D-6E8A-4147-A177-3AD203B41FA5}">
                      <a16:colId xmlns:a16="http://schemas.microsoft.com/office/drawing/2014/main" val="3137823937"/>
                    </a:ext>
                  </a:extLst>
                </a:gridCol>
                <a:gridCol w="540000">
                  <a:extLst>
                    <a:ext uri="{9D8B030D-6E8A-4147-A177-3AD203B41FA5}">
                      <a16:colId xmlns:a16="http://schemas.microsoft.com/office/drawing/2014/main" val="4245412635"/>
                    </a:ext>
                  </a:extLst>
                </a:gridCol>
              </a:tblGrid>
              <a:tr h="540000">
                <a:tc>
                  <a:txBody>
                    <a:bodyPr/>
                    <a:lstStyle/>
                    <a:p>
                      <a:pPr algn="ctr"/>
                      <a:r>
                        <a:rPr lang="en-GB" sz="2000" b="1" dirty="0">
                          <a:solidFill>
                            <a:schemeClr val="bg1">
                              <a:lumMod val="65000"/>
                            </a:schemeClr>
                          </a:solidFill>
                          <a:latin typeface="Century Gothic" panose="020B0502020202020204" pitchFamily="34" charset="0"/>
                        </a:rPr>
                        <a:t>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GB" sz="2000" b="1" dirty="0">
                          <a:solidFill>
                            <a:schemeClr val="bg1">
                              <a:lumMod val="65000"/>
                            </a:schemeClr>
                          </a:solidFill>
                          <a:latin typeface="Century Gothic" panose="020B0502020202020204" pitchFamily="34" charset="0"/>
                        </a:rPr>
                        <a:t>23,427 + 22,495 = 45,967</a:t>
                      </a:r>
                    </a:p>
                  </a:txBody>
                  <a:tcPr anchor="ctr">
                    <a:lnL w="12700" cmpd="sng">
                      <a:noFill/>
                    </a:lnL>
                    <a:lnR w="12700" cap="flat" cmpd="sng" algn="ctr">
                      <a:solidFill>
                        <a:schemeClr val="bg1">
                          <a:lumMod val="6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000" b="1" dirty="0">
                        <a:latin typeface="Century Gothic" panose="020B0502020202020204"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44358724"/>
                  </a:ext>
                </a:extLst>
              </a:tr>
              <a:tr h="288000">
                <a:tc>
                  <a:txBody>
                    <a:bodyPr/>
                    <a:lstStyle/>
                    <a:p>
                      <a:pPr algn="ctr"/>
                      <a:endParaRPr lang="en-GB" sz="20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20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000" b="1" dirty="0">
                        <a:latin typeface="Century Gothic" panose="020B0502020202020204" pitchFamily="34" charset="0"/>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7453484"/>
                  </a:ext>
                </a:extLst>
              </a:tr>
              <a:tr h="540000">
                <a:tc>
                  <a:txBody>
                    <a:bodyPr/>
                    <a:lstStyle/>
                    <a:p>
                      <a:pPr algn="ctr"/>
                      <a:r>
                        <a:rPr lang="en-GB" sz="2000" b="1" dirty="0">
                          <a:solidFill>
                            <a:srgbClr val="FF0000"/>
                          </a:solidFill>
                          <a:latin typeface="Century Gothic" panose="020B0502020202020204" pitchFamily="34" charset="0"/>
                        </a:rPr>
                        <a:t>B.</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GB" sz="2000" b="1" dirty="0">
                          <a:solidFill>
                            <a:srgbClr val="FF0000"/>
                          </a:solidFill>
                          <a:latin typeface="Century Gothic" panose="020B0502020202020204" pitchFamily="34" charset="0"/>
                        </a:rPr>
                        <a:t>22,495 + 23,472 = 45,967</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800" b="1" dirty="0">
                          <a:solidFill>
                            <a:srgbClr val="FF0000"/>
                          </a:solidFill>
                          <a:latin typeface="Century Gothic" panose="020B0502020202020204" pitchFamily="34" charset="0"/>
                          <a:sym typeface="Wingdings" panose="05000000000000000000" pitchFamily="2" charset="2"/>
                        </a:rPr>
                        <a:t></a:t>
                      </a:r>
                      <a:endParaRPr lang="en-GB" sz="2800" b="1" dirty="0">
                        <a:solidFill>
                          <a:srgbClr val="FF0000"/>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92426186"/>
                  </a:ext>
                </a:extLst>
              </a:tr>
              <a:tr h="324000">
                <a:tc>
                  <a:txBody>
                    <a:bodyPr/>
                    <a:lstStyle/>
                    <a:p>
                      <a:pPr algn="ctr"/>
                      <a:endParaRPr lang="en-GB" sz="20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20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000" b="1" dirty="0">
                        <a:latin typeface="Century Gothic" panose="020B0502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934464"/>
                  </a:ext>
                </a:extLst>
              </a:tr>
              <a:tr h="540000">
                <a:tc>
                  <a:txBody>
                    <a:bodyPr/>
                    <a:lstStyle/>
                    <a:p>
                      <a:pPr algn="ctr"/>
                      <a:r>
                        <a:rPr lang="en-GB" sz="2000" b="1" dirty="0">
                          <a:solidFill>
                            <a:schemeClr val="bg1">
                              <a:lumMod val="65000"/>
                            </a:schemeClr>
                          </a:solidFill>
                          <a:latin typeface="Century Gothic" panose="020B0502020202020204" pitchFamily="34" charset="0"/>
                        </a:rPr>
                        <a:t>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GB" sz="2000" b="1" dirty="0">
                          <a:solidFill>
                            <a:schemeClr val="bg1">
                              <a:lumMod val="65000"/>
                            </a:schemeClr>
                          </a:solidFill>
                          <a:latin typeface="Century Gothic" panose="020B0502020202020204" pitchFamily="34" charset="0"/>
                        </a:rPr>
                        <a:t>23,472 – 45,967 = 22,495</a:t>
                      </a:r>
                    </a:p>
                  </a:txBody>
                  <a:tcPr anchor="ctr">
                    <a:lnL w="12700" cmpd="sng">
                      <a:noFill/>
                    </a:lnL>
                    <a:lnR w="12700" cap="flat" cmpd="sng" algn="ctr">
                      <a:solidFill>
                        <a:schemeClr val="bg1">
                          <a:lumMod val="6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000" b="1" dirty="0">
                        <a:latin typeface="Century Gothic" panose="020B0502020202020204"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97350897"/>
                  </a:ext>
                </a:extLst>
              </a:tr>
              <a:tr h="396000">
                <a:tc>
                  <a:txBody>
                    <a:bodyPr/>
                    <a:lstStyle/>
                    <a:p>
                      <a:pPr algn="ctr"/>
                      <a:endParaRPr lang="en-GB" sz="20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20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000" b="1" dirty="0">
                        <a:latin typeface="Century Gothic" panose="020B0502020202020204" pitchFamily="34" charset="0"/>
                      </a:endParaRPr>
                    </a:p>
                  </a:txBody>
                  <a:tcPr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1898677"/>
                  </a:ext>
                </a:extLst>
              </a:tr>
              <a:tr h="540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000" b="1" dirty="0">
                          <a:solidFill>
                            <a:srgbClr val="FF0000"/>
                          </a:solidFill>
                          <a:latin typeface="Century Gothic" panose="020B0502020202020204" pitchFamily="34" charset="0"/>
                        </a:rPr>
                        <a:t>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000" b="1" dirty="0">
                          <a:solidFill>
                            <a:srgbClr val="FF0000"/>
                          </a:solidFill>
                          <a:latin typeface="Century Gothic" panose="020B0502020202020204" pitchFamily="34" charset="0"/>
                        </a:rPr>
                        <a:t>45,967 – 23,472 = 22,495</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a:solidFill>
                            <a:srgbClr val="FF0000"/>
                          </a:solidFill>
                          <a:latin typeface="Century Gothic" panose="020B0502020202020204" pitchFamily="34" charset="0"/>
                          <a:sym typeface="Wingdings" panose="05000000000000000000" pitchFamily="2" charset="2"/>
                        </a:rPr>
                        <a:t></a:t>
                      </a:r>
                      <a:endParaRPr lang="en-GB" sz="2800" b="1" dirty="0">
                        <a:solidFill>
                          <a:srgbClr val="FF0000"/>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69006604"/>
                  </a:ext>
                </a:extLst>
              </a:tr>
            </a:tbl>
          </a:graphicData>
        </a:graphic>
      </p:graphicFrame>
      <p:sp>
        <p:nvSpPr>
          <p:cNvPr id="9" name="TextBox 8">
            <a:extLst>
              <a:ext uri="{FF2B5EF4-FFF2-40B4-BE49-F238E27FC236}">
                <a16:creationId xmlns:a16="http://schemas.microsoft.com/office/drawing/2014/main" id="{532C7CC2-8854-4086-87A6-C39A9E8414E5}"/>
              </a:ext>
            </a:extLst>
          </p:cNvPr>
          <p:cNvSpPr txBox="1"/>
          <p:nvPr/>
        </p:nvSpPr>
        <p:spPr>
          <a:xfrm>
            <a:off x="8326907" y="5965538"/>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2856315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Answer the questions below using mental calculations.</a:t>
            </a:r>
          </a:p>
          <a:p>
            <a:pPr lvl="0" algn="ctr"/>
            <a:endParaRPr lang="en-GB" sz="2800" dirty="0">
              <a:solidFill>
                <a:schemeClr val="tx1"/>
              </a:solidFill>
              <a:latin typeface="SassoonCRInfantMedium" panose="02000603020000020003" pitchFamily="2" charset="0"/>
            </a:endParaRPr>
          </a:p>
          <a:p>
            <a:pPr marL="431800" indent="-342900">
              <a:lnSpc>
                <a:spcPct val="150000"/>
              </a:lnSpc>
              <a:buFont typeface="Arial" panose="020B0604020202020204" pitchFamily="34" charset="0"/>
              <a:buChar char="•"/>
            </a:pPr>
            <a:r>
              <a:rPr lang="en-GB" sz="2000" b="1" dirty="0">
                <a:solidFill>
                  <a:schemeClr val="tx1"/>
                </a:solidFill>
                <a:latin typeface="Century Gothic" panose="020B0502020202020204" pitchFamily="34" charset="0"/>
              </a:rPr>
              <a:t>Calculate the difference between 180 and 820.</a:t>
            </a:r>
          </a:p>
          <a:p>
            <a:pPr marL="88900">
              <a:lnSpc>
                <a:spcPct val="150000"/>
              </a:lnSpc>
            </a:pPr>
            <a:endParaRPr lang="en-GB" sz="1400" b="1" dirty="0">
              <a:solidFill>
                <a:schemeClr val="tx1"/>
              </a:solidFill>
              <a:latin typeface="Century Gothic" panose="020B0502020202020204" pitchFamily="34" charset="0"/>
            </a:endParaRPr>
          </a:p>
          <a:p>
            <a:pPr marL="431800" indent="-342900">
              <a:lnSpc>
                <a:spcPct val="150000"/>
              </a:lnSpc>
              <a:buFont typeface="Arial" panose="020B0604020202020204" pitchFamily="34" charset="0"/>
              <a:buChar char="•"/>
            </a:pPr>
            <a:r>
              <a:rPr lang="en-GB" sz="2000" b="1" dirty="0">
                <a:solidFill>
                  <a:schemeClr val="tx1"/>
                </a:solidFill>
                <a:latin typeface="Century Gothic" panose="020B0502020202020204" pitchFamily="34" charset="0"/>
              </a:rPr>
              <a:t>Double 750.</a:t>
            </a:r>
          </a:p>
          <a:p>
            <a:pPr marL="88900">
              <a:lnSpc>
                <a:spcPct val="150000"/>
              </a:lnSpc>
            </a:pPr>
            <a:endParaRPr lang="en-GB" sz="1400" b="1" dirty="0">
              <a:solidFill>
                <a:schemeClr val="tx1"/>
              </a:solidFill>
              <a:latin typeface="Century Gothic" panose="020B0502020202020204" pitchFamily="34" charset="0"/>
            </a:endParaRPr>
          </a:p>
          <a:p>
            <a:pPr marL="431800" indent="-342900">
              <a:lnSpc>
                <a:spcPct val="150000"/>
              </a:lnSpc>
              <a:buFont typeface="Arial" panose="020B0604020202020204" pitchFamily="34" charset="0"/>
              <a:buChar char="•"/>
            </a:pPr>
            <a:r>
              <a:rPr lang="en-GB" sz="2000" b="1" dirty="0">
                <a:solidFill>
                  <a:schemeClr val="tx1"/>
                </a:solidFill>
                <a:latin typeface="Century Gothic" panose="020B0502020202020204" pitchFamily="34" charset="0"/>
              </a:rPr>
              <a:t>Multiply 40 and 30.</a:t>
            </a:r>
          </a:p>
          <a:p>
            <a:pPr marL="88900">
              <a:lnSpc>
                <a:spcPct val="150000"/>
              </a:lnSpc>
            </a:pPr>
            <a:endParaRPr lang="en-GB" sz="1400" b="1" dirty="0">
              <a:solidFill>
                <a:schemeClr val="tx1"/>
              </a:solidFill>
              <a:latin typeface="Century Gothic" panose="020B0502020202020204" pitchFamily="34" charset="0"/>
            </a:endParaRPr>
          </a:p>
          <a:p>
            <a:pPr marL="431800" indent="-342900">
              <a:lnSpc>
                <a:spcPct val="150000"/>
              </a:lnSpc>
              <a:buFont typeface="Arial" panose="020B0604020202020204" pitchFamily="34" charset="0"/>
              <a:buChar char="•"/>
            </a:pPr>
            <a:r>
              <a:rPr lang="en-GB" sz="2000" b="1" dirty="0">
                <a:solidFill>
                  <a:schemeClr val="tx1"/>
                </a:solidFill>
                <a:latin typeface="Century Gothic" panose="020B0502020202020204" pitchFamily="34" charset="0"/>
              </a:rPr>
              <a:t>How many minutes are in three and a half hours?</a:t>
            </a:r>
          </a:p>
          <a:p>
            <a:pPr marL="88900">
              <a:lnSpc>
                <a:spcPct val="150000"/>
              </a:lnSpc>
            </a:pPr>
            <a:endParaRPr lang="en-GB" sz="1400" b="1" dirty="0">
              <a:solidFill>
                <a:schemeClr val="tx1"/>
              </a:solidFill>
              <a:latin typeface="Century Gothic" panose="020B0502020202020204" pitchFamily="34" charset="0"/>
            </a:endParaRPr>
          </a:p>
          <a:p>
            <a:pPr marL="431800" indent="-342900">
              <a:lnSpc>
                <a:spcPct val="150000"/>
              </a:lnSpc>
              <a:buFont typeface="Arial" panose="020B0604020202020204" pitchFamily="34" charset="0"/>
              <a:buChar char="•"/>
            </a:pPr>
            <a:r>
              <a:rPr lang="en-GB" sz="2000" b="1" dirty="0">
                <a:solidFill>
                  <a:schemeClr val="tx1"/>
                </a:solidFill>
                <a:latin typeface="Century Gothic" panose="020B0502020202020204" pitchFamily="34" charset="0"/>
              </a:rPr>
              <a:t>The difference between a number and 35 is 15. What could the number be?</a:t>
            </a:r>
          </a:p>
          <a:p>
            <a:pPr lvl="0" algn="ctr"/>
            <a:endParaRPr lang="en-GB" sz="2000" b="1" dirty="0">
              <a:solidFill>
                <a:schemeClr val="tx1"/>
              </a:solidFill>
              <a:latin typeface="Century Gothic" panose="020B0502020202020204" pitchFamily="34" charset="0"/>
            </a:endParaRPr>
          </a:p>
        </p:txBody>
      </p:sp>
      <p:sp>
        <p:nvSpPr>
          <p:cNvPr id="6" name="Rectangle 5">
            <a:extLst>
              <a:ext uri="{FF2B5EF4-FFF2-40B4-BE49-F238E27FC236}">
                <a16:creationId xmlns:a16="http://schemas.microsoft.com/office/drawing/2014/main" id="{4E19D8C2-DA7B-4841-A37C-21F276DC7DE9}"/>
              </a:ext>
            </a:extLst>
          </p:cNvPr>
          <p:cNvSpPr/>
          <p:nvPr/>
        </p:nvSpPr>
        <p:spPr>
          <a:xfrm>
            <a:off x="6653004" y="1641907"/>
            <a:ext cx="1152000" cy="3960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0000"/>
              </a:solidFill>
              <a:latin typeface="Century Gothic" panose="020B0502020202020204" pitchFamily="34" charset="0"/>
            </a:endParaRPr>
          </a:p>
        </p:txBody>
      </p:sp>
      <p:sp>
        <p:nvSpPr>
          <p:cNvPr id="9" name="Rectangle 8">
            <a:extLst>
              <a:ext uri="{FF2B5EF4-FFF2-40B4-BE49-F238E27FC236}">
                <a16:creationId xmlns:a16="http://schemas.microsoft.com/office/drawing/2014/main" id="{3ECF1DB7-B8FA-4B4B-B80E-C79EB8553B05}"/>
              </a:ext>
            </a:extLst>
          </p:cNvPr>
          <p:cNvSpPr/>
          <p:nvPr/>
        </p:nvSpPr>
        <p:spPr>
          <a:xfrm>
            <a:off x="2335102" y="2439001"/>
            <a:ext cx="1152000" cy="3960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0000"/>
              </a:solidFill>
              <a:latin typeface="Century Gothic" panose="020B0502020202020204" pitchFamily="34" charset="0"/>
            </a:endParaRPr>
          </a:p>
        </p:txBody>
      </p:sp>
      <p:sp>
        <p:nvSpPr>
          <p:cNvPr id="10" name="Rectangle 9">
            <a:extLst>
              <a:ext uri="{FF2B5EF4-FFF2-40B4-BE49-F238E27FC236}">
                <a16:creationId xmlns:a16="http://schemas.microsoft.com/office/drawing/2014/main" id="{9E47F351-173A-454C-B516-7D433347EB95}"/>
              </a:ext>
            </a:extLst>
          </p:cNvPr>
          <p:cNvSpPr/>
          <p:nvPr/>
        </p:nvSpPr>
        <p:spPr>
          <a:xfrm>
            <a:off x="3178384" y="3231000"/>
            <a:ext cx="1152000" cy="3960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0000"/>
              </a:solidFill>
              <a:latin typeface="Century Gothic" panose="020B0502020202020204" pitchFamily="34" charset="0"/>
            </a:endParaRPr>
          </a:p>
        </p:txBody>
      </p:sp>
      <p:sp>
        <p:nvSpPr>
          <p:cNvPr id="11" name="Rectangle 10">
            <a:extLst>
              <a:ext uri="{FF2B5EF4-FFF2-40B4-BE49-F238E27FC236}">
                <a16:creationId xmlns:a16="http://schemas.microsoft.com/office/drawing/2014/main" id="{2597B889-1D2E-42B9-B4B6-F17A653388E2}"/>
              </a:ext>
            </a:extLst>
          </p:cNvPr>
          <p:cNvSpPr/>
          <p:nvPr/>
        </p:nvSpPr>
        <p:spPr>
          <a:xfrm>
            <a:off x="6886294" y="3985769"/>
            <a:ext cx="1152000" cy="3960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0000"/>
              </a:solidFill>
              <a:latin typeface="Century Gothic" panose="020B0502020202020204" pitchFamily="34" charset="0"/>
            </a:endParaRPr>
          </a:p>
        </p:txBody>
      </p:sp>
      <p:sp>
        <p:nvSpPr>
          <p:cNvPr id="12" name="Rectangle 11">
            <a:extLst>
              <a:ext uri="{FF2B5EF4-FFF2-40B4-BE49-F238E27FC236}">
                <a16:creationId xmlns:a16="http://schemas.microsoft.com/office/drawing/2014/main" id="{09804AEE-DB73-4B96-9F30-BC20EC1CA353}"/>
              </a:ext>
            </a:extLst>
          </p:cNvPr>
          <p:cNvSpPr/>
          <p:nvPr/>
        </p:nvSpPr>
        <p:spPr>
          <a:xfrm>
            <a:off x="2392622" y="5202771"/>
            <a:ext cx="1152000" cy="3960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0000"/>
              </a:solidFill>
              <a:latin typeface="Century Gothic" panose="020B0502020202020204" pitchFamily="34" charset="0"/>
            </a:endParaRPr>
          </a:p>
        </p:txBody>
      </p:sp>
      <p:sp>
        <p:nvSpPr>
          <p:cNvPr id="13" name="TextBox 12">
            <a:extLst>
              <a:ext uri="{FF2B5EF4-FFF2-40B4-BE49-F238E27FC236}">
                <a16:creationId xmlns:a16="http://schemas.microsoft.com/office/drawing/2014/main" id="{D90FE6C8-CF77-4C26-A630-F4B8F99336DD}"/>
              </a:ext>
            </a:extLst>
          </p:cNvPr>
          <p:cNvSpPr txBox="1"/>
          <p:nvPr/>
        </p:nvSpPr>
        <p:spPr>
          <a:xfrm>
            <a:off x="8443281" y="6022098"/>
            <a:ext cx="425415"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7414944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r>
              <a:rPr lang="en-GB" sz="1600" b="1" u="sng" dirty="0">
                <a:solidFill>
                  <a:schemeClr val="bg2">
                    <a:lumMod val="50000"/>
                  </a:schemeClr>
                </a:solidFill>
                <a:latin typeface="Century Gothic" panose="020B0502020202020204" pitchFamily="34" charset="0"/>
              </a:rPr>
              <a:t>Friday 12</a:t>
            </a:r>
            <a:r>
              <a:rPr lang="en-GB" sz="1600" b="1" u="sng" baseline="30000" dirty="0">
                <a:solidFill>
                  <a:schemeClr val="bg2">
                    <a:lumMod val="50000"/>
                  </a:schemeClr>
                </a:solidFill>
                <a:latin typeface="Century Gothic" panose="020B0502020202020204" pitchFamily="34" charset="0"/>
              </a:rPr>
              <a:t>th</a:t>
            </a:r>
            <a:r>
              <a:rPr lang="en-GB" sz="1600" b="1" u="sng" dirty="0">
                <a:solidFill>
                  <a:schemeClr val="bg2">
                    <a:lumMod val="50000"/>
                  </a:schemeClr>
                </a:solidFill>
                <a:latin typeface="Century Gothic" panose="020B0502020202020204" pitchFamily="34" charset="0"/>
              </a:rPr>
              <a:t> June 2020</a:t>
            </a:r>
          </a:p>
          <a:p>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The table shows the types of tickets sold at a theme park over a weekend. </a:t>
            </a:r>
          </a:p>
          <a:p>
            <a:pPr algn="ctr"/>
            <a:r>
              <a:rPr lang="en-GB" sz="2000" b="1" dirty="0">
                <a:solidFill>
                  <a:schemeClr val="tx1"/>
                </a:solidFill>
                <a:latin typeface="Century Gothic" panose="020B0502020202020204" pitchFamily="34" charset="0"/>
              </a:rPr>
              <a:t>Use addition and subtraction to complete the table. </a:t>
            </a:r>
            <a:endParaRPr lang="en-GB" sz="2000" b="1" u="sng" dirty="0">
              <a:solidFill>
                <a:schemeClr val="bg2">
                  <a:lumMod val="50000"/>
                </a:schemeClr>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p:txBody>
      </p:sp>
      <p:graphicFrame>
        <p:nvGraphicFramePr>
          <p:cNvPr id="7" name="Table 6">
            <a:extLst>
              <a:ext uri="{FF2B5EF4-FFF2-40B4-BE49-F238E27FC236}">
                <a16:creationId xmlns:a16="http://schemas.microsoft.com/office/drawing/2014/main" id="{54FA6A65-CA0B-4A16-98C1-3F15A4BA15D0}"/>
              </a:ext>
            </a:extLst>
          </p:cNvPr>
          <p:cNvGraphicFramePr>
            <a:graphicFrameLocks noGrp="1"/>
          </p:cNvGraphicFramePr>
          <p:nvPr/>
        </p:nvGraphicFramePr>
        <p:xfrm>
          <a:off x="1339891" y="2438506"/>
          <a:ext cx="6464218" cy="2443036"/>
        </p:xfrm>
        <a:graphic>
          <a:graphicData uri="http://schemas.openxmlformats.org/drawingml/2006/table">
            <a:tbl>
              <a:tblPr firstRow="1" bandRow="1">
                <a:tableStyleId>{5940675A-B579-460E-94D1-54222C63F5DA}</a:tableStyleId>
              </a:tblPr>
              <a:tblGrid>
                <a:gridCol w="1847401">
                  <a:extLst>
                    <a:ext uri="{9D8B030D-6E8A-4147-A177-3AD203B41FA5}">
                      <a16:colId xmlns:a16="http://schemas.microsoft.com/office/drawing/2014/main" val="1721614041"/>
                    </a:ext>
                  </a:extLst>
                </a:gridCol>
                <a:gridCol w="1538939">
                  <a:extLst>
                    <a:ext uri="{9D8B030D-6E8A-4147-A177-3AD203B41FA5}">
                      <a16:colId xmlns:a16="http://schemas.microsoft.com/office/drawing/2014/main" val="966781644"/>
                    </a:ext>
                  </a:extLst>
                </a:gridCol>
                <a:gridCol w="1538939">
                  <a:extLst>
                    <a:ext uri="{9D8B030D-6E8A-4147-A177-3AD203B41FA5}">
                      <a16:colId xmlns:a16="http://schemas.microsoft.com/office/drawing/2014/main" val="240648594"/>
                    </a:ext>
                  </a:extLst>
                </a:gridCol>
                <a:gridCol w="1538939">
                  <a:extLst>
                    <a:ext uri="{9D8B030D-6E8A-4147-A177-3AD203B41FA5}">
                      <a16:colId xmlns:a16="http://schemas.microsoft.com/office/drawing/2014/main" val="3078663265"/>
                    </a:ext>
                  </a:extLst>
                </a:gridCol>
              </a:tblGrid>
              <a:tr h="610759">
                <a:tc>
                  <a:txBody>
                    <a:bodyPr/>
                    <a:lstStyle/>
                    <a:p>
                      <a:pPr algn="ctr"/>
                      <a:endParaRPr lang="en-GB" sz="2000" b="1" dirty="0">
                        <a:solidFill>
                          <a:schemeClr val="tx1"/>
                        </a:solidFill>
                        <a:latin typeface="Century Gothic" panose="020B0502020202020204" pitchFamily="34" charset="0"/>
                      </a:endParaRPr>
                    </a:p>
                  </a:txBody>
                  <a:tcPr marL="0" marR="0" marT="0" marB="0"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GB" sz="2000" b="1" dirty="0">
                          <a:solidFill>
                            <a:schemeClr val="tx1"/>
                          </a:solidFill>
                          <a:latin typeface="Century Gothic" panose="020B0502020202020204" pitchFamily="34" charset="0"/>
                        </a:rPr>
                        <a:t>Adult</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GB" sz="2000" b="1" dirty="0">
                          <a:solidFill>
                            <a:schemeClr val="tx1"/>
                          </a:solidFill>
                          <a:latin typeface="Century Gothic" panose="020B0502020202020204" pitchFamily="34" charset="0"/>
                        </a:rPr>
                        <a:t>Child</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GB" sz="2000" b="1" dirty="0">
                          <a:solidFill>
                            <a:schemeClr val="tx1"/>
                          </a:solidFill>
                          <a:latin typeface="Century Gothic" panose="020B0502020202020204" pitchFamily="34" charset="0"/>
                        </a:rPr>
                        <a:t>Total</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946912570"/>
                  </a:ext>
                </a:extLst>
              </a:tr>
              <a:tr h="610759">
                <a:tc>
                  <a:txBody>
                    <a:bodyPr/>
                    <a:lstStyle/>
                    <a:p>
                      <a:pPr algn="ctr"/>
                      <a:r>
                        <a:rPr lang="en-GB" sz="2000" b="1" dirty="0">
                          <a:solidFill>
                            <a:schemeClr val="tx1"/>
                          </a:solidFill>
                          <a:latin typeface="Century Gothic" panose="020B0502020202020204" pitchFamily="34" charset="0"/>
                        </a:rPr>
                        <a:t>Saturday</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GB" sz="2000" b="1" dirty="0">
                          <a:solidFill>
                            <a:schemeClr val="tx1"/>
                          </a:solidFill>
                          <a:latin typeface="Century Gothic" panose="020B0502020202020204" pitchFamily="34" charset="0"/>
                        </a:rPr>
                        <a:t>A</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solidFill>
                            <a:schemeClr val="tx1"/>
                          </a:solidFill>
                          <a:latin typeface="Century Gothic" panose="020B0502020202020204" pitchFamily="34" charset="0"/>
                        </a:rPr>
                        <a:t>26,734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solidFill>
                            <a:schemeClr val="tx1"/>
                          </a:solidFill>
                          <a:latin typeface="Century Gothic" panose="020B0502020202020204" pitchFamily="34" charset="0"/>
                        </a:rPr>
                        <a:t>B</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8871362"/>
                  </a:ext>
                </a:extLst>
              </a:tr>
              <a:tr h="610759">
                <a:tc>
                  <a:txBody>
                    <a:bodyPr/>
                    <a:lstStyle/>
                    <a:p>
                      <a:pPr algn="ctr"/>
                      <a:r>
                        <a:rPr lang="en-GB" sz="2000" b="1" dirty="0">
                          <a:solidFill>
                            <a:schemeClr val="tx1"/>
                          </a:solidFill>
                          <a:latin typeface="Century Gothic" panose="020B0502020202020204" pitchFamily="34" charset="0"/>
                        </a:rPr>
                        <a:t>Sunday</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GB" sz="2000" b="1" dirty="0">
                          <a:solidFill>
                            <a:schemeClr val="tx1"/>
                          </a:solidFill>
                          <a:latin typeface="Century Gothic" panose="020B0502020202020204" pitchFamily="34" charset="0"/>
                        </a:rPr>
                        <a:t>11,646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solidFill>
                            <a:schemeClr val="tx1"/>
                          </a:solidFill>
                          <a:latin typeface="Century Gothic" panose="020B0502020202020204" pitchFamily="34" charset="0"/>
                        </a:rPr>
                        <a:t>27,624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solidFill>
                            <a:schemeClr val="tx1"/>
                          </a:solidFill>
                          <a:latin typeface="Century Gothic" panose="020B0502020202020204" pitchFamily="34" charset="0"/>
                        </a:rPr>
                        <a:t>39,270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84595259"/>
                  </a:ext>
                </a:extLst>
              </a:tr>
              <a:tr h="610759">
                <a:tc>
                  <a:txBody>
                    <a:bodyPr/>
                    <a:lstStyle/>
                    <a:p>
                      <a:pPr algn="ctr"/>
                      <a:r>
                        <a:rPr lang="en-GB" sz="2000" b="1" dirty="0">
                          <a:solidFill>
                            <a:schemeClr val="tx1"/>
                          </a:solidFill>
                          <a:latin typeface="Century Gothic" panose="020B0502020202020204" pitchFamily="34" charset="0"/>
                        </a:rPr>
                        <a:t>Total</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GB" sz="2000" b="1" dirty="0">
                          <a:solidFill>
                            <a:schemeClr val="tx1"/>
                          </a:solidFill>
                          <a:latin typeface="Century Gothic" panose="020B0502020202020204" pitchFamily="34" charset="0"/>
                        </a:rPr>
                        <a:t>27,269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solidFill>
                            <a:schemeClr val="tx1"/>
                          </a:solidFill>
                          <a:latin typeface="Century Gothic" panose="020B0502020202020204" pitchFamily="34" charset="0"/>
                        </a:rPr>
                        <a:t>C</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solidFill>
                            <a:schemeClr val="tx1"/>
                          </a:solidFill>
                          <a:latin typeface="Century Gothic" panose="020B0502020202020204" pitchFamily="34" charset="0"/>
                        </a:rPr>
                        <a:t>81,627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3743233"/>
                  </a:ext>
                </a:extLst>
              </a:tr>
            </a:tbl>
          </a:graphicData>
        </a:graphic>
      </p:graphicFrame>
      <p:sp>
        <p:nvSpPr>
          <p:cNvPr id="12" name="TextBox 11">
            <a:extLst>
              <a:ext uri="{FF2B5EF4-FFF2-40B4-BE49-F238E27FC236}">
                <a16:creationId xmlns:a16="http://schemas.microsoft.com/office/drawing/2014/main" id="{87C681CE-21BF-4325-B005-32AAA19D9909}"/>
              </a:ext>
            </a:extLst>
          </p:cNvPr>
          <p:cNvSpPr txBox="1"/>
          <p:nvPr/>
        </p:nvSpPr>
        <p:spPr>
          <a:xfrm>
            <a:off x="8326907" y="5965538"/>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33656663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The table shows the types of tickets sold at a theme park over a weekend. </a:t>
            </a:r>
          </a:p>
          <a:p>
            <a:pPr algn="ctr"/>
            <a:r>
              <a:rPr lang="en-GB" sz="2000" b="1" dirty="0">
                <a:solidFill>
                  <a:schemeClr val="tx1"/>
                </a:solidFill>
                <a:latin typeface="Century Gothic" panose="020B0502020202020204" pitchFamily="34" charset="0"/>
              </a:rPr>
              <a:t>Use addition and subtraction to complete the table. </a:t>
            </a:r>
            <a:endParaRPr lang="en-GB" sz="2000" b="1" u="sng" dirty="0">
              <a:solidFill>
                <a:schemeClr val="bg2">
                  <a:lumMod val="50000"/>
                </a:schemeClr>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p:txBody>
      </p:sp>
      <p:graphicFrame>
        <p:nvGraphicFramePr>
          <p:cNvPr id="7" name="Table 6">
            <a:extLst>
              <a:ext uri="{FF2B5EF4-FFF2-40B4-BE49-F238E27FC236}">
                <a16:creationId xmlns:a16="http://schemas.microsoft.com/office/drawing/2014/main" id="{54FA6A65-CA0B-4A16-98C1-3F15A4BA15D0}"/>
              </a:ext>
            </a:extLst>
          </p:cNvPr>
          <p:cNvGraphicFramePr>
            <a:graphicFrameLocks noGrp="1"/>
          </p:cNvGraphicFramePr>
          <p:nvPr/>
        </p:nvGraphicFramePr>
        <p:xfrm>
          <a:off x="1339891" y="2438506"/>
          <a:ext cx="6464218" cy="2443036"/>
        </p:xfrm>
        <a:graphic>
          <a:graphicData uri="http://schemas.openxmlformats.org/drawingml/2006/table">
            <a:tbl>
              <a:tblPr firstRow="1" bandRow="1">
                <a:tableStyleId>{5940675A-B579-460E-94D1-54222C63F5DA}</a:tableStyleId>
              </a:tblPr>
              <a:tblGrid>
                <a:gridCol w="1847401">
                  <a:extLst>
                    <a:ext uri="{9D8B030D-6E8A-4147-A177-3AD203B41FA5}">
                      <a16:colId xmlns:a16="http://schemas.microsoft.com/office/drawing/2014/main" val="1721614041"/>
                    </a:ext>
                  </a:extLst>
                </a:gridCol>
                <a:gridCol w="1538939">
                  <a:extLst>
                    <a:ext uri="{9D8B030D-6E8A-4147-A177-3AD203B41FA5}">
                      <a16:colId xmlns:a16="http://schemas.microsoft.com/office/drawing/2014/main" val="966781644"/>
                    </a:ext>
                  </a:extLst>
                </a:gridCol>
                <a:gridCol w="1538939">
                  <a:extLst>
                    <a:ext uri="{9D8B030D-6E8A-4147-A177-3AD203B41FA5}">
                      <a16:colId xmlns:a16="http://schemas.microsoft.com/office/drawing/2014/main" val="240648594"/>
                    </a:ext>
                  </a:extLst>
                </a:gridCol>
                <a:gridCol w="1538939">
                  <a:extLst>
                    <a:ext uri="{9D8B030D-6E8A-4147-A177-3AD203B41FA5}">
                      <a16:colId xmlns:a16="http://schemas.microsoft.com/office/drawing/2014/main" val="3078663265"/>
                    </a:ext>
                  </a:extLst>
                </a:gridCol>
              </a:tblGrid>
              <a:tr h="610759">
                <a:tc>
                  <a:txBody>
                    <a:bodyPr/>
                    <a:lstStyle/>
                    <a:p>
                      <a:pPr algn="ctr"/>
                      <a:endParaRPr lang="en-GB" sz="2000" b="1" dirty="0">
                        <a:solidFill>
                          <a:schemeClr val="tx1"/>
                        </a:solidFill>
                        <a:latin typeface="Century Gothic" panose="020B0502020202020204" pitchFamily="34" charset="0"/>
                      </a:endParaRPr>
                    </a:p>
                  </a:txBody>
                  <a:tcPr marL="0" marR="0" marT="0" marB="0"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GB" sz="2000" b="1" dirty="0">
                          <a:solidFill>
                            <a:schemeClr val="tx1"/>
                          </a:solidFill>
                          <a:latin typeface="Century Gothic" panose="020B0502020202020204" pitchFamily="34" charset="0"/>
                        </a:rPr>
                        <a:t>Adult</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GB" sz="2000" b="1" dirty="0">
                          <a:solidFill>
                            <a:schemeClr val="tx1"/>
                          </a:solidFill>
                          <a:latin typeface="Century Gothic" panose="020B0502020202020204" pitchFamily="34" charset="0"/>
                        </a:rPr>
                        <a:t>Child</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GB" sz="2000" b="1" dirty="0">
                          <a:solidFill>
                            <a:schemeClr val="tx1"/>
                          </a:solidFill>
                          <a:latin typeface="Century Gothic" panose="020B0502020202020204" pitchFamily="34" charset="0"/>
                        </a:rPr>
                        <a:t>Total</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946912570"/>
                  </a:ext>
                </a:extLst>
              </a:tr>
              <a:tr h="610759">
                <a:tc>
                  <a:txBody>
                    <a:bodyPr/>
                    <a:lstStyle/>
                    <a:p>
                      <a:pPr algn="ctr"/>
                      <a:r>
                        <a:rPr lang="en-GB" sz="2000" b="1" dirty="0">
                          <a:solidFill>
                            <a:schemeClr val="tx1"/>
                          </a:solidFill>
                          <a:latin typeface="Century Gothic" panose="020B0502020202020204" pitchFamily="34" charset="0"/>
                        </a:rPr>
                        <a:t>Saturday</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GB" sz="2000" b="1" dirty="0">
                          <a:solidFill>
                            <a:srgbClr val="FF0000"/>
                          </a:solidFill>
                          <a:latin typeface="Century Gothic" panose="020B0502020202020204" pitchFamily="34" charset="0"/>
                        </a:rPr>
                        <a:t>15,623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solidFill>
                            <a:schemeClr val="tx1"/>
                          </a:solidFill>
                          <a:latin typeface="Century Gothic" panose="020B0502020202020204" pitchFamily="34" charset="0"/>
                        </a:rPr>
                        <a:t>26,734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solidFill>
                            <a:srgbClr val="FF0000"/>
                          </a:solidFill>
                          <a:latin typeface="Century Gothic" panose="020B0502020202020204" pitchFamily="34" charset="0"/>
                        </a:rPr>
                        <a:t>42,357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8871362"/>
                  </a:ext>
                </a:extLst>
              </a:tr>
              <a:tr h="610759">
                <a:tc>
                  <a:txBody>
                    <a:bodyPr/>
                    <a:lstStyle/>
                    <a:p>
                      <a:pPr algn="ctr"/>
                      <a:r>
                        <a:rPr lang="en-GB" sz="2000" b="1" dirty="0">
                          <a:solidFill>
                            <a:schemeClr val="tx1"/>
                          </a:solidFill>
                          <a:latin typeface="Century Gothic" panose="020B0502020202020204" pitchFamily="34" charset="0"/>
                        </a:rPr>
                        <a:t>Sunday</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GB" sz="2000" b="1" dirty="0">
                          <a:solidFill>
                            <a:schemeClr val="tx1"/>
                          </a:solidFill>
                          <a:latin typeface="Century Gothic" panose="020B0502020202020204" pitchFamily="34" charset="0"/>
                        </a:rPr>
                        <a:t>11,646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solidFill>
                            <a:schemeClr val="tx1"/>
                          </a:solidFill>
                          <a:latin typeface="Century Gothic" panose="020B0502020202020204" pitchFamily="34" charset="0"/>
                        </a:rPr>
                        <a:t>27,624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solidFill>
                            <a:schemeClr val="tx1"/>
                          </a:solidFill>
                          <a:latin typeface="Century Gothic" panose="020B0502020202020204" pitchFamily="34" charset="0"/>
                        </a:rPr>
                        <a:t>39,270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84595259"/>
                  </a:ext>
                </a:extLst>
              </a:tr>
              <a:tr h="610759">
                <a:tc>
                  <a:txBody>
                    <a:bodyPr/>
                    <a:lstStyle/>
                    <a:p>
                      <a:pPr algn="ctr"/>
                      <a:r>
                        <a:rPr lang="en-GB" sz="2000" b="1" dirty="0">
                          <a:solidFill>
                            <a:schemeClr val="tx1"/>
                          </a:solidFill>
                          <a:latin typeface="Century Gothic" panose="020B0502020202020204" pitchFamily="34" charset="0"/>
                        </a:rPr>
                        <a:t>Total</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GB" sz="2000" b="1" dirty="0">
                          <a:solidFill>
                            <a:schemeClr val="tx1"/>
                          </a:solidFill>
                          <a:latin typeface="Century Gothic" panose="020B0502020202020204" pitchFamily="34" charset="0"/>
                        </a:rPr>
                        <a:t>27,269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solidFill>
                            <a:srgbClr val="FF0000"/>
                          </a:solidFill>
                          <a:latin typeface="Century Gothic" panose="020B0502020202020204" pitchFamily="34" charset="0"/>
                        </a:rPr>
                        <a:t>54,358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solidFill>
                            <a:schemeClr val="tx1"/>
                          </a:solidFill>
                          <a:latin typeface="Century Gothic" panose="020B0502020202020204" pitchFamily="34" charset="0"/>
                        </a:rPr>
                        <a:t>81,627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3743233"/>
                  </a:ext>
                </a:extLst>
              </a:tr>
            </a:tbl>
          </a:graphicData>
        </a:graphic>
      </p:graphicFrame>
      <p:sp>
        <p:nvSpPr>
          <p:cNvPr id="11" name="TextBox 10">
            <a:extLst>
              <a:ext uri="{FF2B5EF4-FFF2-40B4-BE49-F238E27FC236}">
                <a16:creationId xmlns:a16="http://schemas.microsoft.com/office/drawing/2014/main" id="{52AFF238-94E3-4CC8-B77B-492176F757C9}"/>
              </a:ext>
            </a:extLst>
          </p:cNvPr>
          <p:cNvSpPr txBox="1"/>
          <p:nvPr/>
        </p:nvSpPr>
        <p:spPr>
          <a:xfrm>
            <a:off x="8326907" y="5965538"/>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32782679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Use inverse calculations to find A, B and C.</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800" b="1" dirty="0">
                <a:solidFill>
                  <a:schemeClr val="tx1"/>
                </a:solidFill>
                <a:latin typeface="Century Gothic" panose="020B0502020202020204" pitchFamily="34" charset="0"/>
                <a:sym typeface="Wingdings" panose="05000000000000000000" pitchFamily="2" charset="2"/>
              </a:rPr>
              <a:t>A + 57,624 = B</a:t>
            </a:r>
          </a:p>
          <a:p>
            <a:pPr algn="ctr"/>
            <a:endParaRPr lang="en-GB" sz="2800" b="1" dirty="0">
              <a:solidFill>
                <a:schemeClr val="tx1"/>
              </a:solidFill>
              <a:latin typeface="Century Gothic" panose="020B0502020202020204" pitchFamily="34" charset="0"/>
              <a:sym typeface="Wingdings" panose="05000000000000000000" pitchFamily="2" charset="2"/>
            </a:endParaRPr>
          </a:p>
          <a:p>
            <a:pPr algn="ctr"/>
            <a:r>
              <a:rPr lang="en-GB" sz="2800" b="1" dirty="0">
                <a:solidFill>
                  <a:schemeClr val="tx1"/>
                </a:solidFill>
                <a:latin typeface="Century Gothic" panose="020B0502020202020204" pitchFamily="34" charset="0"/>
                <a:sym typeface="Wingdings" panose="05000000000000000000" pitchFamily="2" charset="2"/>
              </a:rPr>
              <a:t>69,623 – B = 11,746</a:t>
            </a:r>
          </a:p>
          <a:p>
            <a:pPr algn="ctr"/>
            <a:endParaRPr lang="en-GB" sz="2800" b="1" dirty="0">
              <a:solidFill>
                <a:schemeClr val="tx1"/>
              </a:solidFill>
              <a:latin typeface="Century Gothic" panose="020B0502020202020204" pitchFamily="34" charset="0"/>
              <a:sym typeface="Wingdings" panose="05000000000000000000" pitchFamily="2" charset="2"/>
            </a:endParaRPr>
          </a:p>
          <a:p>
            <a:pPr algn="ctr"/>
            <a:r>
              <a:rPr lang="en-GB" sz="2800" b="1" dirty="0">
                <a:solidFill>
                  <a:schemeClr val="tx1"/>
                </a:solidFill>
                <a:latin typeface="Century Gothic" panose="020B0502020202020204" pitchFamily="34" charset="0"/>
                <a:sym typeface="Wingdings" panose="05000000000000000000" pitchFamily="2" charset="2"/>
              </a:rPr>
              <a:t>A + 33,735 = C</a:t>
            </a:r>
          </a:p>
          <a:p>
            <a:pPr algn="ctr"/>
            <a:endParaRPr lang="en-GB" sz="2000" b="1" dirty="0">
              <a:solidFill>
                <a:srgbClr val="FF0000"/>
              </a:solidFill>
              <a:latin typeface="Century Gothic" panose="020B0502020202020204" pitchFamily="34" charset="0"/>
              <a:sym typeface="Wingdings" panose="05000000000000000000" pitchFamily="2" charset="2"/>
            </a:endParaRPr>
          </a:p>
          <a:p>
            <a:pPr algn="ctr"/>
            <a:endParaRPr lang="en-GB" sz="2000" b="1" dirty="0">
              <a:solidFill>
                <a:srgbClr val="FF0000"/>
              </a:solidFill>
              <a:latin typeface="Century Gothic" panose="020B0502020202020204" pitchFamily="34" charset="0"/>
              <a:sym typeface="Wingdings" panose="05000000000000000000" pitchFamily="2" charset="2"/>
            </a:endParaRPr>
          </a:p>
          <a:p>
            <a:pPr algn="ctr"/>
            <a:r>
              <a:rPr lang="en-GB" sz="2000" b="1" dirty="0">
                <a:solidFill>
                  <a:schemeClr val="tx1"/>
                </a:solidFill>
                <a:latin typeface="Century Gothic" panose="020B0502020202020204" pitchFamily="34" charset="0"/>
              </a:rPr>
              <a:t> </a:t>
            </a:r>
          </a:p>
          <a:p>
            <a:pPr algn="ctr"/>
            <a:endParaRPr lang="en-GB" sz="2000" b="1" u="sng" dirty="0">
              <a:solidFill>
                <a:schemeClr val="bg2">
                  <a:lumMod val="50000"/>
                </a:schemeClr>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p:txBody>
      </p:sp>
      <p:sp>
        <p:nvSpPr>
          <p:cNvPr id="11" name="TextBox 10">
            <a:extLst>
              <a:ext uri="{FF2B5EF4-FFF2-40B4-BE49-F238E27FC236}">
                <a16:creationId xmlns:a16="http://schemas.microsoft.com/office/drawing/2014/main" id="{D14E3945-0981-424D-9C25-2FC816444C4C}"/>
              </a:ext>
            </a:extLst>
          </p:cNvPr>
          <p:cNvSpPr txBox="1"/>
          <p:nvPr/>
        </p:nvSpPr>
        <p:spPr>
          <a:xfrm>
            <a:off x="8326907" y="5965538"/>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21612814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Use inverse calculations to find A, B and C.</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800" b="1" dirty="0">
                <a:solidFill>
                  <a:schemeClr val="tx1"/>
                </a:solidFill>
                <a:latin typeface="Century Gothic" panose="020B0502020202020204" pitchFamily="34" charset="0"/>
                <a:sym typeface="Wingdings" panose="05000000000000000000" pitchFamily="2" charset="2"/>
              </a:rPr>
              <a:t>A + 57,624 = B</a:t>
            </a:r>
          </a:p>
          <a:p>
            <a:pPr algn="ctr"/>
            <a:endParaRPr lang="en-GB" sz="2800" b="1" dirty="0">
              <a:solidFill>
                <a:schemeClr val="tx1"/>
              </a:solidFill>
              <a:latin typeface="Century Gothic" panose="020B0502020202020204" pitchFamily="34" charset="0"/>
              <a:sym typeface="Wingdings" panose="05000000000000000000" pitchFamily="2" charset="2"/>
            </a:endParaRPr>
          </a:p>
          <a:p>
            <a:pPr algn="ctr"/>
            <a:r>
              <a:rPr lang="en-GB" sz="2800" b="1" dirty="0">
                <a:solidFill>
                  <a:schemeClr val="tx1"/>
                </a:solidFill>
                <a:latin typeface="Century Gothic" panose="020B0502020202020204" pitchFamily="34" charset="0"/>
                <a:sym typeface="Wingdings" panose="05000000000000000000" pitchFamily="2" charset="2"/>
              </a:rPr>
              <a:t>69,623 – B = 11,746</a:t>
            </a:r>
          </a:p>
          <a:p>
            <a:pPr algn="ctr"/>
            <a:endParaRPr lang="en-GB" sz="2800" b="1" dirty="0">
              <a:solidFill>
                <a:schemeClr val="tx1"/>
              </a:solidFill>
              <a:latin typeface="Century Gothic" panose="020B0502020202020204" pitchFamily="34" charset="0"/>
              <a:sym typeface="Wingdings" panose="05000000000000000000" pitchFamily="2" charset="2"/>
            </a:endParaRPr>
          </a:p>
          <a:p>
            <a:pPr algn="ctr"/>
            <a:r>
              <a:rPr lang="en-GB" sz="2800" b="1" dirty="0">
                <a:solidFill>
                  <a:schemeClr val="tx1"/>
                </a:solidFill>
                <a:latin typeface="Century Gothic" panose="020B0502020202020204" pitchFamily="34" charset="0"/>
                <a:sym typeface="Wingdings" panose="05000000000000000000" pitchFamily="2" charset="2"/>
              </a:rPr>
              <a:t>A + 33,735 = C</a:t>
            </a:r>
          </a:p>
          <a:p>
            <a:pPr algn="ctr"/>
            <a:endParaRPr lang="en-GB" sz="2000" b="1" dirty="0">
              <a:solidFill>
                <a:srgbClr val="FF0000"/>
              </a:solidFill>
              <a:latin typeface="Century Gothic" panose="020B0502020202020204" pitchFamily="34" charset="0"/>
              <a:sym typeface="Wingdings" panose="05000000000000000000" pitchFamily="2" charset="2"/>
            </a:endParaRPr>
          </a:p>
          <a:p>
            <a:pPr algn="ctr"/>
            <a:endParaRPr lang="en-GB" sz="2000" b="1" dirty="0">
              <a:solidFill>
                <a:srgbClr val="FF0000"/>
              </a:solidFill>
              <a:latin typeface="Century Gothic" panose="020B0502020202020204" pitchFamily="34" charset="0"/>
              <a:sym typeface="Wingdings" panose="05000000000000000000" pitchFamily="2" charset="2"/>
            </a:endParaRPr>
          </a:p>
          <a:p>
            <a:pPr algn="ctr"/>
            <a:r>
              <a:rPr lang="en-GB" sz="2000" b="1" dirty="0">
                <a:solidFill>
                  <a:schemeClr val="tx1"/>
                </a:solidFill>
                <a:latin typeface="Century Gothic" panose="020B0502020202020204" pitchFamily="34" charset="0"/>
              </a:rPr>
              <a:t> </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A = 253;  B = 57,877;  C = 33,988 </a:t>
            </a:r>
          </a:p>
          <a:p>
            <a:pPr algn="ctr"/>
            <a:endParaRPr lang="en-GB" sz="2000" b="1" dirty="0">
              <a:solidFill>
                <a:srgbClr val="FF0000"/>
              </a:solidFill>
              <a:latin typeface="Century Gothic" panose="020B0502020202020204" pitchFamily="34" charset="0"/>
            </a:endParaRPr>
          </a:p>
        </p:txBody>
      </p:sp>
      <p:sp>
        <p:nvSpPr>
          <p:cNvPr id="11" name="TextBox 10">
            <a:extLst>
              <a:ext uri="{FF2B5EF4-FFF2-40B4-BE49-F238E27FC236}">
                <a16:creationId xmlns:a16="http://schemas.microsoft.com/office/drawing/2014/main" id="{6A344F84-3A6F-417C-AC98-58FE675E22B1}"/>
              </a:ext>
            </a:extLst>
          </p:cNvPr>
          <p:cNvSpPr txBox="1"/>
          <p:nvPr/>
        </p:nvSpPr>
        <p:spPr>
          <a:xfrm>
            <a:off x="8326907" y="5965538"/>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15095206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Spot the odd one out.</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Explain why.</a:t>
            </a:r>
          </a:p>
          <a:p>
            <a:endParaRPr lang="en-GB" sz="2000" b="1" dirty="0">
              <a:solidFill>
                <a:schemeClr val="tx1"/>
              </a:solidFill>
              <a:latin typeface="Century Gothic" panose="020B0502020202020204" pitchFamily="34" charset="0"/>
            </a:endParaRPr>
          </a:p>
        </p:txBody>
      </p:sp>
      <p:graphicFrame>
        <p:nvGraphicFramePr>
          <p:cNvPr id="21" name="Table 20">
            <a:extLst>
              <a:ext uri="{FF2B5EF4-FFF2-40B4-BE49-F238E27FC236}">
                <a16:creationId xmlns:a16="http://schemas.microsoft.com/office/drawing/2014/main" id="{F79B8298-81F5-4C5D-80A5-E5EF8F90F106}"/>
              </a:ext>
            </a:extLst>
          </p:cNvPr>
          <p:cNvGraphicFramePr>
            <a:graphicFrameLocks noGrp="1"/>
          </p:cNvGraphicFramePr>
          <p:nvPr/>
        </p:nvGraphicFramePr>
        <p:xfrm>
          <a:off x="2371434" y="1353465"/>
          <a:ext cx="4676216" cy="801624"/>
        </p:xfrm>
        <a:graphic>
          <a:graphicData uri="http://schemas.openxmlformats.org/drawingml/2006/table">
            <a:tbl>
              <a:tblPr firstRow="1" bandRow="1">
                <a:tableStyleId>{5940675A-B579-460E-94D1-54222C63F5DA}</a:tableStyleId>
              </a:tblPr>
              <a:tblGrid>
                <a:gridCol w="3633581">
                  <a:extLst>
                    <a:ext uri="{9D8B030D-6E8A-4147-A177-3AD203B41FA5}">
                      <a16:colId xmlns:a16="http://schemas.microsoft.com/office/drawing/2014/main" val="228014454"/>
                    </a:ext>
                  </a:extLst>
                </a:gridCol>
                <a:gridCol w="1042635">
                  <a:extLst>
                    <a:ext uri="{9D8B030D-6E8A-4147-A177-3AD203B41FA5}">
                      <a16:colId xmlns:a16="http://schemas.microsoft.com/office/drawing/2014/main" val="3912140452"/>
                    </a:ext>
                  </a:extLst>
                </a:gridCol>
              </a:tblGrid>
              <a:tr h="0">
                <a:tc gridSpan="2">
                  <a:txBody>
                    <a:bodyPr/>
                    <a:lstStyle/>
                    <a:p>
                      <a:pPr algn="ctr"/>
                      <a:r>
                        <a:rPr lang="en-GB" sz="2000" b="1" dirty="0">
                          <a:latin typeface="Century Gothic" panose="020B0502020202020204" pitchFamily="34" charset="0"/>
                        </a:rPr>
                        <a:t>68,482</a:t>
                      </a:r>
                    </a:p>
                  </a:txBody>
                  <a:tcPr marL="100584" marR="100584" marT="50292" marB="5029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n-GB" dirty="0"/>
                    </a:p>
                  </a:txBody>
                  <a:tcPr/>
                </a:tc>
                <a:extLst>
                  <a:ext uri="{0D108BD9-81ED-4DB2-BD59-A6C34878D82A}">
                    <a16:rowId xmlns:a16="http://schemas.microsoft.com/office/drawing/2014/main" val="3480031901"/>
                  </a:ext>
                </a:extLst>
              </a:tr>
              <a:tr h="0">
                <a:tc>
                  <a:txBody>
                    <a:bodyPr/>
                    <a:lstStyle/>
                    <a:p>
                      <a:pPr algn="ctr"/>
                      <a:r>
                        <a:rPr lang="en-GB" sz="2000" b="1" dirty="0">
                          <a:latin typeface="Century Gothic" panose="020B0502020202020204" pitchFamily="34" charset="0"/>
                        </a:rPr>
                        <a:t>A</a:t>
                      </a:r>
                    </a:p>
                  </a:txBody>
                  <a:tcPr marL="75571" marR="75571">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7,974</a:t>
                      </a:r>
                    </a:p>
                  </a:txBody>
                  <a:tcPr marL="75571" marR="75571">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2568224"/>
                  </a:ext>
                </a:extLst>
              </a:tr>
            </a:tbl>
          </a:graphicData>
        </a:graphic>
      </p:graphicFrame>
      <p:grpSp>
        <p:nvGrpSpPr>
          <p:cNvPr id="24" name="Group 23">
            <a:extLst>
              <a:ext uri="{FF2B5EF4-FFF2-40B4-BE49-F238E27FC236}">
                <a16:creationId xmlns:a16="http://schemas.microsoft.com/office/drawing/2014/main" id="{44BEAFF2-4DCC-474C-8599-26270710FDBD}"/>
              </a:ext>
            </a:extLst>
          </p:cNvPr>
          <p:cNvGrpSpPr/>
          <p:nvPr/>
        </p:nvGrpSpPr>
        <p:grpSpPr>
          <a:xfrm>
            <a:off x="5108836" y="1978510"/>
            <a:ext cx="3276345" cy="2895036"/>
            <a:chOff x="2326555" y="3910464"/>
            <a:chExt cx="948070" cy="846752"/>
          </a:xfrm>
          <a:solidFill>
            <a:schemeClr val="bg1"/>
          </a:solidFill>
        </p:grpSpPr>
        <p:sp>
          <p:nvSpPr>
            <p:cNvPr id="25" name="Oval 24">
              <a:extLst>
                <a:ext uri="{FF2B5EF4-FFF2-40B4-BE49-F238E27FC236}">
                  <a16:creationId xmlns:a16="http://schemas.microsoft.com/office/drawing/2014/main" id="{8C84D8C3-6AF9-4B8C-BF61-99EC351A383C}"/>
                </a:ext>
              </a:extLst>
            </p:cNvPr>
            <p:cNvSpPr/>
            <p:nvPr/>
          </p:nvSpPr>
          <p:spPr>
            <a:xfrm>
              <a:off x="2326555" y="4140917"/>
              <a:ext cx="385846" cy="385846"/>
            </a:xfrm>
            <a:prstGeom prst="ellips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68,482</a:t>
              </a:r>
            </a:p>
          </p:txBody>
        </p:sp>
        <p:sp>
          <p:nvSpPr>
            <p:cNvPr id="26" name="Oval 25">
              <a:extLst>
                <a:ext uri="{FF2B5EF4-FFF2-40B4-BE49-F238E27FC236}">
                  <a16:creationId xmlns:a16="http://schemas.microsoft.com/office/drawing/2014/main" id="{175A92A9-AC20-4A53-9AAB-37DDA7FE2112}"/>
                </a:ext>
              </a:extLst>
            </p:cNvPr>
            <p:cNvSpPr/>
            <p:nvPr/>
          </p:nvSpPr>
          <p:spPr>
            <a:xfrm>
              <a:off x="2888779" y="4371370"/>
              <a:ext cx="385846" cy="385846"/>
            </a:xfrm>
            <a:prstGeom prst="ellips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60,508</a:t>
              </a:r>
            </a:p>
          </p:txBody>
        </p:sp>
        <p:sp>
          <p:nvSpPr>
            <p:cNvPr id="27" name="Oval 26">
              <a:extLst>
                <a:ext uri="{FF2B5EF4-FFF2-40B4-BE49-F238E27FC236}">
                  <a16:creationId xmlns:a16="http://schemas.microsoft.com/office/drawing/2014/main" id="{124E7EA6-65CC-4E05-AB14-702E35C4C559}"/>
                </a:ext>
              </a:extLst>
            </p:cNvPr>
            <p:cNvSpPr/>
            <p:nvPr/>
          </p:nvSpPr>
          <p:spPr>
            <a:xfrm>
              <a:off x="2888779" y="3910464"/>
              <a:ext cx="385846" cy="385846"/>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C</a:t>
              </a:r>
            </a:p>
          </p:txBody>
        </p:sp>
        <p:cxnSp>
          <p:nvCxnSpPr>
            <p:cNvPr id="28" name="Straight Connector 27">
              <a:extLst>
                <a:ext uri="{FF2B5EF4-FFF2-40B4-BE49-F238E27FC236}">
                  <a16:creationId xmlns:a16="http://schemas.microsoft.com/office/drawing/2014/main" id="{2D0FF35E-D0D8-4075-B8D6-B991BC68DEE8}"/>
                </a:ext>
              </a:extLst>
            </p:cNvPr>
            <p:cNvCxnSpPr>
              <a:cxnSpLocks/>
              <a:stCxn id="25" idx="5"/>
            </p:cNvCxnSpPr>
            <p:nvPr/>
          </p:nvCxnSpPr>
          <p:spPr>
            <a:xfrm>
              <a:off x="2655895" y="4470257"/>
              <a:ext cx="232884" cy="125286"/>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0CF44C1-5C9B-4A4F-81BC-4ABA9D8DB0C0}"/>
                </a:ext>
              </a:extLst>
            </p:cNvPr>
            <p:cNvCxnSpPr>
              <a:cxnSpLocks/>
              <a:stCxn id="25" idx="7"/>
              <a:endCxn id="27" idx="2"/>
            </p:cNvCxnSpPr>
            <p:nvPr/>
          </p:nvCxnSpPr>
          <p:spPr>
            <a:xfrm flipV="1">
              <a:off x="2655895" y="4103387"/>
              <a:ext cx="232884" cy="94036"/>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20" name="Table 19">
            <a:extLst>
              <a:ext uri="{FF2B5EF4-FFF2-40B4-BE49-F238E27FC236}">
                <a16:creationId xmlns:a16="http://schemas.microsoft.com/office/drawing/2014/main" id="{F2049C9B-2B7A-4756-A534-C50428DBE506}"/>
              </a:ext>
            </a:extLst>
          </p:cNvPr>
          <p:cNvGraphicFramePr>
            <a:graphicFrameLocks noGrp="1"/>
          </p:cNvGraphicFramePr>
          <p:nvPr/>
        </p:nvGraphicFramePr>
        <p:xfrm>
          <a:off x="682741" y="2458184"/>
          <a:ext cx="3240000" cy="2160000"/>
        </p:xfrm>
        <a:graphic>
          <a:graphicData uri="http://schemas.openxmlformats.org/drawingml/2006/table">
            <a:tbl>
              <a:tblPr firstRow="1" bandRow="1">
                <a:tableStyleId>{5940675A-B579-460E-94D1-54222C63F5DA}</a:tableStyleId>
              </a:tblPr>
              <a:tblGrid>
                <a:gridCol w="540000">
                  <a:extLst>
                    <a:ext uri="{9D8B030D-6E8A-4147-A177-3AD203B41FA5}">
                      <a16:colId xmlns:a16="http://schemas.microsoft.com/office/drawing/2014/main" val="1412831266"/>
                    </a:ext>
                  </a:extLst>
                </a:gridCol>
                <a:gridCol w="540000">
                  <a:extLst>
                    <a:ext uri="{9D8B030D-6E8A-4147-A177-3AD203B41FA5}">
                      <a16:colId xmlns:a16="http://schemas.microsoft.com/office/drawing/2014/main" val="3445209635"/>
                    </a:ext>
                  </a:extLst>
                </a:gridCol>
                <a:gridCol w="540000">
                  <a:extLst>
                    <a:ext uri="{9D8B030D-6E8A-4147-A177-3AD203B41FA5}">
                      <a16:colId xmlns:a16="http://schemas.microsoft.com/office/drawing/2014/main" val="85543246"/>
                    </a:ext>
                  </a:extLst>
                </a:gridCol>
                <a:gridCol w="540000">
                  <a:extLst>
                    <a:ext uri="{9D8B030D-6E8A-4147-A177-3AD203B41FA5}">
                      <a16:colId xmlns:a16="http://schemas.microsoft.com/office/drawing/2014/main" val="1534360540"/>
                    </a:ext>
                  </a:extLst>
                </a:gridCol>
                <a:gridCol w="540000">
                  <a:extLst>
                    <a:ext uri="{9D8B030D-6E8A-4147-A177-3AD203B41FA5}">
                      <a16:colId xmlns:a16="http://schemas.microsoft.com/office/drawing/2014/main" val="1539448882"/>
                    </a:ext>
                  </a:extLst>
                </a:gridCol>
                <a:gridCol w="540000">
                  <a:extLst>
                    <a:ext uri="{9D8B030D-6E8A-4147-A177-3AD203B41FA5}">
                      <a16:colId xmlns:a16="http://schemas.microsoft.com/office/drawing/2014/main" val="2780338946"/>
                    </a:ext>
                  </a:extLst>
                </a:gridCol>
              </a:tblGrid>
              <a:tr h="540000">
                <a:tc>
                  <a:txBody>
                    <a:bodyPr/>
                    <a:lstStyle/>
                    <a:p>
                      <a:pPr algn="ctr"/>
                      <a:endParaRPr lang="en-GB" sz="2000" b="1">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solidFill>
                            <a:schemeClr val="tx1"/>
                          </a:solidFill>
                          <a:latin typeface="Century Gothic" panose="020B0502020202020204" pitchFamily="34" charset="0"/>
                        </a:rPr>
                        <a:t>6</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chemeClr val="bg1"/>
                    </a:solidFill>
                  </a:tcPr>
                </a:tc>
                <a:tc>
                  <a:txBody>
                    <a:bodyPr/>
                    <a:lstStyle/>
                    <a:p>
                      <a:pPr algn="ctr"/>
                      <a:r>
                        <a:rPr lang="en-GB" sz="2000" b="1" dirty="0">
                          <a:solidFill>
                            <a:schemeClr val="tx1"/>
                          </a:solidFill>
                          <a:latin typeface="Century Gothic" panose="020B0502020202020204" pitchFamily="34" charset="0"/>
                        </a:rPr>
                        <a:t>0</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solidFill>
                            <a:schemeClr val="tx1"/>
                          </a:solidFill>
                          <a:latin typeface="Century Gothic" panose="020B0502020202020204" pitchFamily="34" charset="0"/>
                        </a:rPr>
                        <a:t>5</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solidFill>
                            <a:schemeClr val="tx1"/>
                          </a:solidFill>
                          <a:latin typeface="Century Gothic" panose="020B0502020202020204" pitchFamily="34" charset="0"/>
                        </a:rPr>
                        <a:t>0</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chemeClr val="bg1"/>
                    </a:solidFill>
                  </a:tcPr>
                </a:tc>
                <a:tc>
                  <a:txBody>
                    <a:bodyPr/>
                    <a:lstStyle/>
                    <a:p>
                      <a:pPr algn="ctr"/>
                      <a:r>
                        <a:rPr lang="en-GB" sz="2000" b="1" dirty="0">
                          <a:solidFill>
                            <a:schemeClr val="tx1"/>
                          </a:solidFill>
                          <a:latin typeface="Century Gothic" panose="020B0502020202020204" pitchFamily="34" charset="0"/>
                        </a:rPr>
                        <a:t>8</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86858051"/>
                  </a:ext>
                </a:extLst>
              </a:tr>
              <a:tr h="540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000" b="1" dirty="0">
                          <a:solidFill>
                            <a:schemeClr val="tx1"/>
                          </a:solidFill>
                          <a:latin typeface="Century Gothic" panose="020B0502020202020204" pitchFamily="34" charset="0"/>
                        </a:rPr>
                        <a: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1" dirty="0">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1" dirty="0">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1" dirty="0">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1" dirty="0">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1" dirty="0">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69463373"/>
                  </a:ext>
                </a:extLst>
              </a:tr>
              <a:tr h="540000">
                <a:tc>
                  <a:txBody>
                    <a:bodyPr/>
                    <a:lstStyle/>
                    <a:p>
                      <a:pPr algn="ctr"/>
                      <a:endParaRPr lang="en-GB" sz="2000" b="1">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solidFill>
                            <a:schemeClr val="tx1"/>
                          </a:solidFill>
                          <a:latin typeface="Century Gothic" panose="020B0502020202020204" pitchFamily="34" charset="0"/>
                        </a:rPr>
                        <a:t>6</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solidFill>
                            <a:schemeClr val="tx1"/>
                          </a:solidFill>
                          <a:latin typeface="Century Gothic" panose="020B0502020202020204" pitchFamily="34" charset="0"/>
                        </a:rPr>
                        <a:t>8</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solidFill>
                            <a:schemeClr val="tx1"/>
                          </a:solidFill>
                          <a:latin typeface="Century Gothic" panose="020B0502020202020204" pitchFamily="34" charset="0"/>
                        </a:rPr>
                        <a:t>4</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solidFill>
                            <a:schemeClr val="tx1"/>
                          </a:solidFill>
                          <a:latin typeface="Century Gothic" panose="020B0502020202020204" pitchFamily="34" charset="0"/>
                        </a:rPr>
                        <a:t>5</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solidFill>
                            <a:schemeClr val="tx1"/>
                          </a:solidFill>
                          <a:latin typeface="Century Gothic" panose="020B0502020202020204" pitchFamily="34" charset="0"/>
                        </a:rPr>
                        <a:t>5</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30796636"/>
                  </a:ext>
                </a:extLst>
              </a:tr>
              <a:tr h="540000">
                <a:tc>
                  <a:txBody>
                    <a:bodyPr/>
                    <a:lstStyle/>
                    <a:p>
                      <a:pPr algn="ctr"/>
                      <a:r>
                        <a:rPr lang="en-GB" sz="2000" b="1" dirty="0">
                          <a:solidFill>
                            <a:schemeClr val="tx1"/>
                          </a:solidFill>
                          <a:latin typeface="Century Gothic" panose="020B0502020202020204" pitchFamily="34" charset="0"/>
                        </a:rPr>
                        <a:t>B</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1" dirty="0">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1">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1">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1">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1" dirty="0">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99963375"/>
                  </a:ext>
                </a:extLst>
              </a:tr>
            </a:tbl>
          </a:graphicData>
        </a:graphic>
      </p:graphicFrame>
      <p:sp>
        <p:nvSpPr>
          <p:cNvPr id="30" name="Rectangle 29">
            <a:extLst>
              <a:ext uri="{FF2B5EF4-FFF2-40B4-BE49-F238E27FC236}">
                <a16:creationId xmlns:a16="http://schemas.microsoft.com/office/drawing/2014/main" id="{FDA5D7E2-E9AD-4D03-A6C2-5BFBCB8410D4}"/>
              </a:ext>
            </a:extLst>
          </p:cNvPr>
          <p:cNvSpPr/>
          <p:nvPr/>
        </p:nvSpPr>
        <p:spPr>
          <a:xfrm>
            <a:off x="1283759" y="3059237"/>
            <a:ext cx="407286" cy="4072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68FA24EC-B0C2-42A1-9462-9A9519DD77F6}"/>
              </a:ext>
            </a:extLst>
          </p:cNvPr>
          <p:cNvSpPr/>
          <p:nvPr/>
        </p:nvSpPr>
        <p:spPr>
          <a:xfrm>
            <a:off x="1831612" y="3059237"/>
            <a:ext cx="407286" cy="4072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942FC6CE-996E-4F28-8A0F-3BE7406DA550}"/>
              </a:ext>
            </a:extLst>
          </p:cNvPr>
          <p:cNvSpPr/>
          <p:nvPr/>
        </p:nvSpPr>
        <p:spPr>
          <a:xfrm>
            <a:off x="2369383" y="3059237"/>
            <a:ext cx="407286" cy="4072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0DBEBF20-2CB9-4A9A-AB57-09312FD4488C}"/>
              </a:ext>
            </a:extLst>
          </p:cNvPr>
          <p:cNvSpPr/>
          <p:nvPr/>
        </p:nvSpPr>
        <p:spPr>
          <a:xfrm>
            <a:off x="2914439" y="3059237"/>
            <a:ext cx="407286" cy="4072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6ED04AA5-DC02-42E4-AFCA-BBDEAA0165AF}"/>
              </a:ext>
            </a:extLst>
          </p:cNvPr>
          <p:cNvSpPr/>
          <p:nvPr/>
        </p:nvSpPr>
        <p:spPr>
          <a:xfrm>
            <a:off x="3441629" y="3059237"/>
            <a:ext cx="407286" cy="4072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A44FD361-C269-408F-9E4F-3BBC5B5E219E}"/>
              </a:ext>
            </a:extLst>
          </p:cNvPr>
          <p:cNvSpPr txBox="1"/>
          <p:nvPr/>
        </p:nvSpPr>
        <p:spPr>
          <a:xfrm>
            <a:off x="8326907" y="5965538"/>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28631477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Spot the odd one out.</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Explain why.</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B is the odd one out because...</a:t>
            </a:r>
          </a:p>
          <a:p>
            <a:endParaRPr lang="en-GB" sz="2000" b="1" dirty="0">
              <a:solidFill>
                <a:schemeClr val="tx1"/>
              </a:solidFill>
              <a:latin typeface="Century Gothic" panose="020B0502020202020204" pitchFamily="34" charset="0"/>
            </a:endParaRPr>
          </a:p>
        </p:txBody>
      </p:sp>
      <p:graphicFrame>
        <p:nvGraphicFramePr>
          <p:cNvPr id="21" name="Table 20">
            <a:extLst>
              <a:ext uri="{FF2B5EF4-FFF2-40B4-BE49-F238E27FC236}">
                <a16:creationId xmlns:a16="http://schemas.microsoft.com/office/drawing/2014/main" id="{F79B8298-81F5-4C5D-80A5-E5EF8F90F106}"/>
              </a:ext>
            </a:extLst>
          </p:cNvPr>
          <p:cNvGraphicFramePr>
            <a:graphicFrameLocks noGrp="1"/>
          </p:cNvGraphicFramePr>
          <p:nvPr/>
        </p:nvGraphicFramePr>
        <p:xfrm>
          <a:off x="2371434" y="1353465"/>
          <a:ext cx="4676216" cy="801624"/>
        </p:xfrm>
        <a:graphic>
          <a:graphicData uri="http://schemas.openxmlformats.org/drawingml/2006/table">
            <a:tbl>
              <a:tblPr firstRow="1" bandRow="1">
                <a:tableStyleId>{5940675A-B579-460E-94D1-54222C63F5DA}</a:tableStyleId>
              </a:tblPr>
              <a:tblGrid>
                <a:gridCol w="3633581">
                  <a:extLst>
                    <a:ext uri="{9D8B030D-6E8A-4147-A177-3AD203B41FA5}">
                      <a16:colId xmlns:a16="http://schemas.microsoft.com/office/drawing/2014/main" val="228014454"/>
                    </a:ext>
                  </a:extLst>
                </a:gridCol>
                <a:gridCol w="1042635">
                  <a:extLst>
                    <a:ext uri="{9D8B030D-6E8A-4147-A177-3AD203B41FA5}">
                      <a16:colId xmlns:a16="http://schemas.microsoft.com/office/drawing/2014/main" val="3912140452"/>
                    </a:ext>
                  </a:extLst>
                </a:gridCol>
              </a:tblGrid>
              <a:tr h="0">
                <a:tc gridSpan="2">
                  <a:txBody>
                    <a:bodyPr/>
                    <a:lstStyle/>
                    <a:p>
                      <a:pPr algn="ctr"/>
                      <a:r>
                        <a:rPr lang="en-GB" sz="2000" b="1" dirty="0">
                          <a:latin typeface="Century Gothic" panose="020B0502020202020204" pitchFamily="34" charset="0"/>
                        </a:rPr>
                        <a:t>68,482</a:t>
                      </a:r>
                    </a:p>
                  </a:txBody>
                  <a:tcPr marL="100584" marR="100584" marT="50292" marB="5029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n-GB" dirty="0"/>
                    </a:p>
                  </a:txBody>
                  <a:tcPr/>
                </a:tc>
                <a:extLst>
                  <a:ext uri="{0D108BD9-81ED-4DB2-BD59-A6C34878D82A}">
                    <a16:rowId xmlns:a16="http://schemas.microsoft.com/office/drawing/2014/main" val="3480031901"/>
                  </a:ext>
                </a:extLst>
              </a:tr>
              <a:tr h="0">
                <a:tc>
                  <a:txBody>
                    <a:bodyPr/>
                    <a:lstStyle/>
                    <a:p>
                      <a:pPr algn="ctr"/>
                      <a:r>
                        <a:rPr lang="en-GB" sz="2000" b="1" dirty="0">
                          <a:latin typeface="Century Gothic" panose="020B0502020202020204" pitchFamily="34" charset="0"/>
                        </a:rPr>
                        <a:t>A</a:t>
                      </a:r>
                    </a:p>
                  </a:txBody>
                  <a:tcPr marL="75571" marR="75571">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7,974</a:t>
                      </a:r>
                    </a:p>
                  </a:txBody>
                  <a:tcPr marL="75571" marR="75571">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2568224"/>
                  </a:ext>
                </a:extLst>
              </a:tr>
            </a:tbl>
          </a:graphicData>
        </a:graphic>
      </p:graphicFrame>
      <p:grpSp>
        <p:nvGrpSpPr>
          <p:cNvPr id="24" name="Group 23">
            <a:extLst>
              <a:ext uri="{FF2B5EF4-FFF2-40B4-BE49-F238E27FC236}">
                <a16:creationId xmlns:a16="http://schemas.microsoft.com/office/drawing/2014/main" id="{44BEAFF2-4DCC-474C-8599-26270710FDBD}"/>
              </a:ext>
            </a:extLst>
          </p:cNvPr>
          <p:cNvGrpSpPr/>
          <p:nvPr/>
        </p:nvGrpSpPr>
        <p:grpSpPr>
          <a:xfrm>
            <a:off x="5108836" y="1978510"/>
            <a:ext cx="3276345" cy="2895036"/>
            <a:chOff x="2326555" y="3910464"/>
            <a:chExt cx="948070" cy="846752"/>
          </a:xfrm>
          <a:solidFill>
            <a:schemeClr val="bg1"/>
          </a:solidFill>
        </p:grpSpPr>
        <p:sp>
          <p:nvSpPr>
            <p:cNvPr id="25" name="Oval 24">
              <a:extLst>
                <a:ext uri="{FF2B5EF4-FFF2-40B4-BE49-F238E27FC236}">
                  <a16:creationId xmlns:a16="http://schemas.microsoft.com/office/drawing/2014/main" id="{8C84D8C3-6AF9-4B8C-BF61-99EC351A383C}"/>
                </a:ext>
              </a:extLst>
            </p:cNvPr>
            <p:cNvSpPr/>
            <p:nvPr/>
          </p:nvSpPr>
          <p:spPr>
            <a:xfrm>
              <a:off x="2326555" y="4140917"/>
              <a:ext cx="385846" cy="385846"/>
            </a:xfrm>
            <a:prstGeom prst="ellips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68,482</a:t>
              </a:r>
            </a:p>
          </p:txBody>
        </p:sp>
        <p:sp>
          <p:nvSpPr>
            <p:cNvPr id="26" name="Oval 25">
              <a:extLst>
                <a:ext uri="{FF2B5EF4-FFF2-40B4-BE49-F238E27FC236}">
                  <a16:creationId xmlns:a16="http://schemas.microsoft.com/office/drawing/2014/main" id="{175A92A9-AC20-4A53-9AAB-37DDA7FE2112}"/>
                </a:ext>
              </a:extLst>
            </p:cNvPr>
            <p:cNvSpPr/>
            <p:nvPr/>
          </p:nvSpPr>
          <p:spPr>
            <a:xfrm>
              <a:off x="2888779" y="4371370"/>
              <a:ext cx="385846" cy="385846"/>
            </a:xfrm>
            <a:prstGeom prst="ellips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60,508</a:t>
              </a:r>
            </a:p>
          </p:txBody>
        </p:sp>
        <p:sp>
          <p:nvSpPr>
            <p:cNvPr id="27" name="Oval 26">
              <a:extLst>
                <a:ext uri="{FF2B5EF4-FFF2-40B4-BE49-F238E27FC236}">
                  <a16:creationId xmlns:a16="http://schemas.microsoft.com/office/drawing/2014/main" id="{124E7EA6-65CC-4E05-AB14-702E35C4C559}"/>
                </a:ext>
              </a:extLst>
            </p:cNvPr>
            <p:cNvSpPr/>
            <p:nvPr/>
          </p:nvSpPr>
          <p:spPr>
            <a:xfrm>
              <a:off x="2888779" y="3910464"/>
              <a:ext cx="385846" cy="385846"/>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C</a:t>
              </a:r>
            </a:p>
          </p:txBody>
        </p:sp>
        <p:cxnSp>
          <p:nvCxnSpPr>
            <p:cNvPr id="28" name="Straight Connector 27">
              <a:extLst>
                <a:ext uri="{FF2B5EF4-FFF2-40B4-BE49-F238E27FC236}">
                  <a16:creationId xmlns:a16="http://schemas.microsoft.com/office/drawing/2014/main" id="{2D0FF35E-D0D8-4075-B8D6-B991BC68DEE8}"/>
                </a:ext>
              </a:extLst>
            </p:cNvPr>
            <p:cNvCxnSpPr>
              <a:cxnSpLocks/>
              <a:stCxn id="25" idx="5"/>
            </p:cNvCxnSpPr>
            <p:nvPr/>
          </p:nvCxnSpPr>
          <p:spPr>
            <a:xfrm>
              <a:off x="2655895" y="4470257"/>
              <a:ext cx="232884" cy="125286"/>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0CF44C1-5C9B-4A4F-81BC-4ABA9D8DB0C0}"/>
                </a:ext>
              </a:extLst>
            </p:cNvPr>
            <p:cNvCxnSpPr>
              <a:cxnSpLocks/>
              <a:stCxn id="25" idx="7"/>
              <a:endCxn id="27" idx="2"/>
            </p:cNvCxnSpPr>
            <p:nvPr/>
          </p:nvCxnSpPr>
          <p:spPr>
            <a:xfrm flipV="1">
              <a:off x="2655895" y="4103387"/>
              <a:ext cx="232884" cy="94036"/>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20" name="Table 19">
            <a:extLst>
              <a:ext uri="{FF2B5EF4-FFF2-40B4-BE49-F238E27FC236}">
                <a16:creationId xmlns:a16="http://schemas.microsoft.com/office/drawing/2014/main" id="{F2049C9B-2B7A-4756-A534-C50428DBE506}"/>
              </a:ext>
            </a:extLst>
          </p:cNvPr>
          <p:cNvGraphicFramePr>
            <a:graphicFrameLocks noGrp="1"/>
          </p:cNvGraphicFramePr>
          <p:nvPr/>
        </p:nvGraphicFramePr>
        <p:xfrm>
          <a:off x="682741" y="2458184"/>
          <a:ext cx="3240000" cy="2160000"/>
        </p:xfrm>
        <a:graphic>
          <a:graphicData uri="http://schemas.openxmlformats.org/drawingml/2006/table">
            <a:tbl>
              <a:tblPr firstRow="1" bandRow="1">
                <a:tableStyleId>{5940675A-B579-460E-94D1-54222C63F5DA}</a:tableStyleId>
              </a:tblPr>
              <a:tblGrid>
                <a:gridCol w="540000">
                  <a:extLst>
                    <a:ext uri="{9D8B030D-6E8A-4147-A177-3AD203B41FA5}">
                      <a16:colId xmlns:a16="http://schemas.microsoft.com/office/drawing/2014/main" val="1412831266"/>
                    </a:ext>
                  </a:extLst>
                </a:gridCol>
                <a:gridCol w="540000">
                  <a:extLst>
                    <a:ext uri="{9D8B030D-6E8A-4147-A177-3AD203B41FA5}">
                      <a16:colId xmlns:a16="http://schemas.microsoft.com/office/drawing/2014/main" val="3445209635"/>
                    </a:ext>
                  </a:extLst>
                </a:gridCol>
                <a:gridCol w="540000">
                  <a:extLst>
                    <a:ext uri="{9D8B030D-6E8A-4147-A177-3AD203B41FA5}">
                      <a16:colId xmlns:a16="http://schemas.microsoft.com/office/drawing/2014/main" val="85543246"/>
                    </a:ext>
                  </a:extLst>
                </a:gridCol>
                <a:gridCol w="540000">
                  <a:extLst>
                    <a:ext uri="{9D8B030D-6E8A-4147-A177-3AD203B41FA5}">
                      <a16:colId xmlns:a16="http://schemas.microsoft.com/office/drawing/2014/main" val="1534360540"/>
                    </a:ext>
                  </a:extLst>
                </a:gridCol>
                <a:gridCol w="540000">
                  <a:extLst>
                    <a:ext uri="{9D8B030D-6E8A-4147-A177-3AD203B41FA5}">
                      <a16:colId xmlns:a16="http://schemas.microsoft.com/office/drawing/2014/main" val="1539448882"/>
                    </a:ext>
                  </a:extLst>
                </a:gridCol>
                <a:gridCol w="540000">
                  <a:extLst>
                    <a:ext uri="{9D8B030D-6E8A-4147-A177-3AD203B41FA5}">
                      <a16:colId xmlns:a16="http://schemas.microsoft.com/office/drawing/2014/main" val="2780338946"/>
                    </a:ext>
                  </a:extLst>
                </a:gridCol>
              </a:tblGrid>
              <a:tr h="540000">
                <a:tc>
                  <a:txBody>
                    <a:bodyPr/>
                    <a:lstStyle/>
                    <a:p>
                      <a:pPr algn="ctr"/>
                      <a:endParaRPr lang="en-GB" sz="2000" b="1">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solidFill>
                            <a:schemeClr val="tx1"/>
                          </a:solidFill>
                          <a:latin typeface="Century Gothic" panose="020B0502020202020204" pitchFamily="34" charset="0"/>
                        </a:rPr>
                        <a:t>6</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chemeClr val="bg1"/>
                    </a:solidFill>
                  </a:tcPr>
                </a:tc>
                <a:tc>
                  <a:txBody>
                    <a:bodyPr/>
                    <a:lstStyle/>
                    <a:p>
                      <a:pPr algn="ctr"/>
                      <a:r>
                        <a:rPr lang="en-GB" sz="2000" b="1" dirty="0">
                          <a:solidFill>
                            <a:schemeClr val="tx1"/>
                          </a:solidFill>
                          <a:latin typeface="Century Gothic" panose="020B0502020202020204" pitchFamily="34" charset="0"/>
                        </a:rPr>
                        <a:t>0</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solidFill>
                            <a:schemeClr val="tx1"/>
                          </a:solidFill>
                          <a:latin typeface="Century Gothic" panose="020B0502020202020204" pitchFamily="34" charset="0"/>
                        </a:rPr>
                        <a:t>5</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solidFill>
                            <a:schemeClr val="tx1"/>
                          </a:solidFill>
                          <a:latin typeface="Century Gothic" panose="020B0502020202020204" pitchFamily="34" charset="0"/>
                        </a:rPr>
                        <a:t>0</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chemeClr val="bg1"/>
                    </a:solidFill>
                  </a:tcPr>
                </a:tc>
                <a:tc>
                  <a:txBody>
                    <a:bodyPr/>
                    <a:lstStyle/>
                    <a:p>
                      <a:pPr algn="ctr"/>
                      <a:r>
                        <a:rPr lang="en-GB" sz="2000" b="1" dirty="0">
                          <a:solidFill>
                            <a:schemeClr val="tx1"/>
                          </a:solidFill>
                          <a:latin typeface="Century Gothic" panose="020B0502020202020204" pitchFamily="34" charset="0"/>
                        </a:rPr>
                        <a:t>8</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86858051"/>
                  </a:ext>
                </a:extLst>
              </a:tr>
              <a:tr h="540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000" b="1" dirty="0">
                          <a:solidFill>
                            <a:schemeClr val="tx1"/>
                          </a:solidFill>
                          <a:latin typeface="Century Gothic" panose="020B0502020202020204" pitchFamily="34" charset="0"/>
                        </a:rPr>
                        <a: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1" dirty="0">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1" dirty="0">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1" dirty="0">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1" dirty="0">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1" dirty="0">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69463373"/>
                  </a:ext>
                </a:extLst>
              </a:tr>
              <a:tr h="540000">
                <a:tc>
                  <a:txBody>
                    <a:bodyPr/>
                    <a:lstStyle/>
                    <a:p>
                      <a:pPr algn="ctr"/>
                      <a:endParaRPr lang="en-GB" sz="2000" b="1">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solidFill>
                            <a:schemeClr val="tx1"/>
                          </a:solidFill>
                          <a:latin typeface="Century Gothic" panose="020B0502020202020204" pitchFamily="34" charset="0"/>
                        </a:rPr>
                        <a:t>6</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solidFill>
                            <a:schemeClr val="tx1"/>
                          </a:solidFill>
                          <a:latin typeface="Century Gothic" panose="020B0502020202020204" pitchFamily="34" charset="0"/>
                        </a:rPr>
                        <a:t>8</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solidFill>
                            <a:schemeClr val="tx1"/>
                          </a:solidFill>
                          <a:latin typeface="Century Gothic" panose="020B0502020202020204" pitchFamily="34" charset="0"/>
                        </a:rPr>
                        <a:t>4</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solidFill>
                            <a:schemeClr val="tx1"/>
                          </a:solidFill>
                          <a:latin typeface="Century Gothic" panose="020B0502020202020204" pitchFamily="34" charset="0"/>
                        </a:rPr>
                        <a:t>5</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solidFill>
                            <a:schemeClr val="tx1"/>
                          </a:solidFill>
                          <a:latin typeface="Century Gothic" panose="020B0502020202020204" pitchFamily="34" charset="0"/>
                        </a:rPr>
                        <a:t>5</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30796636"/>
                  </a:ext>
                </a:extLst>
              </a:tr>
              <a:tr h="540000">
                <a:tc>
                  <a:txBody>
                    <a:bodyPr/>
                    <a:lstStyle/>
                    <a:p>
                      <a:pPr algn="ctr"/>
                      <a:r>
                        <a:rPr lang="en-GB" sz="2000" b="1" dirty="0">
                          <a:solidFill>
                            <a:schemeClr val="tx1"/>
                          </a:solidFill>
                          <a:latin typeface="Century Gothic" panose="020B0502020202020204" pitchFamily="34" charset="0"/>
                        </a:rPr>
                        <a:t>B</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1" dirty="0">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1">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1">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1">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1" dirty="0">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99963375"/>
                  </a:ext>
                </a:extLst>
              </a:tr>
            </a:tbl>
          </a:graphicData>
        </a:graphic>
      </p:graphicFrame>
      <p:sp>
        <p:nvSpPr>
          <p:cNvPr id="30" name="Rectangle 29">
            <a:extLst>
              <a:ext uri="{FF2B5EF4-FFF2-40B4-BE49-F238E27FC236}">
                <a16:creationId xmlns:a16="http://schemas.microsoft.com/office/drawing/2014/main" id="{FDA5D7E2-E9AD-4D03-A6C2-5BFBCB8410D4}"/>
              </a:ext>
            </a:extLst>
          </p:cNvPr>
          <p:cNvSpPr/>
          <p:nvPr/>
        </p:nvSpPr>
        <p:spPr>
          <a:xfrm>
            <a:off x="1283759" y="3059237"/>
            <a:ext cx="407286" cy="4072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68FA24EC-B0C2-42A1-9462-9A9519DD77F6}"/>
              </a:ext>
            </a:extLst>
          </p:cNvPr>
          <p:cNvSpPr/>
          <p:nvPr/>
        </p:nvSpPr>
        <p:spPr>
          <a:xfrm>
            <a:off x="1831612" y="3059237"/>
            <a:ext cx="407286" cy="4072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942FC6CE-996E-4F28-8A0F-3BE7406DA550}"/>
              </a:ext>
            </a:extLst>
          </p:cNvPr>
          <p:cNvSpPr/>
          <p:nvPr/>
        </p:nvSpPr>
        <p:spPr>
          <a:xfrm>
            <a:off x="2369383" y="3059237"/>
            <a:ext cx="407286" cy="4072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0DBEBF20-2CB9-4A9A-AB57-09312FD4488C}"/>
              </a:ext>
            </a:extLst>
          </p:cNvPr>
          <p:cNvSpPr/>
          <p:nvPr/>
        </p:nvSpPr>
        <p:spPr>
          <a:xfrm>
            <a:off x="2914439" y="3059237"/>
            <a:ext cx="407286" cy="4072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6ED04AA5-DC02-42E4-AFCA-BBDEAA0165AF}"/>
              </a:ext>
            </a:extLst>
          </p:cNvPr>
          <p:cNvSpPr/>
          <p:nvPr/>
        </p:nvSpPr>
        <p:spPr>
          <a:xfrm>
            <a:off x="3441629" y="3059237"/>
            <a:ext cx="407286" cy="4072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a:extLst>
              <a:ext uri="{FF2B5EF4-FFF2-40B4-BE49-F238E27FC236}">
                <a16:creationId xmlns:a16="http://schemas.microsoft.com/office/drawing/2014/main" id="{2C23C876-877B-43BA-8BE7-8C849F774BD9}"/>
              </a:ext>
            </a:extLst>
          </p:cNvPr>
          <p:cNvSpPr txBox="1"/>
          <p:nvPr/>
        </p:nvSpPr>
        <p:spPr>
          <a:xfrm>
            <a:off x="8326907" y="5965538"/>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24868377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Spot the odd one out.</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Explain why.</a:t>
            </a:r>
          </a:p>
          <a:p>
            <a:endParaRPr lang="en-GB" sz="2000" b="1" dirty="0">
              <a:solidFill>
                <a:srgbClr val="FF0000"/>
              </a:solidFill>
              <a:latin typeface="Century Gothic" panose="020B0502020202020204" pitchFamily="34" charset="0"/>
            </a:endParaRPr>
          </a:p>
          <a:p>
            <a:r>
              <a:rPr lang="en-GB" sz="2000" b="1" dirty="0">
                <a:solidFill>
                  <a:srgbClr val="FF0000"/>
                </a:solidFill>
                <a:latin typeface="Century Gothic" panose="020B0502020202020204" pitchFamily="34" charset="0"/>
              </a:rPr>
              <a:t>B is the odd one out because A and C both include the numbers 7,974 and 60,508 to total 68,482, and the inverse of this.</a:t>
            </a:r>
          </a:p>
          <a:p>
            <a:pPr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graphicFrame>
        <p:nvGraphicFramePr>
          <p:cNvPr id="21" name="Table 20">
            <a:extLst>
              <a:ext uri="{FF2B5EF4-FFF2-40B4-BE49-F238E27FC236}">
                <a16:creationId xmlns:a16="http://schemas.microsoft.com/office/drawing/2014/main" id="{F79B8298-81F5-4C5D-80A5-E5EF8F90F106}"/>
              </a:ext>
            </a:extLst>
          </p:cNvPr>
          <p:cNvGraphicFramePr>
            <a:graphicFrameLocks noGrp="1"/>
          </p:cNvGraphicFramePr>
          <p:nvPr/>
        </p:nvGraphicFramePr>
        <p:xfrm>
          <a:off x="2371434" y="1353465"/>
          <a:ext cx="4676216" cy="801624"/>
        </p:xfrm>
        <a:graphic>
          <a:graphicData uri="http://schemas.openxmlformats.org/drawingml/2006/table">
            <a:tbl>
              <a:tblPr firstRow="1" bandRow="1">
                <a:tableStyleId>{5940675A-B579-460E-94D1-54222C63F5DA}</a:tableStyleId>
              </a:tblPr>
              <a:tblGrid>
                <a:gridCol w="3633581">
                  <a:extLst>
                    <a:ext uri="{9D8B030D-6E8A-4147-A177-3AD203B41FA5}">
                      <a16:colId xmlns:a16="http://schemas.microsoft.com/office/drawing/2014/main" val="228014454"/>
                    </a:ext>
                  </a:extLst>
                </a:gridCol>
                <a:gridCol w="1042635">
                  <a:extLst>
                    <a:ext uri="{9D8B030D-6E8A-4147-A177-3AD203B41FA5}">
                      <a16:colId xmlns:a16="http://schemas.microsoft.com/office/drawing/2014/main" val="3912140452"/>
                    </a:ext>
                  </a:extLst>
                </a:gridCol>
              </a:tblGrid>
              <a:tr h="0">
                <a:tc gridSpan="2">
                  <a:txBody>
                    <a:bodyPr/>
                    <a:lstStyle/>
                    <a:p>
                      <a:pPr algn="ctr"/>
                      <a:r>
                        <a:rPr lang="en-GB" sz="2000" b="1" dirty="0">
                          <a:solidFill>
                            <a:schemeClr val="bg1">
                              <a:lumMod val="65000"/>
                            </a:schemeClr>
                          </a:solidFill>
                          <a:latin typeface="Century Gothic" panose="020B0502020202020204" pitchFamily="34" charset="0"/>
                        </a:rPr>
                        <a:t>68,482</a:t>
                      </a:r>
                    </a:p>
                  </a:txBody>
                  <a:tcPr marL="100584" marR="100584" marT="50292" marB="50292">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en-GB" dirty="0"/>
                    </a:p>
                  </a:txBody>
                  <a:tcPr/>
                </a:tc>
                <a:extLst>
                  <a:ext uri="{0D108BD9-81ED-4DB2-BD59-A6C34878D82A}">
                    <a16:rowId xmlns:a16="http://schemas.microsoft.com/office/drawing/2014/main" val="3480031901"/>
                  </a:ext>
                </a:extLst>
              </a:tr>
              <a:tr h="0">
                <a:tc>
                  <a:txBody>
                    <a:bodyPr/>
                    <a:lstStyle/>
                    <a:p>
                      <a:pPr algn="ctr"/>
                      <a:r>
                        <a:rPr lang="en-GB" sz="2000" b="1" dirty="0">
                          <a:solidFill>
                            <a:schemeClr val="bg1">
                              <a:lumMod val="65000"/>
                            </a:schemeClr>
                          </a:solidFill>
                          <a:latin typeface="Century Gothic" panose="020B0502020202020204" pitchFamily="34" charset="0"/>
                        </a:rPr>
                        <a:t>A</a:t>
                      </a:r>
                    </a:p>
                  </a:txBody>
                  <a:tcPr marL="75571" marR="75571">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GB" sz="2000" b="1" dirty="0">
                          <a:solidFill>
                            <a:schemeClr val="bg1">
                              <a:lumMod val="65000"/>
                            </a:schemeClr>
                          </a:solidFill>
                          <a:latin typeface="Century Gothic" panose="020B0502020202020204" pitchFamily="34" charset="0"/>
                        </a:rPr>
                        <a:t>7,974</a:t>
                      </a:r>
                    </a:p>
                  </a:txBody>
                  <a:tcPr marL="75571" marR="75571">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12568224"/>
                  </a:ext>
                </a:extLst>
              </a:tr>
            </a:tbl>
          </a:graphicData>
        </a:graphic>
      </p:graphicFrame>
      <p:grpSp>
        <p:nvGrpSpPr>
          <p:cNvPr id="24" name="Group 23">
            <a:extLst>
              <a:ext uri="{FF2B5EF4-FFF2-40B4-BE49-F238E27FC236}">
                <a16:creationId xmlns:a16="http://schemas.microsoft.com/office/drawing/2014/main" id="{44BEAFF2-4DCC-474C-8599-26270710FDBD}"/>
              </a:ext>
            </a:extLst>
          </p:cNvPr>
          <p:cNvGrpSpPr/>
          <p:nvPr/>
        </p:nvGrpSpPr>
        <p:grpSpPr>
          <a:xfrm>
            <a:off x="5108836" y="1978510"/>
            <a:ext cx="3276345" cy="2895036"/>
            <a:chOff x="2326555" y="3910464"/>
            <a:chExt cx="948070" cy="846752"/>
          </a:xfrm>
          <a:solidFill>
            <a:schemeClr val="bg1"/>
          </a:solidFill>
        </p:grpSpPr>
        <p:sp>
          <p:nvSpPr>
            <p:cNvPr id="25" name="Oval 24">
              <a:extLst>
                <a:ext uri="{FF2B5EF4-FFF2-40B4-BE49-F238E27FC236}">
                  <a16:creationId xmlns:a16="http://schemas.microsoft.com/office/drawing/2014/main" id="{8C84D8C3-6AF9-4B8C-BF61-99EC351A383C}"/>
                </a:ext>
              </a:extLst>
            </p:cNvPr>
            <p:cNvSpPr/>
            <p:nvPr/>
          </p:nvSpPr>
          <p:spPr>
            <a:xfrm>
              <a:off x="2326555" y="4140917"/>
              <a:ext cx="385846" cy="385846"/>
            </a:xfrm>
            <a:prstGeom prst="ellipse">
              <a:avLst/>
            </a:prstGeom>
            <a:grp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bg1">
                      <a:lumMod val="65000"/>
                    </a:schemeClr>
                  </a:solidFill>
                  <a:latin typeface="Century Gothic" panose="020B0502020202020204" pitchFamily="34" charset="0"/>
                </a:rPr>
                <a:t>68,482</a:t>
              </a:r>
            </a:p>
          </p:txBody>
        </p:sp>
        <p:sp>
          <p:nvSpPr>
            <p:cNvPr id="26" name="Oval 25">
              <a:extLst>
                <a:ext uri="{FF2B5EF4-FFF2-40B4-BE49-F238E27FC236}">
                  <a16:creationId xmlns:a16="http://schemas.microsoft.com/office/drawing/2014/main" id="{175A92A9-AC20-4A53-9AAB-37DDA7FE2112}"/>
                </a:ext>
              </a:extLst>
            </p:cNvPr>
            <p:cNvSpPr/>
            <p:nvPr/>
          </p:nvSpPr>
          <p:spPr>
            <a:xfrm>
              <a:off x="2888779" y="4371370"/>
              <a:ext cx="385846" cy="385846"/>
            </a:xfrm>
            <a:prstGeom prst="ellipse">
              <a:avLst/>
            </a:prstGeom>
            <a:grp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bg1">
                      <a:lumMod val="65000"/>
                    </a:schemeClr>
                  </a:solidFill>
                  <a:latin typeface="Century Gothic" panose="020B0502020202020204" pitchFamily="34" charset="0"/>
                </a:rPr>
                <a:t>60,508</a:t>
              </a:r>
            </a:p>
          </p:txBody>
        </p:sp>
        <p:sp>
          <p:nvSpPr>
            <p:cNvPr id="27" name="Oval 26">
              <a:extLst>
                <a:ext uri="{FF2B5EF4-FFF2-40B4-BE49-F238E27FC236}">
                  <a16:creationId xmlns:a16="http://schemas.microsoft.com/office/drawing/2014/main" id="{124E7EA6-65CC-4E05-AB14-702E35C4C559}"/>
                </a:ext>
              </a:extLst>
            </p:cNvPr>
            <p:cNvSpPr/>
            <p:nvPr/>
          </p:nvSpPr>
          <p:spPr>
            <a:xfrm>
              <a:off x="2888779" y="3910464"/>
              <a:ext cx="385846" cy="385846"/>
            </a:xfrm>
            <a:prstGeom prst="ellipse">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bg1">
                      <a:lumMod val="65000"/>
                    </a:schemeClr>
                  </a:solidFill>
                  <a:latin typeface="Century Gothic" panose="020B0502020202020204" pitchFamily="34" charset="0"/>
                </a:rPr>
                <a:t>C</a:t>
              </a:r>
            </a:p>
          </p:txBody>
        </p:sp>
        <p:cxnSp>
          <p:nvCxnSpPr>
            <p:cNvPr id="28" name="Straight Connector 27">
              <a:extLst>
                <a:ext uri="{FF2B5EF4-FFF2-40B4-BE49-F238E27FC236}">
                  <a16:creationId xmlns:a16="http://schemas.microsoft.com/office/drawing/2014/main" id="{2D0FF35E-D0D8-4075-B8D6-B991BC68DEE8}"/>
                </a:ext>
              </a:extLst>
            </p:cNvPr>
            <p:cNvCxnSpPr>
              <a:cxnSpLocks/>
              <a:stCxn id="25" idx="5"/>
            </p:cNvCxnSpPr>
            <p:nvPr/>
          </p:nvCxnSpPr>
          <p:spPr>
            <a:xfrm>
              <a:off x="2655895" y="4470257"/>
              <a:ext cx="232884" cy="125286"/>
            </a:xfrm>
            <a:prstGeom prst="line">
              <a:avLst/>
            </a:prstGeom>
            <a:grpFill/>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0CF44C1-5C9B-4A4F-81BC-4ABA9D8DB0C0}"/>
                </a:ext>
              </a:extLst>
            </p:cNvPr>
            <p:cNvCxnSpPr>
              <a:cxnSpLocks/>
              <a:stCxn id="25" idx="7"/>
              <a:endCxn id="27" idx="2"/>
            </p:cNvCxnSpPr>
            <p:nvPr/>
          </p:nvCxnSpPr>
          <p:spPr>
            <a:xfrm flipV="1">
              <a:off x="2655895" y="4103387"/>
              <a:ext cx="232884" cy="94036"/>
            </a:xfrm>
            <a:prstGeom prst="line">
              <a:avLst/>
            </a:prstGeom>
            <a:grpFill/>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20" name="Table 19">
            <a:extLst>
              <a:ext uri="{FF2B5EF4-FFF2-40B4-BE49-F238E27FC236}">
                <a16:creationId xmlns:a16="http://schemas.microsoft.com/office/drawing/2014/main" id="{F2049C9B-2B7A-4756-A534-C50428DBE506}"/>
              </a:ext>
            </a:extLst>
          </p:cNvPr>
          <p:cNvGraphicFramePr>
            <a:graphicFrameLocks noGrp="1"/>
          </p:cNvGraphicFramePr>
          <p:nvPr/>
        </p:nvGraphicFramePr>
        <p:xfrm>
          <a:off x="682741" y="2458184"/>
          <a:ext cx="3240000" cy="2160000"/>
        </p:xfrm>
        <a:graphic>
          <a:graphicData uri="http://schemas.openxmlformats.org/drawingml/2006/table">
            <a:tbl>
              <a:tblPr firstRow="1" bandRow="1">
                <a:tableStyleId>{5940675A-B579-460E-94D1-54222C63F5DA}</a:tableStyleId>
              </a:tblPr>
              <a:tblGrid>
                <a:gridCol w="540000">
                  <a:extLst>
                    <a:ext uri="{9D8B030D-6E8A-4147-A177-3AD203B41FA5}">
                      <a16:colId xmlns:a16="http://schemas.microsoft.com/office/drawing/2014/main" val="1412831266"/>
                    </a:ext>
                  </a:extLst>
                </a:gridCol>
                <a:gridCol w="540000">
                  <a:extLst>
                    <a:ext uri="{9D8B030D-6E8A-4147-A177-3AD203B41FA5}">
                      <a16:colId xmlns:a16="http://schemas.microsoft.com/office/drawing/2014/main" val="3445209635"/>
                    </a:ext>
                  </a:extLst>
                </a:gridCol>
                <a:gridCol w="540000">
                  <a:extLst>
                    <a:ext uri="{9D8B030D-6E8A-4147-A177-3AD203B41FA5}">
                      <a16:colId xmlns:a16="http://schemas.microsoft.com/office/drawing/2014/main" val="85543246"/>
                    </a:ext>
                  </a:extLst>
                </a:gridCol>
                <a:gridCol w="540000">
                  <a:extLst>
                    <a:ext uri="{9D8B030D-6E8A-4147-A177-3AD203B41FA5}">
                      <a16:colId xmlns:a16="http://schemas.microsoft.com/office/drawing/2014/main" val="1534360540"/>
                    </a:ext>
                  </a:extLst>
                </a:gridCol>
                <a:gridCol w="540000">
                  <a:extLst>
                    <a:ext uri="{9D8B030D-6E8A-4147-A177-3AD203B41FA5}">
                      <a16:colId xmlns:a16="http://schemas.microsoft.com/office/drawing/2014/main" val="1539448882"/>
                    </a:ext>
                  </a:extLst>
                </a:gridCol>
                <a:gridCol w="540000">
                  <a:extLst>
                    <a:ext uri="{9D8B030D-6E8A-4147-A177-3AD203B41FA5}">
                      <a16:colId xmlns:a16="http://schemas.microsoft.com/office/drawing/2014/main" val="2780338946"/>
                    </a:ext>
                  </a:extLst>
                </a:gridCol>
              </a:tblGrid>
              <a:tr h="540000">
                <a:tc>
                  <a:txBody>
                    <a:bodyPr/>
                    <a:lstStyle/>
                    <a:p>
                      <a:pPr algn="ctr"/>
                      <a:endParaRPr lang="en-GB" sz="2000" b="1">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solidFill>
                            <a:schemeClr val="tx1"/>
                          </a:solidFill>
                          <a:latin typeface="Century Gothic" panose="020B0502020202020204" pitchFamily="34" charset="0"/>
                        </a:rPr>
                        <a:t>6</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chemeClr val="bg1"/>
                    </a:solidFill>
                  </a:tcPr>
                </a:tc>
                <a:tc>
                  <a:txBody>
                    <a:bodyPr/>
                    <a:lstStyle/>
                    <a:p>
                      <a:pPr algn="ctr"/>
                      <a:r>
                        <a:rPr lang="en-GB" sz="2000" b="1" dirty="0">
                          <a:solidFill>
                            <a:schemeClr val="tx1"/>
                          </a:solidFill>
                          <a:latin typeface="Century Gothic" panose="020B0502020202020204" pitchFamily="34" charset="0"/>
                        </a:rPr>
                        <a:t>0</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solidFill>
                            <a:schemeClr val="tx1"/>
                          </a:solidFill>
                          <a:latin typeface="Century Gothic" panose="020B0502020202020204" pitchFamily="34" charset="0"/>
                        </a:rPr>
                        <a:t>5</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solidFill>
                            <a:schemeClr val="tx1"/>
                          </a:solidFill>
                          <a:latin typeface="Century Gothic" panose="020B0502020202020204" pitchFamily="34" charset="0"/>
                        </a:rPr>
                        <a:t>0</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chemeClr val="bg1"/>
                    </a:solidFill>
                  </a:tcPr>
                </a:tc>
                <a:tc>
                  <a:txBody>
                    <a:bodyPr/>
                    <a:lstStyle/>
                    <a:p>
                      <a:pPr algn="ctr"/>
                      <a:r>
                        <a:rPr lang="en-GB" sz="2000" b="1" dirty="0">
                          <a:solidFill>
                            <a:schemeClr val="tx1"/>
                          </a:solidFill>
                          <a:latin typeface="Century Gothic" panose="020B0502020202020204" pitchFamily="34" charset="0"/>
                        </a:rPr>
                        <a:t>8</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86858051"/>
                  </a:ext>
                </a:extLst>
              </a:tr>
              <a:tr h="540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000" b="1" dirty="0">
                          <a:solidFill>
                            <a:schemeClr val="tx1"/>
                          </a:solidFill>
                          <a:latin typeface="Century Gothic" panose="020B0502020202020204" pitchFamily="34" charset="0"/>
                        </a:rPr>
                        <a: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1" dirty="0">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1" dirty="0">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1" dirty="0">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1" dirty="0">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1" dirty="0">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69463373"/>
                  </a:ext>
                </a:extLst>
              </a:tr>
              <a:tr h="540000">
                <a:tc>
                  <a:txBody>
                    <a:bodyPr/>
                    <a:lstStyle/>
                    <a:p>
                      <a:pPr algn="ctr"/>
                      <a:endParaRPr lang="en-GB" sz="2000" b="1">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solidFill>
                            <a:schemeClr val="tx1"/>
                          </a:solidFill>
                          <a:latin typeface="Century Gothic" panose="020B0502020202020204" pitchFamily="34" charset="0"/>
                        </a:rPr>
                        <a:t>6</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solidFill>
                            <a:schemeClr val="tx1"/>
                          </a:solidFill>
                          <a:latin typeface="Century Gothic" panose="020B0502020202020204" pitchFamily="34" charset="0"/>
                        </a:rPr>
                        <a:t>8</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solidFill>
                            <a:schemeClr val="tx1"/>
                          </a:solidFill>
                          <a:latin typeface="Century Gothic" panose="020B0502020202020204" pitchFamily="34" charset="0"/>
                        </a:rPr>
                        <a:t>4</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solidFill>
                            <a:schemeClr val="tx1"/>
                          </a:solidFill>
                          <a:latin typeface="Century Gothic" panose="020B0502020202020204" pitchFamily="34" charset="0"/>
                        </a:rPr>
                        <a:t>5</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solidFill>
                            <a:schemeClr val="tx1"/>
                          </a:solidFill>
                          <a:latin typeface="Century Gothic" panose="020B0502020202020204" pitchFamily="34" charset="0"/>
                        </a:rPr>
                        <a:t>5</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30796636"/>
                  </a:ext>
                </a:extLst>
              </a:tr>
              <a:tr h="540000">
                <a:tc>
                  <a:txBody>
                    <a:bodyPr/>
                    <a:lstStyle/>
                    <a:p>
                      <a:pPr algn="ctr"/>
                      <a:r>
                        <a:rPr lang="en-GB" sz="2000" b="1" dirty="0">
                          <a:solidFill>
                            <a:schemeClr val="tx1"/>
                          </a:solidFill>
                          <a:latin typeface="Century Gothic" panose="020B0502020202020204" pitchFamily="34" charset="0"/>
                        </a:rPr>
                        <a:t>B</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1" dirty="0">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1">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1">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1">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1" dirty="0">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99963375"/>
                  </a:ext>
                </a:extLst>
              </a:tr>
            </a:tbl>
          </a:graphicData>
        </a:graphic>
      </p:graphicFrame>
      <p:sp>
        <p:nvSpPr>
          <p:cNvPr id="30" name="Rectangle 29">
            <a:extLst>
              <a:ext uri="{FF2B5EF4-FFF2-40B4-BE49-F238E27FC236}">
                <a16:creationId xmlns:a16="http://schemas.microsoft.com/office/drawing/2014/main" id="{FDA5D7E2-E9AD-4D03-A6C2-5BFBCB8410D4}"/>
              </a:ext>
            </a:extLst>
          </p:cNvPr>
          <p:cNvSpPr/>
          <p:nvPr/>
        </p:nvSpPr>
        <p:spPr>
          <a:xfrm>
            <a:off x="1283759" y="3059237"/>
            <a:ext cx="407286" cy="4072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68FA24EC-B0C2-42A1-9462-9A9519DD77F6}"/>
              </a:ext>
            </a:extLst>
          </p:cNvPr>
          <p:cNvSpPr/>
          <p:nvPr/>
        </p:nvSpPr>
        <p:spPr>
          <a:xfrm>
            <a:off x="1831612" y="3059237"/>
            <a:ext cx="407286" cy="4072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942FC6CE-996E-4F28-8A0F-3BE7406DA550}"/>
              </a:ext>
            </a:extLst>
          </p:cNvPr>
          <p:cNvSpPr/>
          <p:nvPr/>
        </p:nvSpPr>
        <p:spPr>
          <a:xfrm>
            <a:off x="2369383" y="3059237"/>
            <a:ext cx="407286" cy="4072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0DBEBF20-2CB9-4A9A-AB57-09312FD4488C}"/>
              </a:ext>
            </a:extLst>
          </p:cNvPr>
          <p:cNvSpPr/>
          <p:nvPr/>
        </p:nvSpPr>
        <p:spPr>
          <a:xfrm>
            <a:off x="2914439" y="3059237"/>
            <a:ext cx="407286" cy="4072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6ED04AA5-DC02-42E4-AFCA-BBDEAA0165AF}"/>
              </a:ext>
            </a:extLst>
          </p:cNvPr>
          <p:cNvSpPr/>
          <p:nvPr/>
        </p:nvSpPr>
        <p:spPr>
          <a:xfrm>
            <a:off x="3441629" y="3059237"/>
            <a:ext cx="407286" cy="4072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0E2E7E4E-98E2-4381-BBCF-76F8531A8F3A}"/>
              </a:ext>
            </a:extLst>
          </p:cNvPr>
          <p:cNvSpPr txBox="1"/>
          <p:nvPr/>
        </p:nvSpPr>
        <p:spPr>
          <a:xfrm>
            <a:off x="8326907" y="5965538"/>
            <a:ext cx="540000" cy="276999"/>
          </a:xfrm>
          <a:prstGeom prst="rect">
            <a:avLst/>
          </a:prstGeom>
          <a:noFill/>
        </p:spPr>
        <p:txBody>
          <a:bodyPr wrap="squar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2896561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Answer the questions below using mental calculations.</a:t>
            </a:r>
          </a:p>
          <a:p>
            <a:pPr lvl="0" algn="ctr"/>
            <a:endParaRPr lang="en-GB" sz="2800" dirty="0">
              <a:solidFill>
                <a:schemeClr val="tx1"/>
              </a:solidFill>
              <a:latin typeface="SassoonCRInfantMedium" panose="02000603020000020003" pitchFamily="2" charset="0"/>
            </a:endParaRPr>
          </a:p>
          <a:p>
            <a:pPr marL="431800" indent="-342900">
              <a:lnSpc>
                <a:spcPct val="150000"/>
              </a:lnSpc>
              <a:buFont typeface="Arial" panose="020B0604020202020204" pitchFamily="34" charset="0"/>
              <a:buChar char="•"/>
            </a:pPr>
            <a:r>
              <a:rPr lang="en-GB" sz="2000" b="1" dirty="0">
                <a:solidFill>
                  <a:schemeClr val="tx1"/>
                </a:solidFill>
                <a:latin typeface="Century Gothic" panose="020B0502020202020204" pitchFamily="34" charset="0"/>
              </a:rPr>
              <a:t>Calculate the difference between 180 and 820.</a:t>
            </a:r>
          </a:p>
          <a:p>
            <a:pPr marL="88900">
              <a:lnSpc>
                <a:spcPct val="150000"/>
              </a:lnSpc>
            </a:pPr>
            <a:endParaRPr lang="en-GB" sz="1400" b="1" dirty="0">
              <a:solidFill>
                <a:schemeClr val="tx1"/>
              </a:solidFill>
              <a:latin typeface="Century Gothic" panose="020B0502020202020204" pitchFamily="34" charset="0"/>
            </a:endParaRPr>
          </a:p>
          <a:p>
            <a:pPr marL="431800" indent="-342900">
              <a:lnSpc>
                <a:spcPct val="150000"/>
              </a:lnSpc>
              <a:buFont typeface="Arial" panose="020B0604020202020204" pitchFamily="34" charset="0"/>
              <a:buChar char="•"/>
            </a:pPr>
            <a:r>
              <a:rPr lang="en-GB" sz="2000" b="1" dirty="0">
                <a:solidFill>
                  <a:schemeClr val="tx1"/>
                </a:solidFill>
                <a:latin typeface="Century Gothic" panose="020B0502020202020204" pitchFamily="34" charset="0"/>
              </a:rPr>
              <a:t>Double 750.</a:t>
            </a:r>
          </a:p>
          <a:p>
            <a:pPr marL="88900">
              <a:lnSpc>
                <a:spcPct val="150000"/>
              </a:lnSpc>
            </a:pPr>
            <a:endParaRPr lang="en-GB" sz="1400" b="1" dirty="0">
              <a:solidFill>
                <a:schemeClr val="tx1"/>
              </a:solidFill>
              <a:latin typeface="Century Gothic" panose="020B0502020202020204" pitchFamily="34" charset="0"/>
            </a:endParaRPr>
          </a:p>
          <a:p>
            <a:pPr marL="431800" indent="-342900">
              <a:lnSpc>
                <a:spcPct val="150000"/>
              </a:lnSpc>
              <a:buFont typeface="Arial" panose="020B0604020202020204" pitchFamily="34" charset="0"/>
              <a:buChar char="•"/>
            </a:pPr>
            <a:r>
              <a:rPr lang="en-GB" sz="2000" b="1" dirty="0">
                <a:solidFill>
                  <a:schemeClr val="tx1"/>
                </a:solidFill>
                <a:latin typeface="Century Gothic" panose="020B0502020202020204" pitchFamily="34" charset="0"/>
              </a:rPr>
              <a:t>Multiply 40 and 30.</a:t>
            </a:r>
          </a:p>
          <a:p>
            <a:pPr marL="88900">
              <a:lnSpc>
                <a:spcPct val="150000"/>
              </a:lnSpc>
            </a:pPr>
            <a:endParaRPr lang="en-GB" sz="1400" b="1" dirty="0">
              <a:solidFill>
                <a:schemeClr val="tx1"/>
              </a:solidFill>
              <a:latin typeface="Century Gothic" panose="020B0502020202020204" pitchFamily="34" charset="0"/>
            </a:endParaRPr>
          </a:p>
          <a:p>
            <a:pPr marL="431800" indent="-342900">
              <a:lnSpc>
                <a:spcPct val="150000"/>
              </a:lnSpc>
              <a:buFont typeface="Arial" panose="020B0604020202020204" pitchFamily="34" charset="0"/>
              <a:buChar char="•"/>
            </a:pPr>
            <a:r>
              <a:rPr lang="en-GB" sz="2000" b="1" dirty="0">
                <a:solidFill>
                  <a:schemeClr val="tx1"/>
                </a:solidFill>
                <a:latin typeface="Century Gothic" panose="020B0502020202020204" pitchFamily="34" charset="0"/>
              </a:rPr>
              <a:t>How many minutes are in three and a half hours?</a:t>
            </a:r>
          </a:p>
          <a:p>
            <a:pPr marL="88900">
              <a:lnSpc>
                <a:spcPct val="150000"/>
              </a:lnSpc>
            </a:pPr>
            <a:endParaRPr lang="en-GB" sz="1400" b="1" dirty="0">
              <a:solidFill>
                <a:schemeClr val="tx1"/>
              </a:solidFill>
              <a:latin typeface="Century Gothic" panose="020B0502020202020204" pitchFamily="34" charset="0"/>
            </a:endParaRPr>
          </a:p>
          <a:p>
            <a:pPr marL="431800" indent="-342900">
              <a:lnSpc>
                <a:spcPct val="150000"/>
              </a:lnSpc>
              <a:buFont typeface="Arial" panose="020B0604020202020204" pitchFamily="34" charset="0"/>
              <a:buChar char="•"/>
            </a:pPr>
            <a:r>
              <a:rPr lang="en-GB" sz="2000" b="1" dirty="0">
                <a:solidFill>
                  <a:schemeClr val="tx1"/>
                </a:solidFill>
                <a:latin typeface="Century Gothic" panose="020B0502020202020204" pitchFamily="34" charset="0"/>
              </a:rPr>
              <a:t>The difference between a number and 35 is 15. What could the number be?</a:t>
            </a:r>
          </a:p>
          <a:p>
            <a:pPr lvl="0" algn="ctr"/>
            <a:endParaRPr lang="en-GB" sz="2000" b="1" dirty="0">
              <a:solidFill>
                <a:schemeClr val="tx1"/>
              </a:solidFill>
              <a:latin typeface="Century Gothic" panose="020B0502020202020204" pitchFamily="34" charset="0"/>
            </a:endParaRPr>
          </a:p>
        </p:txBody>
      </p:sp>
      <p:sp>
        <p:nvSpPr>
          <p:cNvPr id="6" name="Rectangle 5">
            <a:extLst>
              <a:ext uri="{FF2B5EF4-FFF2-40B4-BE49-F238E27FC236}">
                <a16:creationId xmlns:a16="http://schemas.microsoft.com/office/drawing/2014/main" id="{4E19D8C2-DA7B-4841-A37C-21F276DC7DE9}"/>
              </a:ext>
            </a:extLst>
          </p:cNvPr>
          <p:cNvSpPr/>
          <p:nvPr/>
        </p:nvSpPr>
        <p:spPr>
          <a:xfrm>
            <a:off x="6653004" y="1641907"/>
            <a:ext cx="1152000" cy="3960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Century Gothic" panose="020B0502020202020204" pitchFamily="34" charset="0"/>
              </a:rPr>
              <a:t>640</a:t>
            </a:r>
          </a:p>
        </p:txBody>
      </p:sp>
      <p:sp>
        <p:nvSpPr>
          <p:cNvPr id="9" name="Rectangle 8">
            <a:extLst>
              <a:ext uri="{FF2B5EF4-FFF2-40B4-BE49-F238E27FC236}">
                <a16:creationId xmlns:a16="http://schemas.microsoft.com/office/drawing/2014/main" id="{3ECF1DB7-B8FA-4B4B-B80E-C79EB8553B05}"/>
              </a:ext>
            </a:extLst>
          </p:cNvPr>
          <p:cNvSpPr/>
          <p:nvPr/>
        </p:nvSpPr>
        <p:spPr>
          <a:xfrm>
            <a:off x="2335102" y="2439001"/>
            <a:ext cx="1152000" cy="3960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Century Gothic" panose="020B0502020202020204" pitchFamily="34" charset="0"/>
              </a:rPr>
              <a:t>1,500</a:t>
            </a:r>
          </a:p>
        </p:txBody>
      </p:sp>
      <p:sp>
        <p:nvSpPr>
          <p:cNvPr id="10" name="Rectangle 9">
            <a:extLst>
              <a:ext uri="{FF2B5EF4-FFF2-40B4-BE49-F238E27FC236}">
                <a16:creationId xmlns:a16="http://schemas.microsoft.com/office/drawing/2014/main" id="{9E47F351-173A-454C-B516-7D433347EB95}"/>
              </a:ext>
            </a:extLst>
          </p:cNvPr>
          <p:cNvSpPr/>
          <p:nvPr/>
        </p:nvSpPr>
        <p:spPr>
          <a:xfrm>
            <a:off x="3178383" y="3231000"/>
            <a:ext cx="1152000" cy="3960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Century Gothic" panose="020B0502020202020204" pitchFamily="34" charset="0"/>
              </a:rPr>
              <a:t>1,200</a:t>
            </a:r>
          </a:p>
        </p:txBody>
      </p:sp>
      <p:sp>
        <p:nvSpPr>
          <p:cNvPr id="11" name="Rectangle 10">
            <a:extLst>
              <a:ext uri="{FF2B5EF4-FFF2-40B4-BE49-F238E27FC236}">
                <a16:creationId xmlns:a16="http://schemas.microsoft.com/office/drawing/2014/main" id="{2597B889-1D2E-42B9-B4B6-F17A653388E2}"/>
              </a:ext>
            </a:extLst>
          </p:cNvPr>
          <p:cNvSpPr/>
          <p:nvPr/>
        </p:nvSpPr>
        <p:spPr>
          <a:xfrm>
            <a:off x="6886294" y="3985769"/>
            <a:ext cx="1152000" cy="3960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Century Gothic" panose="020B0502020202020204" pitchFamily="34" charset="0"/>
              </a:rPr>
              <a:t>210</a:t>
            </a:r>
          </a:p>
        </p:txBody>
      </p:sp>
      <p:sp>
        <p:nvSpPr>
          <p:cNvPr id="12" name="Rectangle 11">
            <a:extLst>
              <a:ext uri="{FF2B5EF4-FFF2-40B4-BE49-F238E27FC236}">
                <a16:creationId xmlns:a16="http://schemas.microsoft.com/office/drawing/2014/main" id="{09804AEE-DB73-4B96-9F30-BC20EC1CA353}"/>
              </a:ext>
            </a:extLst>
          </p:cNvPr>
          <p:cNvSpPr/>
          <p:nvPr/>
        </p:nvSpPr>
        <p:spPr>
          <a:xfrm>
            <a:off x="2392622" y="5202771"/>
            <a:ext cx="1152000" cy="3960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Century Gothic" panose="020B0502020202020204" pitchFamily="34" charset="0"/>
              </a:rPr>
              <a:t>20 or 50</a:t>
            </a:r>
          </a:p>
        </p:txBody>
      </p:sp>
      <p:sp>
        <p:nvSpPr>
          <p:cNvPr id="13" name="TextBox 12">
            <a:extLst>
              <a:ext uri="{FF2B5EF4-FFF2-40B4-BE49-F238E27FC236}">
                <a16:creationId xmlns:a16="http://schemas.microsoft.com/office/drawing/2014/main" id="{7EA92562-5B6F-4B17-B397-24C93A5DDB5E}"/>
              </a:ext>
            </a:extLst>
          </p:cNvPr>
          <p:cNvSpPr txBox="1"/>
          <p:nvPr/>
        </p:nvSpPr>
        <p:spPr>
          <a:xfrm>
            <a:off x="8443281" y="6022098"/>
            <a:ext cx="425415" cy="276999"/>
          </a:xfrm>
          <a:prstGeom prst="rect">
            <a:avLst/>
          </a:prstGeom>
          <a:noFill/>
        </p:spPr>
        <p:txBody>
          <a:bodyPr wrap="square" rtlCol="0">
            <a:spAutoFit/>
          </a:bodyPr>
          <a:lstStyle/>
          <a:p>
            <a:pPr algn="ctr"/>
            <a:r>
              <a:rPr lang="en-GB" sz="1200" b="1" dirty="0">
                <a:latin typeface="Century Gothic" panose="020B0502020202020204" pitchFamily="34" charset="0"/>
              </a:rPr>
              <a:t>Y6</a:t>
            </a:r>
          </a:p>
        </p:txBody>
      </p:sp>
    </p:spTree>
    <p:extLst>
      <p:ext uri="{BB962C8B-B14F-4D97-AF65-F5344CB8AC3E}">
        <p14:creationId xmlns:p14="http://schemas.microsoft.com/office/powerpoint/2010/main" val="501149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Match numbers which would add together to give </a:t>
            </a:r>
          </a:p>
          <a:p>
            <a:pPr lvl="0" algn="ctr"/>
            <a:r>
              <a:rPr lang="en-GB" sz="2000" b="1" dirty="0">
                <a:solidFill>
                  <a:schemeClr val="tx1"/>
                </a:solidFill>
                <a:latin typeface="Century Gothic" panose="020B0502020202020204" pitchFamily="34" charset="0"/>
              </a:rPr>
              <a:t>an approximate answer of £23.</a:t>
            </a:r>
          </a:p>
          <a:p>
            <a:pPr lvl="0"/>
            <a:endParaRPr lang="en-GB" sz="2000" b="1" dirty="0">
              <a:solidFill>
                <a:schemeClr val="tx1"/>
              </a:solidFill>
              <a:latin typeface="Century Gothic" panose="020B0502020202020204" pitchFamily="34" charset="0"/>
            </a:endParaRPr>
          </a:p>
        </p:txBody>
      </p:sp>
      <p:grpSp>
        <p:nvGrpSpPr>
          <p:cNvPr id="28" name="Group 27">
            <a:extLst>
              <a:ext uri="{FF2B5EF4-FFF2-40B4-BE49-F238E27FC236}">
                <a16:creationId xmlns:a16="http://schemas.microsoft.com/office/drawing/2014/main" id="{D26F7874-E1C1-458E-9F63-F54AADED62F7}"/>
              </a:ext>
            </a:extLst>
          </p:cNvPr>
          <p:cNvGrpSpPr/>
          <p:nvPr/>
        </p:nvGrpSpPr>
        <p:grpSpPr>
          <a:xfrm>
            <a:off x="1866500" y="2225040"/>
            <a:ext cx="5411000" cy="3226182"/>
            <a:chOff x="1561700" y="2270760"/>
            <a:chExt cx="5411000" cy="3226182"/>
          </a:xfrm>
        </p:grpSpPr>
        <p:sp>
          <p:nvSpPr>
            <p:cNvPr id="21" name="Rectangle: Rounded Corners 20">
              <a:extLst>
                <a:ext uri="{FF2B5EF4-FFF2-40B4-BE49-F238E27FC236}">
                  <a16:creationId xmlns:a16="http://schemas.microsoft.com/office/drawing/2014/main" id="{DB5977EB-8954-45BD-BAC8-0F232C659C13}"/>
                </a:ext>
              </a:extLst>
            </p:cNvPr>
            <p:cNvSpPr/>
            <p:nvPr/>
          </p:nvSpPr>
          <p:spPr>
            <a:xfrm>
              <a:off x="1561700" y="2270760"/>
              <a:ext cx="1728000" cy="837566"/>
            </a:xfrm>
            <a:prstGeom prst="roundRect">
              <a:avLst/>
            </a:prstGeom>
            <a:solidFill>
              <a:schemeClr val="bg1"/>
            </a:solidFill>
            <a:ln w="38100"/>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lang="en-GB" sz="2800" b="1" dirty="0">
                  <a:latin typeface="Century Gothic" panose="020B0502020202020204" pitchFamily="34" charset="0"/>
                </a:rPr>
                <a:t>£17.15</a:t>
              </a:r>
            </a:p>
          </p:txBody>
        </p:sp>
        <p:sp>
          <p:nvSpPr>
            <p:cNvPr id="22" name="Rectangle: Rounded Corners 21">
              <a:extLst>
                <a:ext uri="{FF2B5EF4-FFF2-40B4-BE49-F238E27FC236}">
                  <a16:creationId xmlns:a16="http://schemas.microsoft.com/office/drawing/2014/main" id="{948D76B8-1578-49B6-83D5-7AAF3DD96B0C}"/>
                </a:ext>
              </a:extLst>
            </p:cNvPr>
            <p:cNvSpPr/>
            <p:nvPr/>
          </p:nvSpPr>
          <p:spPr>
            <a:xfrm>
              <a:off x="5244700" y="2270760"/>
              <a:ext cx="1728000" cy="837566"/>
            </a:xfrm>
            <a:prstGeom prst="roundRect">
              <a:avLst/>
            </a:prstGeom>
            <a:solidFill>
              <a:schemeClr val="bg1"/>
            </a:solidFill>
            <a:ln w="38100"/>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lang="en-GB" sz="2800" b="1" dirty="0">
                  <a:latin typeface="Century Gothic" panose="020B0502020202020204" pitchFamily="34" charset="0"/>
                </a:rPr>
                <a:t>£14.34</a:t>
              </a:r>
            </a:p>
          </p:txBody>
        </p:sp>
        <p:sp>
          <p:nvSpPr>
            <p:cNvPr id="23" name="Rectangle: Rounded Corners 22">
              <a:extLst>
                <a:ext uri="{FF2B5EF4-FFF2-40B4-BE49-F238E27FC236}">
                  <a16:creationId xmlns:a16="http://schemas.microsoft.com/office/drawing/2014/main" id="{51927BA5-B6C1-4A20-807B-4F12D4A45089}"/>
                </a:ext>
              </a:extLst>
            </p:cNvPr>
            <p:cNvSpPr/>
            <p:nvPr/>
          </p:nvSpPr>
          <p:spPr>
            <a:xfrm>
              <a:off x="1561700" y="3465068"/>
              <a:ext cx="1728000" cy="837566"/>
            </a:xfrm>
            <a:prstGeom prst="roundRect">
              <a:avLst/>
            </a:prstGeom>
            <a:solidFill>
              <a:schemeClr val="bg1"/>
            </a:solidFill>
            <a:ln w="38100"/>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lang="en-GB" sz="2800" b="1" dirty="0">
                  <a:latin typeface="Century Gothic" panose="020B0502020202020204" pitchFamily="34" charset="0"/>
                </a:rPr>
                <a:t>£10.60</a:t>
              </a:r>
            </a:p>
          </p:txBody>
        </p:sp>
        <p:sp>
          <p:nvSpPr>
            <p:cNvPr id="24" name="Rectangle: Rounded Corners 23">
              <a:extLst>
                <a:ext uri="{FF2B5EF4-FFF2-40B4-BE49-F238E27FC236}">
                  <a16:creationId xmlns:a16="http://schemas.microsoft.com/office/drawing/2014/main" id="{1D2AF6B9-0281-4D77-9896-0EA8533EDC23}"/>
                </a:ext>
              </a:extLst>
            </p:cNvPr>
            <p:cNvSpPr/>
            <p:nvPr/>
          </p:nvSpPr>
          <p:spPr>
            <a:xfrm>
              <a:off x="5244700" y="3465068"/>
              <a:ext cx="1728000" cy="837566"/>
            </a:xfrm>
            <a:prstGeom prst="roundRect">
              <a:avLst/>
            </a:prstGeom>
            <a:solidFill>
              <a:schemeClr val="bg1"/>
            </a:solidFill>
            <a:ln w="38100"/>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lang="en-GB" sz="2800" b="1" dirty="0">
                  <a:latin typeface="Century Gothic" panose="020B0502020202020204" pitchFamily="34" charset="0"/>
                </a:rPr>
                <a:t>£5.88</a:t>
              </a:r>
            </a:p>
          </p:txBody>
        </p:sp>
        <p:sp>
          <p:nvSpPr>
            <p:cNvPr id="25" name="Rectangle: Rounded Corners 24">
              <a:extLst>
                <a:ext uri="{FF2B5EF4-FFF2-40B4-BE49-F238E27FC236}">
                  <a16:creationId xmlns:a16="http://schemas.microsoft.com/office/drawing/2014/main" id="{EA90A733-5214-4DEA-A379-B9F7D7377178}"/>
                </a:ext>
              </a:extLst>
            </p:cNvPr>
            <p:cNvSpPr/>
            <p:nvPr/>
          </p:nvSpPr>
          <p:spPr>
            <a:xfrm>
              <a:off x="1561700" y="4659376"/>
              <a:ext cx="1728000" cy="837566"/>
            </a:xfrm>
            <a:prstGeom prst="roundRect">
              <a:avLst/>
            </a:prstGeom>
            <a:solidFill>
              <a:schemeClr val="bg1"/>
            </a:solidFill>
            <a:ln w="38100"/>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lang="en-GB" sz="2800" b="1" dirty="0">
                  <a:latin typeface="Century Gothic" panose="020B0502020202020204" pitchFamily="34" charset="0"/>
                </a:rPr>
                <a:t>£9.41</a:t>
              </a:r>
            </a:p>
          </p:txBody>
        </p:sp>
        <p:sp>
          <p:nvSpPr>
            <p:cNvPr id="26" name="Rectangle: Rounded Corners 25">
              <a:extLst>
                <a:ext uri="{FF2B5EF4-FFF2-40B4-BE49-F238E27FC236}">
                  <a16:creationId xmlns:a16="http://schemas.microsoft.com/office/drawing/2014/main" id="{04C09285-4354-47A2-A560-05F7799018EC}"/>
                </a:ext>
              </a:extLst>
            </p:cNvPr>
            <p:cNvSpPr/>
            <p:nvPr/>
          </p:nvSpPr>
          <p:spPr>
            <a:xfrm>
              <a:off x="5244700" y="4659376"/>
              <a:ext cx="1728000" cy="837566"/>
            </a:xfrm>
            <a:prstGeom prst="roundRect">
              <a:avLst/>
            </a:prstGeom>
            <a:solidFill>
              <a:schemeClr val="bg1"/>
            </a:solidFill>
            <a:ln w="38100"/>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lang="en-GB" sz="2800" b="1" dirty="0">
                  <a:latin typeface="Century Gothic" panose="020B0502020202020204" pitchFamily="34" charset="0"/>
                </a:rPr>
                <a:t>£12.24</a:t>
              </a:r>
            </a:p>
          </p:txBody>
        </p:sp>
      </p:grpSp>
      <p:sp>
        <p:nvSpPr>
          <p:cNvPr id="13" name="TextBox 12">
            <a:extLst>
              <a:ext uri="{FF2B5EF4-FFF2-40B4-BE49-F238E27FC236}">
                <a16:creationId xmlns:a16="http://schemas.microsoft.com/office/drawing/2014/main" id="{CCB028EF-BABD-4EE7-A660-657B5FAC47DA}"/>
              </a:ext>
            </a:extLst>
          </p:cNvPr>
          <p:cNvSpPr txBox="1"/>
          <p:nvPr/>
        </p:nvSpPr>
        <p:spPr>
          <a:xfrm>
            <a:off x="8443281" y="6022098"/>
            <a:ext cx="425415" cy="276999"/>
          </a:xfrm>
          <a:prstGeom prst="rect">
            <a:avLst/>
          </a:prstGeom>
          <a:noFill/>
        </p:spPr>
        <p:txBody>
          <a:bodyPr wrap="squar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3894451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Match numbers which would add together to give </a:t>
            </a:r>
          </a:p>
          <a:p>
            <a:pPr lvl="0" algn="ctr"/>
            <a:r>
              <a:rPr lang="en-GB" sz="2000" b="1" dirty="0">
                <a:solidFill>
                  <a:schemeClr val="tx1"/>
                </a:solidFill>
                <a:latin typeface="Century Gothic" panose="020B0502020202020204" pitchFamily="34" charset="0"/>
              </a:rPr>
              <a:t>an approximate answer of £23.</a:t>
            </a:r>
          </a:p>
          <a:p>
            <a:pPr lvl="0"/>
            <a:endParaRPr lang="en-GB" sz="2000" b="1" dirty="0">
              <a:solidFill>
                <a:schemeClr val="tx1"/>
              </a:solidFill>
              <a:latin typeface="Century Gothic" panose="020B0502020202020204" pitchFamily="34" charset="0"/>
            </a:endParaRPr>
          </a:p>
        </p:txBody>
      </p:sp>
      <p:grpSp>
        <p:nvGrpSpPr>
          <p:cNvPr id="28" name="Group 27">
            <a:extLst>
              <a:ext uri="{FF2B5EF4-FFF2-40B4-BE49-F238E27FC236}">
                <a16:creationId xmlns:a16="http://schemas.microsoft.com/office/drawing/2014/main" id="{D26F7874-E1C1-458E-9F63-F54AADED62F7}"/>
              </a:ext>
            </a:extLst>
          </p:cNvPr>
          <p:cNvGrpSpPr/>
          <p:nvPr/>
        </p:nvGrpSpPr>
        <p:grpSpPr>
          <a:xfrm>
            <a:off x="1866500" y="2225040"/>
            <a:ext cx="5411000" cy="3226182"/>
            <a:chOff x="1561700" y="2270760"/>
            <a:chExt cx="5411000" cy="3226182"/>
          </a:xfrm>
        </p:grpSpPr>
        <p:sp>
          <p:nvSpPr>
            <p:cNvPr id="21" name="Rectangle: Rounded Corners 20">
              <a:extLst>
                <a:ext uri="{FF2B5EF4-FFF2-40B4-BE49-F238E27FC236}">
                  <a16:creationId xmlns:a16="http://schemas.microsoft.com/office/drawing/2014/main" id="{DB5977EB-8954-45BD-BAC8-0F232C659C13}"/>
                </a:ext>
              </a:extLst>
            </p:cNvPr>
            <p:cNvSpPr/>
            <p:nvPr/>
          </p:nvSpPr>
          <p:spPr>
            <a:xfrm>
              <a:off x="1561700" y="2270760"/>
              <a:ext cx="1728000" cy="837566"/>
            </a:xfrm>
            <a:prstGeom prst="roundRect">
              <a:avLst/>
            </a:prstGeom>
            <a:solidFill>
              <a:schemeClr val="bg1"/>
            </a:solidFill>
            <a:ln w="38100"/>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lang="en-GB" sz="2800" b="1" dirty="0">
                  <a:latin typeface="Century Gothic" panose="020B0502020202020204" pitchFamily="34" charset="0"/>
                </a:rPr>
                <a:t>£17.15</a:t>
              </a:r>
            </a:p>
          </p:txBody>
        </p:sp>
        <p:sp>
          <p:nvSpPr>
            <p:cNvPr id="22" name="Rectangle: Rounded Corners 21">
              <a:extLst>
                <a:ext uri="{FF2B5EF4-FFF2-40B4-BE49-F238E27FC236}">
                  <a16:creationId xmlns:a16="http://schemas.microsoft.com/office/drawing/2014/main" id="{948D76B8-1578-49B6-83D5-7AAF3DD96B0C}"/>
                </a:ext>
              </a:extLst>
            </p:cNvPr>
            <p:cNvSpPr/>
            <p:nvPr/>
          </p:nvSpPr>
          <p:spPr>
            <a:xfrm>
              <a:off x="5244700" y="2270760"/>
              <a:ext cx="1728000" cy="837566"/>
            </a:xfrm>
            <a:prstGeom prst="roundRect">
              <a:avLst/>
            </a:prstGeom>
            <a:solidFill>
              <a:schemeClr val="bg1"/>
            </a:solidFill>
            <a:ln w="38100"/>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lang="en-GB" sz="2800" b="1" dirty="0">
                  <a:latin typeface="Century Gothic" panose="020B0502020202020204" pitchFamily="34" charset="0"/>
                </a:rPr>
                <a:t>£14.34</a:t>
              </a:r>
            </a:p>
          </p:txBody>
        </p:sp>
        <p:sp>
          <p:nvSpPr>
            <p:cNvPr id="23" name="Rectangle: Rounded Corners 22">
              <a:extLst>
                <a:ext uri="{FF2B5EF4-FFF2-40B4-BE49-F238E27FC236}">
                  <a16:creationId xmlns:a16="http://schemas.microsoft.com/office/drawing/2014/main" id="{51927BA5-B6C1-4A20-807B-4F12D4A45089}"/>
                </a:ext>
              </a:extLst>
            </p:cNvPr>
            <p:cNvSpPr/>
            <p:nvPr/>
          </p:nvSpPr>
          <p:spPr>
            <a:xfrm>
              <a:off x="1561700" y="3465068"/>
              <a:ext cx="1728000" cy="837566"/>
            </a:xfrm>
            <a:prstGeom prst="roundRect">
              <a:avLst/>
            </a:prstGeom>
            <a:solidFill>
              <a:schemeClr val="bg1"/>
            </a:solidFill>
            <a:ln w="38100"/>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lang="en-GB" sz="2800" b="1" dirty="0">
                  <a:latin typeface="Century Gothic" panose="020B0502020202020204" pitchFamily="34" charset="0"/>
                </a:rPr>
                <a:t>£10.60</a:t>
              </a:r>
            </a:p>
          </p:txBody>
        </p:sp>
        <p:sp>
          <p:nvSpPr>
            <p:cNvPr id="24" name="Rectangle: Rounded Corners 23">
              <a:extLst>
                <a:ext uri="{FF2B5EF4-FFF2-40B4-BE49-F238E27FC236}">
                  <a16:creationId xmlns:a16="http://schemas.microsoft.com/office/drawing/2014/main" id="{1D2AF6B9-0281-4D77-9896-0EA8533EDC23}"/>
                </a:ext>
              </a:extLst>
            </p:cNvPr>
            <p:cNvSpPr/>
            <p:nvPr/>
          </p:nvSpPr>
          <p:spPr>
            <a:xfrm>
              <a:off x="5244700" y="3465068"/>
              <a:ext cx="1728000" cy="837566"/>
            </a:xfrm>
            <a:prstGeom prst="roundRect">
              <a:avLst/>
            </a:prstGeom>
            <a:solidFill>
              <a:schemeClr val="bg1"/>
            </a:solidFill>
            <a:ln w="38100"/>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lang="en-GB" sz="2800" b="1" dirty="0">
                  <a:latin typeface="Century Gothic" panose="020B0502020202020204" pitchFamily="34" charset="0"/>
                </a:rPr>
                <a:t>£5.88</a:t>
              </a:r>
            </a:p>
          </p:txBody>
        </p:sp>
        <p:sp>
          <p:nvSpPr>
            <p:cNvPr id="25" name="Rectangle: Rounded Corners 24">
              <a:extLst>
                <a:ext uri="{FF2B5EF4-FFF2-40B4-BE49-F238E27FC236}">
                  <a16:creationId xmlns:a16="http://schemas.microsoft.com/office/drawing/2014/main" id="{EA90A733-5214-4DEA-A379-B9F7D7377178}"/>
                </a:ext>
              </a:extLst>
            </p:cNvPr>
            <p:cNvSpPr/>
            <p:nvPr/>
          </p:nvSpPr>
          <p:spPr>
            <a:xfrm>
              <a:off x="1561700" y="4659376"/>
              <a:ext cx="1728000" cy="837566"/>
            </a:xfrm>
            <a:prstGeom prst="roundRect">
              <a:avLst/>
            </a:prstGeom>
            <a:solidFill>
              <a:schemeClr val="bg1"/>
            </a:solidFill>
            <a:ln w="38100"/>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lang="en-GB" sz="2800" b="1" dirty="0">
                  <a:latin typeface="Century Gothic" panose="020B0502020202020204" pitchFamily="34" charset="0"/>
                </a:rPr>
                <a:t>£9.41</a:t>
              </a:r>
            </a:p>
          </p:txBody>
        </p:sp>
        <p:sp>
          <p:nvSpPr>
            <p:cNvPr id="26" name="Rectangle: Rounded Corners 25">
              <a:extLst>
                <a:ext uri="{FF2B5EF4-FFF2-40B4-BE49-F238E27FC236}">
                  <a16:creationId xmlns:a16="http://schemas.microsoft.com/office/drawing/2014/main" id="{04C09285-4354-47A2-A560-05F7799018EC}"/>
                </a:ext>
              </a:extLst>
            </p:cNvPr>
            <p:cNvSpPr/>
            <p:nvPr/>
          </p:nvSpPr>
          <p:spPr>
            <a:xfrm>
              <a:off x="5244700" y="4659376"/>
              <a:ext cx="1728000" cy="837566"/>
            </a:xfrm>
            <a:prstGeom prst="roundRect">
              <a:avLst/>
            </a:prstGeom>
            <a:solidFill>
              <a:schemeClr val="bg1"/>
            </a:solidFill>
            <a:ln w="38100"/>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lang="en-GB" sz="2800" b="1" dirty="0">
                  <a:latin typeface="Century Gothic" panose="020B0502020202020204" pitchFamily="34" charset="0"/>
                </a:rPr>
                <a:t>£12.24</a:t>
              </a:r>
            </a:p>
          </p:txBody>
        </p:sp>
      </p:grpSp>
      <p:cxnSp>
        <p:nvCxnSpPr>
          <p:cNvPr id="3" name="Straight Connector 2">
            <a:extLst>
              <a:ext uri="{FF2B5EF4-FFF2-40B4-BE49-F238E27FC236}">
                <a16:creationId xmlns:a16="http://schemas.microsoft.com/office/drawing/2014/main" id="{B70B001B-ADDD-4268-AB4B-20B93A338A4E}"/>
              </a:ext>
            </a:extLst>
          </p:cNvPr>
          <p:cNvCxnSpPr>
            <a:cxnSpLocks/>
            <a:stCxn id="21" idx="3"/>
            <a:endCxn id="24" idx="1"/>
          </p:cNvCxnSpPr>
          <p:nvPr/>
        </p:nvCxnSpPr>
        <p:spPr>
          <a:xfrm>
            <a:off x="3594500" y="2643823"/>
            <a:ext cx="1955000" cy="11943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CD20988-14CF-4DD6-AB65-37C0843FFB76}"/>
              </a:ext>
            </a:extLst>
          </p:cNvPr>
          <p:cNvCxnSpPr>
            <a:cxnSpLocks/>
            <a:stCxn id="23" idx="3"/>
            <a:endCxn id="26" idx="1"/>
          </p:cNvCxnSpPr>
          <p:nvPr/>
        </p:nvCxnSpPr>
        <p:spPr>
          <a:xfrm>
            <a:off x="3594500" y="3838131"/>
            <a:ext cx="1955000" cy="11943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417CD89-74C5-4BB4-9F09-D3F7D3BF9972}"/>
              </a:ext>
            </a:extLst>
          </p:cNvPr>
          <p:cNvCxnSpPr>
            <a:cxnSpLocks/>
            <a:stCxn id="25" idx="3"/>
            <a:endCxn id="22" idx="1"/>
          </p:cNvCxnSpPr>
          <p:nvPr/>
        </p:nvCxnSpPr>
        <p:spPr>
          <a:xfrm flipV="1">
            <a:off x="3594500" y="2643823"/>
            <a:ext cx="1955000" cy="238861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1BF88AE-DB3E-4F78-9480-AB46A466F284}"/>
              </a:ext>
            </a:extLst>
          </p:cNvPr>
          <p:cNvSpPr txBox="1"/>
          <p:nvPr/>
        </p:nvSpPr>
        <p:spPr>
          <a:xfrm>
            <a:off x="8443281" y="6022098"/>
            <a:ext cx="425415" cy="276999"/>
          </a:xfrm>
          <a:prstGeom prst="rect">
            <a:avLst/>
          </a:prstGeom>
          <a:noFill/>
        </p:spPr>
        <p:txBody>
          <a:bodyPr wrap="squar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2038660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mark on the number line below shows </a:t>
            </a:r>
          </a:p>
          <a:p>
            <a:pPr algn="ctr"/>
            <a:r>
              <a:rPr lang="en-GB" sz="2000" b="1" dirty="0">
                <a:solidFill>
                  <a:schemeClr val="tx1"/>
                </a:solidFill>
                <a:latin typeface="Century Gothic" panose="020B0502020202020204" pitchFamily="34" charset="0"/>
              </a:rPr>
              <a:t>approximately 10,500?</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28" name="Table 27">
            <a:extLst>
              <a:ext uri="{FF2B5EF4-FFF2-40B4-BE49-F238E27FC236}">
                <a16:creationId xmlns:a16="http://schemas.microsoft.com/office/drawing/2014/main" id="{7C810240-E8BA-4F9D-B9C9-0012DE9A66CC}"/>
              </a:ext>
            </a:extLst>
          </p:cNvPr>
          <p:cNvGraphicFramePr>
            <a:graphicFrameLocks noGrp="1"/>
          </p:cNvGraphicFramePr>
          <p:nvPr/>
        </p:nvGraphicFramePr>
        <p:xfrm>
          <a:off x="732213" y="1870385"/>
          <a:ext cx="7679575" cy="1404000"/>
        </p:xfrm>
        <a:graphic>
          <a:graphicData uri="http://schemas.openxmlformats.org/drawingml/2006/table">
            <a:tbl>
              <a:tblPr firstRow="1" bandRow="1">
                <a:tableStyleId>{5940675A-B579-460E-94D1-54222C63F5DA}</a:tableStyleId>
              </a:tblPr>
              <a:tblGrid>
                <a:gridCol w="885871">
                  <a:extLst>
                    <a:ext uri="{9D8B030D-6E8A-4147-A177-3AD203B41FA5}">
                      <a16:colId xmlns:a16="http://schemas.microsoft.com/office/drawing/2014/main" val="3159746805"/>
                    </a:ext>
                  </a:extLst>
                </a:gridCol>
                <a:gridCol w="708697">
                  <a:extLst>
                    <a:ext uri="{9D8B030D-6E8A-4147-A177-3AD203B41FA5}">
                      <a16:colId xmlns:a16="http://schemas.microsoft.com/office/drawing/2014/main" val="2704944727"/>
                    </a:ext>
                  </a:extLst>
                </a:gridCol>
                <a:gridCol w="256592">
                  <a:extLst>
                    <a:ext uri="{9D8B030D-6E8A-4147-A177-3AD203B41FA5}">
                      <a16:colId xmlns:a16="http://schemas.microsoft.com/office/drawing/2014/main" val="478460750"/>
                    </a:ext>
                  </a:extLst>
                </a:gridCol>
                <a:gridCol w="256592">
                  <a:extLst>
                    <a:ext uri="{9D8B030D-6E8A-4147-A177-3AD203B41FA5}">
                      <a16:colId xmlns:a16="http://schemas.microsoft.com/office/drawing/2014/main" val="2691922939"/>
                    </a:ext>
                  </a:extLst>
                </a:gridCol>
                <a:gridCol w="354349">
                  <a:extLst>
                    <a:ext uri="{9D8B030D-6E8A-4147-A177-3AD203B41FA5}">
                      <a16:colId xmlns:a16="http://schemas.microsoft.com/office/drawing/2014/main" val="1551923743"/>
                    </a:ext>
                  </a:extLst>
                </a:gridCol>
                <a:gridCol w="354349">
                  <a:extLst>
                    <a:ext uri="{9D8B030D-6E8A-4147-A177-3AD203B41FA5}">
                      <a16:colId xmlns:a16="http://schemas.microsoft.com/office/drawing/2014/main" val="488973113"/>
                    </a:ext>
                  </a:extLst>
                </a:gridCol>
                <a:gridCol w="354349">
                  <a:extLst>
                    <a:ext uri="{9D8B030D-6E8A-4147-A177-3AD203B41FA5}">
                      <a16:colId xmlns:a16="http://schemas.microsoft.com/office/drawing/2014/main" val="3473379872"/>
                    </a:ext>
                  </a:extLst>
                </a:gridCol>
                <a:gridCol w="354349">
                  <a:extLst>
                    <a:ext uri="{9D8B030D-6E8A-4147-A177-3AD203B41FA5}">
                      <a16:colId xmlns:a16="http://schemas.microsoft.com/office/drawing/2014/main" val="2839242691"/>
                    </a:ext>
                  </a:extLst>
                </a:gridCol>
                <a:gridCol w="354349">
                  <a:extLst>
                    <a:ext uri="{9D8B030D-6E8A-4147-A177-3AD203B41FA5}">
                      <a16:colId xmlns:a16="http://schemas.microsoft.com/office/drawing/2014/main" val="1596129354"/>
                    </a:ext>
                  </a:extLst>
                </a:gridCol>
                <a:gridCol w="708697">
                  <a:extLst>
                    <a:ext uri="{9D8B030D-6E8A-4147-A177-3AD203B41FA5}">
                      <a16:colId xmlns:a16="http://schemas.microsoft.com/office/drawing/2014/main" val="109309408"/>
                    </a:ext>
                  </a:extLst>
                </a:gridCol>
                <a:gridCol w="354349">
                  <a:extLst>
                    <a:ext uri="{9D8B030D-6E8A-4147-A177-3AD203B41FA5}">
                      <a16:colId xmlns:a16="http://schemas.microsoft.com/office/drawing/2014/main" val="3192917162"/>
                    </a:ext>
                  </a:extLst>
                </a:gridCol>
                <a:gridCol w="354349">
                  <a:extLst>
                    <a:ext uri="{9D8B030D-6E8A-4147-A177-3AD203B41FA5}">
                      <a16:colId xmlns:a16="http://schemas.microsoft.com/office/drawing/2014/main" val="1401780112"/>
                    </a:ext>
                  </a:extLst>
                </a:gridCol>
                <a:gridCol w="354349">
                  <a:extLst>
                    <a:ext uri="{9D8B030D-6E8A-4147-A177-3AD203B41FA5}">
                      <a16:colId xmlns:a16="http://schemas.microsoft.com/office/drawing/2014/main" val="3532243351"/>
                    </a:ext>
                  </a:extLst>
                </a:gridCol>
                <a:gridCol w="256592">
                  <a:extLst>
                    <a:ext uri="{9D8B030D-6E8A-4147-A177-3AD203B41FA5}">
                      <a16:colId xmlns:a16="http://schemas.microsoft.com/office/drawing/2014/main" val="4256981964"/>
                    </a:ext>
                  </a:extLst>
                </a:gridCol>
                <a:gridCol w="177174">
                  <a:extLst>
                    <a:ext uri="{9D8B030D-6E8A-4147-A177-3AD203B41FA5}">
                      <a16:colId xmlns:a16="http://schemas.microsoft.com/office/drawing/2014/main" val="1161983239"/>
                    </a:ext>
                  </a:extLst>
                </a:gridCol>
                <a:gridCol w="708697">
                  <a:extLst>
                    <a:ext uri="{9D8B030D-6E8A-4147-A177-3AD203B41FA5}">
                      <a16:colId xmlns:a16="http://schemas.microsoft.com/office/drawing/2014/main" val="3265633874"/>
                    </a:ext>
                  </a:extLst>
                </a:gridCol>
                <a:gridCol w="885871">
                  <a:extLst>
                    <a:ext uri="{9D8B030D-6E8A-4147-A177-3AD203B41FA5}">
                      <a16:colId xmlns:a16="http://schemas.microsoft.com/office/drawing/2014/main" val="3143426164"/>
                    </a:ext>
                  </a:extLst>
                </a:gridCol>
              </a:tblGrid>
              <a:tr h="612000">
                <a:tc gridSpan="3">
                  <a:txBody>
                    <a:bodyPr/>
                    <a:lstStyle/>
                    <a:p>
                      <a:pPr algn="ctr"/>
                      <a:r>
                        <a:rPr lang="en-GB" sz="2800" b="1" dirty="0">
                          <a:solidFill>
                            <a:schemeClr val="tx1"/>
                          </a:solidFill>
                          <a:latin typeface="Century Gothic" panose="020B0502020202020204" pitchFamily="34" charset="0"/>
                        </a:rPr>
                        <a:t>10,000</a:t>
                      </a:r>
                    </a:p>
                  </a:txBody>
                  <a:tcPr marL="113690" marR="113690" marT="56845" marB="5684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ctr"/>
                      <a:endParaRPr lang="en-GB" sz="1200" dirty="0">
                        <a:latin typeface="Century Gothic" panose="020B0502020202020204" pitchFamily="34" charset="0"/>
                      </a:endParaRPr>
                    </a:p>
                  </a:txBody>
                  <a:tcPr marL="0" marR="0" marT="0" marB="0" anchor="ctr"/>
                </a:tc>
                <a:tc hMerge="1">
                  <a:txBody>
                    <a:bodyPr/>
                    <a:lstStyle/>
                    <a:p>
                      <a:endParaRPr lang="en-GB"/>
                    </a:p>
                  </a:txBody>
                  <a:tcPr/>
                </a:tc>
                <a:tc gridSpan="11">
                  <a:txBody>
                    <a:bodyPr/>
                    <a:lstStyle/>
                    <a:p>
                      <a:pPr algn="ctr"/>
                      <a:endParaRPr lang="en-GB" sz="2500" b="1" dirty="0">
                        <a:solidFill>
                          <a:schemeClr val="bg1">
                            <a:lumMod val="65000"/>
                          </a:schemeClr>
                        </a:solidFill>
                        <a:latin typeface="Century Gothic" panose="020B0502020202020204" pitchFamily="34" charset="0"/>
                      </a:endParaRPr>
                    </a:p>
                  </a:txBody>
                  <a:tcPr marL="113690" marR="113690" marT="56845" marB="5684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3">
                  <a:txBody>
                    <a:bodyPr/>
                    <a:lstStyle/>
                    <a:p>
                      <a:pPr algn="ctr"/>
                      <a:r>
                        <a:rPr lang="en-GB" sz="2800" b="1" dirty="0">
                          <a:solidFill>
                            <a:schemeClr val="tx1"/>
                          </a:solidFill>
                          <a:latin typeface="Century Gothic" panose="020B0502020202020204" pitchFamily="34" charset="0"/>
                        </a:rPr>
                        <a:t>12,000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GB"/>
                    </a:p>
                  </a:txBody>
                  <a:tcPr/>
                </a:tc>
                <a:tc hMerge="1">
                  <a:txBody>
                    <a:bodyPr/>
                    <a:lstStyle/>
                    <a:p>
                      <a:pPr algn="ctr"/>
                      <a:endParaRPr lang="en-GB" sz="1200" dirty="0">
                        <a:latin typeface="Century Gothic" panose="020B0502020202020204" pitchFamily="34" charset="0"/>
                      </a:endParaRPr>
                    </a:p>
                  </a:txBody>
                  <a:tcPr marL="0" marR="0" marT="0" marB="0" anchor="ctr"/>
                </a:tc>
                <a:extLst>
                  <a:ext uri="{0D108BD9-81ED-4DB2-BD59-A6C34878D82A}">
                    <a16:rowId xmlns:a16="http://schemas.microsoft.com/office/drawing/2014/main" val="1435664075"/>
                  </a:ext>
                </a:extLst>
              </a:tr>
              <a:tr h="396000">
                <a:tc rowSpan="2">
                  <a:txBody>
                    <a:bodyPr/>
                    <a:lstStyle/>
                    <a:p>
                      <a:pPr algn="ctr"/>
                      <a:endParaRPr lang="en-GB" sz="2500" b="1" dirty="0">
                        <a:latin typeface="Century Gothic" panose="020B0502020202020204" pitchFamily="34" charset="0"/>
                      </a:endParaRPr>
                    </a:p>
                  </a:txBody>
                  <a:tcPr marL="113690" marR="113690" marT="56845" marB="56845" anchor="ctr">
                    <a:lnL w="12700" cmpd="sng">
                      <a:noFill/>
                    </a:lnL>
                    <a:lnR w="38100" cap="flat" cmpd="sng" algn="ctr">
                      <a:solidFill>
                        <a:schemeClr val="tx1"/>
                      </a:solidFill>
                      <a:prstDash val="solid"/>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500" b="1" dirty="0">
                        <a:solidFill>
                          <a:schemeClr val="bg1">
                            <a:lumMod val="65000"/>
                          </a:schemeClr>
                        </a:solidFill>
                        <a:latin typeface="Century Gothic" panose="020B0502020202020204" pitchFamily="34" charset="0"/>
                      </a:endParaRPr>
                    </a:p>
                  </a:txBody>
                  <a:tcPr marL="0" marR="0" marT="0" marB="0" anchor="ctr">
                    <a:lnL w="3810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en-GB" sz="2500" b="1" dirty="0">
                        <a:solidFill>
                          <a:schemeClr val="bg1">
                            <a:lumMod val="65000"/>
                          </a:schemeClr>
                        </a:solidFill>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GB" sz="1000" b="1" dirty="0">
                        <a:latin typeface="Century Gothic" panose="020B0502020202020204" pitchFamily="34" charset="0"/>
                      </a:endParaRPr>
                    </a:p>
                  </a:txBody>
                  <a:tcPr marL="0" marR="0" marT="0" marB="0" anchor="ctr"/>
                </a:tc>
                <a:tc gridSpan="2">
                  <a:txBody>
                    <a:bodyPr/>
                    <a:lstStyle/>
                    <a:p>
                      <a:pPr algn="ctr"/>
                      <a:r>
                        <a:rPr lang="en-GB" sz="2500" b="1" dirty="0">
                          <a:solidFill>
                            <a:schemeClr val="tx1"/>
                          </a:solidFill>
                          <a:latin typeface="Century Gothic" panose="020B0502020202020204" pitchFamily="34" charset="0"/>
                        </a:rPr>
                        <a:t>A</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GB" sz="1000" b="1" dirty="0">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GB" sz="2500" b="1" dirty="0">
                          <a:solidFill>
                            <a:schemeClr val="tx1"/>
                          </a:solidFill>
                          <a:latin typeface="Century Gothic" panose="020B0502020202020204" pitchFamily="34" charset="0"/>
                        </a:rPr>
                        <a:t>B</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GB" sz="1000" b="1" dirty="0">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500" b="1" dirty="0">
                        <a:solidFill>
                          <a:schemeClr val="tx1"/>
                        </a:solidFill>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500" b="1" dirty="0">
                        <a:solidFill>
                          <a:schemeClr val="tx1"/>
                        </a:solidFill>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500" b="1" dirty="0">
                        <a:solidFill>
                          <a:schemeClr val="tx1"/>
                        </a:solidFill>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GB" sz="2500" b="1" dirty="0">
                          <a:solidFill>
                            <a:schemeClr val="tx1"/>
                          </a:solidFill>
                          <a:latin typeface="Century Gothic" panose="020B0502020202020204" pitchFamily="34" charset="0"/>
                        </a:rPr>
                        <a:t>C</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GB" sz="1000" b="1" dirty="0">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en-GB" sz="2500" b="1" dirty="0">
                        <a:solidFill>
                          <a:schemeClr val="bg1">
                            <a:lumMod val="65000"/>
                          </a:schemeClr>
                        </a:solidFill>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GB" sz="1000" b="1" dirty="0">
                        <a:latin typeface="Century Gothic" panose="020B0502020202020204" pitchFamily="34" charset="0"/>
                      </a:endParaRPr>
                    </a:p>
                  </a:txBody>
                  <a:tcPr marL="0" marR="0" marT="0" marB="0" anchor="ctr"/>
                </a:tc>
                <a:tc>
                  <a:txBody>
                    <a:bodyPr/>
                    <a:lstStyle/>
                    <a:p>
                      <a:pPr algn="ctr"/>
                      <a:endParaRPr lang="en-GB" sz="2500" b="1" dirty="0">
                        <a:solidFill>
                          <a:schemeClr val="bg1">
                            <a:lumMod val="65000"/>
                          </a:schemeClr>
                        </a:solidFill>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endParaRPr lang="en-GB" sz="2500" b="1" dirty="0">
                        <a:latin typeface="Century Gothic" panose="020B0502020202020204" pitchFamily="34" charset="0"/>
                      </a:endParaRPr>
                    </a:p>
                  </a:txBody>
                  <a:tcPr marL="113690" marR="113690" marT="56845" marB="56845" anchor="ctr">
                    <a:lnL w="38100" cap="flat" cmpd="sng" algn="ctr">
                      <a:solidFill>
                        <a:schemeClr val="tx1"/>
                      </a:solidFill>
                      <a:prstDash val="solid"/>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92061911"/>
                  </a:ext>
                </a:extLst>
              </a:tr>
              <a:tr h="396000">
                <a:tc vMerge="1">
                  <a:txBody>
                    <a:bodyPr/>
                    <a:lstStyle/>
                    <a:p>
                      <a:endParaRPr lang="en-GB"/>
                    </a:p>
                  </a:txBody>
                  <a:tcPr/>
                </a:tc>
                <a:tc gridSpan="4">
                  <a:txBody>
                    <a:bodyPr/>
                    <a:lstStyle/>
                    <a:p>
                      <a:pPr algn="ctr"/>
                      <a:endParaRPr lang="en-GB" sz="1000" b="1" dirty="0">
                        <a:latin typeface="Century Gothic" panose="020B0502020202020204" pitchFamily="34" charset="0"/>
                      </a:endParaRPr>
                    </a:p>
                  </a:txBody>
                  <a:tcPr marL="113690" marR="113690" marT="56845" marB="56845"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algn="ctr"/>
                      <a:endParaRPr lang="en-GB" sz="1000" b="1" dirty="0">
                        <a:latin typeface="Century Gothic" panose="020B0502020202020204" pitchFamily="34" charset="0"/>
                      </a:endParaRPr>
                    </a:p>
                  </a:txBody>
                  <a:tcPr marL="113690" marR="113690" marT="56845" marB="56845"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gridSpan="2">
                  <a:txBody>
                    <a:bodyPr/>
                    <a:lstStyle/>
                    <a:p>
                      <a:pPr algn="ctr"/>
                      <a:endParaRPr lang="en-GB" sz="1000" b="1" dirty="0">
                        <a:latin typeface="Century Gothic" panose="020B0502020202020204" pitchFamily="34" charset="0"/>
                      </a:endParaRPr>
                    </a:p>
                  </a:txBody>
                  <a:tcPr marL="113690" marR="113690" marT="56845" marB="56845" anchor="ctr">
                    <a:lnL w="3810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gridSpan="3">
                  <a:txBody>
                    <a:bodyPr/>
                    <a:lstStyle/>
                    <a:p>
                      <a:pPr algn="ctr"/>
                      <a:endParaRPr lang="en-GB" sz="1000" b="1" dirty="0">
                        <a:latin typeface="Century Gothic" panose="020B0502020202020204" pitchFamily="34" charset="0"/>
                      </a:endParaRPr>
                    </a:p>
                  </a:txBody>
                  <a:tcPr marL="113690" marR="113690" marT="56845" marB="56845" anchor="ctr">
                    <a:lnL w="190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gridSpan="4">
                  <a:txBody>
                    <a:bodyPr/>
                    <a:lstStyle/>
                    <a:p>
                      <a:pPr algn="ctr"/>
                      <a:endParaRPr lang="en-GB" sz="1000" b="1" dirty="0">
                        <a:latin typeface="Century Gothic" panose="020B0502020202020204" pitchFamily="34" charset="0"/>
                      </a:endParaRPr>
                    </a:p>
                  </a:txBody>
                  <a:tcPr marL="113690" marR="113690" marT="56845" marB="56845"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tc>
                <a:tc vMerge="1">
                  <a:txBody>
                    <a:bodyPr/>
                    <a:lstStyle/>
                    <a:p>
                      <a:endParaRPr lang="en-GB"/>
                    </a:p>
                  </a:txBody>
                  <a:tcPr/>
                </a:tc>
                <a:extLst>
                  <a:ext uri="{0D108BD9-81ED-4DB2-BD59-A6C34878D82A}">
                    <a16:rowId xmlns:a16="http://schemas.microsoft.com/office/drawing/2014/main" val="2739640944"/>
                  </a:ext>
                </a:extLst>
              </a:tr>
            </a:tbl>
          </a:graphicData>
        </a:graphic>
      </p:graphicFrame>
      <p:sp>
        <p:nvSpPr>
          <p:cNvPr id="9" name="TextBox 8">
            <a:extLst>
              <a:ext uri="{FF2B5EF4-FFF2-40B4-BE49-F238E27FC236}">
                <a16:creationId xmlns:a16="http://schemas.microsoft.com/office/drawing/2014/main" id="{9192D777-2081-40E1-9831-C3141E385186}"/>
              </a:ext>
            </a:extLst>
          </p:cNvPr>
          <p:cNvSpPr txBox="1"/>
          <p:nvPr/>
        </p:nvSpPr>
        <p:spPr>
          <a:xfrm>
            <a:off x="8443281" y="6022098"/>
            <a:ext cx="425415" cy="276999"/>
          </a:xfrm>
          <a:prstGeom prst="rect">
            <a:avLst/>
          </a:prstGeom>
          <a:noFill/>
        </p:spPr>
        <p:txBody>
          <a:bodyPr wrap="square" rtlCol="0">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400858175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9" ma:contentTypeDescription="Create a new document." ma:contentTypeScope="" ma:versionID="066ddb0580c6cb957c158bf950613a88">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b6edf0ecd0c2312d28fd762618f18263"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2.xml><?xml version="1.0" encoding="utf-8"?>
<ds:datastoreItem xmlns:ds="http://schemas.openxmlformats.org/officeDocument/2006/customXml" ds:itemID="{0EF8F11D-A449-4684-B8E0-461263A2E192}">
  <ds:schemaRefs>
    <ds:schemaRef ds:uri="http://purl.org/dc/elements/1.1/"/>
    <ds:schemaRef ds:uri="http://schemas.microsoft.com/office/2006/metadata/properties"/>
    <ds:schemaRef ds:uri="http://schemas.microsoft.com/office/infopath/2007/PartnerControls"/>
    <ds:schemaRef ds:uri="86144f90-c7b6-48d0-aae5-f5e9e48cc3df"/>
    <ds:schemaRef ds:uri="http://purl.org/dc/terms/"/>
    <ds:schemaRef ds:uri="0f0ae0ff-29c4-4766-b250-c1a9bee8d430"/>
    <ds:schemaRef ds:uri="http://schemas.microsoft.com/office/2006/documentManagement/types"/>
    <ds:schemaRef ds:uri="http://schemas.microsoft.com/sharepoint/v3"/>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FF3A0478-C2DC-40E4-9CE3-43198B2ECB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144f90-c7b6-48d0-aae5-f5e9e48cc3df"/>
    <ds:schemaRef ds:uri="5c7a0828-c5e4-45f8-a074-18a8fdc88e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1504</TotalTime>
  <Words>2376</Words>
  <Application>Microsoft Office PowerPoint</Application>
  <PresentationFormat>On-screen Show (4:3)</PresentationFormat>
  <Paragraphs>957</Paragraphs>
  <Slides>56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Arial</vt:lpstr>
      <vt:lpstr>Century Gothic</vt:lpstr>
      <vt:lpstr>Century Gothic </vt:lpstr>
      <vt:lpstr>SassoonCRInfantMedium</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Mental Calculations PPT</dc:title>
  <dc:creator>Ashleigh Sobol</dc:creator>
  <cp:lastModifiedBy>Shaheda Khanom</cp:lastModifiedBy>
  <cp:revision>54</cp:revision>
  <dcterms:created xsi:type="dcterms:W3CDTF">2018-03-17T10:08:43Z</dcterms:created>
  <dcterms:modified xsi:type="dcterms:W3CDTF">2020-06-04T09:33:53Z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y fmtid="{D5CDD505-2E9C-101B-9397-08002B2CF9AE}" pid="4" name="AuthorIds_UIVersion_19456">
    <vt:lpwstr>268</vt:lpwstr>
  </property>
</Properties>
</file>