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1" r:id="rId5"/>
    <p:sldId id="420" r:id="rId6"/>
    <p:sldId id="390" r:id="rId7"/>
    <p:sldId id="421" r:id="rId8"/>
    <p:sldId id="391" r:id="rId9"/>
    <p:sldId id="363" r:id="rId10"/>
    <p:sldId id="392" r:id="rId11"/>
    <p:sldId id="422" r:id="rId12"/>
    <p:sldId id="393" r:id="rId13"/>
    <p:sldId id="380" r:id="rId14"/>
    <p:sldId id="394" r:id="rId15"/>
    <p:sldId id="423" r:id="rId16"/>
    <p:sldId id="395" r:id="rId17"/>
    <p:sldId id="382" r:id="rId18"/>
    <p:sldId id="396" r:id="rId19"/>
    <p:sldId id="385" r:id="rId20"/>
    <p:sldId id="397" r:id="rId21"/>
    <p:sldId id="387" r:id="rId22"/>
    <p:sldId id="398" r:id="rId23"/>
    <p:sldId id="414" r:id="rId24"/>
    <p:sldId id="424" r:id="rId25"/>
    <p:sldId id="425" r:id="rId26"/>
    <p:sldId id="415" r:id="rId27"/>
    <p:sldId id="427" r:id="rId28"/>
    <p:sldId id="428" r:id="rId29"/>
    <p:sldId id="429" r:id="rId30"/>
    <p:sldId id="430" r:id="rId31"/>
    <p:sldId id="431" r:id="rId32"/>
    <p:sldId id="432" r:id="rId33"/>
    <p:sldId id="399" r:id="rId34"/>
    <p:sldId id="434" r:id="rId35"/>
    <p:sldId id="400" r:id="rId36"/>
    <p:sldId id="401" r:id="rId37"/>
    <p:sldId id="402" r:id="rId38"/>
    <p:sldId id="403" r:id="rId39"/>
    <p:sldId id="404" r:id="rId40"/>
    <p:sldId id="405" r:id="rId41"/>
    <p:sldId id="40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75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92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6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0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9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4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0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8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ecrets.co.uk/content-domain-filter/?fwp_contentdomain=4m4b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3 – Time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Tuesday 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</a:t>
            </a:r>
            <a:r>
              <a:rPr lang="en-GB" sz="4000" b="1" baseline="30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read, write and convert time between analogue and digital 12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3"/>
              </a:rPr>
              <a:t>–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and 24-hour</a:t>
            </a:r>
            <a:b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02716-E479-4BEB-A3ED-A991A7D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6F3044-5E21-448C-984D-969DCB941E5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digital time be if it was 14 minutes later than the time shown on the clock?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EDC70C-FD61-492E-8D3E-B3BB2A97F3A7}"/>
              </a:ext>
            </a:extLst>
          </p:cNvPr>
          <p:cNvSpPr/>
          <p:nvPr/>
        </p:nvSpPr>
        <p:spPr>
          <a:xfrm>
            <a:off x="5856114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8881D-AF7A-4E54-8946-D74009BCCCBA}"/>
              </a:ext>
            </a:extLst>
          </p:cNvPr>
          <p:cNvCxnSpPr>
            <a:cxnSpLocks/>
          </p:cNvCxnSpPr>
          <p:nvPr/>
        </p:nvCxnSpPr>
        <p:spPr>
          <a:xfrm flipH="1">
            <a:off x="2152953" y="3679141"/>
            <a:ext cx="1086347" cy="484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FCEB3-DC50-4E81-B61C-3EC0C5D5DA04}"/>
              </a:ext>
            </a:extLst>
          </p:cNvPr>
          <p:cNvCxnSpPr>
            <a:cxnSpLocks/>
          </p:cNvCxnSpPr>
          <p:nvPr/>
        </p:nvCxnSpPr>
        <p:spPr>
          <a:xfrm>
            <a:off x="3239298" y="3679143"/>
            <a:ext cx="542611" cy="5978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A03387-7A70-4675-AF39-BC2B6DCF7F02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96536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02716-E479-4BEB-A3ED-A991A7D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6F3044-5E21-448C-984D-969DCB941E5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digital time be if it was 14 minutes later than the time shown on the clock?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EDC70C-FD61-492E-8D3E-B3BB2A97F3A7}"/>
              </a:ext>
            </a:extLst>
          </p:cNvPr>
          <p:cNvSpPr/>
          <p:nvPr/>
        </p:nvSpPr>
        <p:spPr>
          <a:xfrm>
            <a:off x="5856114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04:55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8881D-AF7A-4E54-8946-D74009BCCCBA}"/>
              </a:ext>
            </a:extLst>
          </p:cNvPr>
          <p:cNvCxnSpPr>
            <a:cxnSpLocks/>
          </p:cNvCxnSpPr>
          <p:nvPr/>
        </p:nvCxnSpPr>
        <p:spPr>
          <a:xfrm flipH="1">
            <a:off x="2152953" y="3679141"/>
            <a:ext cx="1086347" cy="484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FCEB3-DC50-4E81-B61C-3EC0C5D5DA04}"/>
              </a:ext>
            </a:extLst>
          </p:cNvPr>
          <p:cNvCxnSpPr>
            <a:cxnSpLocks/>
          </p:cNvCxnSpPr>
          <p:nvPr/>
        </p:nvCxnSpPr>
        <p:spPr>
          <a:xfrm>
            <a:off x="3239298" y="3679143"/>
            <a:ext cx="542611" cy="5978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C3C8F1-C740-4E04-BBD7-77B41B35026D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19343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CB2D-87BC-4D0C-BC3A-4A2C36C85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5130"/>
            <a:ext cx="7918881" cy="1955704"/>
          </a:xfrm>
        </p:spPr>
        <p:txBody>
          <a:bodyPr/>
          <a:lstStyle/>
          <a:p>
            <a:r>
              <a:rPr lang="en-GB" dirty="0"/>
              <a:t>Wednesday 10</a:t>
            </a:r>
            <a:r>
              <a:rPr lang="en-GB" baseline="30000" dirty="0"/>
              <a:t>th</a:t>
            </a:r>
            <a:r>
              <a:rPr lang="en-GB" dirty="0"/>
              <a:t> June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29447-DFFD-485D-BA0F-CE1EE7708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080" y="4050834"/>
            <a:ext cx="5826719" cy="109689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read, write and convert time between analogue and digital 12 and 24-hour using reasoning </a:t>
            </a:r>
            <a:b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77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4CE22-FB99-455A-9FD6-FC742900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3030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F0D15B-737D-41E7-A1EF-5788042D554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Grayson arrives at the dog show at the time shown on the analogue clock. He thinks he’s on time to watch agility.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AFED3DE-B8EB-44BC-9523-60C4A858F5B6}"/>
              </a:ext>
            </a:extLst>
          </p:cNvPr>
          <p:cNvGraphicFramePr>
            <a:graphicFrameLocks noGrp="1"/>
          </p:cNvGraphicFramePr>
          <p:nvPr/>
        </p:nvGraphicFramePr>
        <p:xfrm>
          <a:off x="3035849" y="2294712"/>
          <a:ext cx="5439284" cy="2110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642">
                  <a:extLst>
                    <a:ext uri="{9D8B030D-6E8A-4147-A177-3AD203B41FA5}">
                      <a16:colId xmlns:a16="http://schemas.microsoft.com/office/drawing/2014/main" val="2052428441"/>
                    </a:ext>
                  </a:extLst>
                </a:gridCol>
                <a:gridCol w="2719642">
                  <a:extLst>
                    <a:ext uri="{9D8B030D-6E8A-4147-A177-3AD203B41FA5}">
                      <a16:colId xmlns:a16="http://schemas.microsoft.com/office/drawing/2014/main" val="1552832016"/>
                    </a:ext>
                  </a:extLst>
                </a:gridCol>
              </a:tblGrid>
              <a:tr h="52752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Event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Start Time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09225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Agility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10:33am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3959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Best in show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10:52am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98951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Obedience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11:16am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02861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07A6F0-6157-42D8-B1AD-7DDD2A228C8E}"/>
              </a:ext>
            </a:extLst>
          </p:cNvPr>
          <p:cNvCxnSpPr>
            <a:cxnSpLocks/>
          </p:cNvCxnSpPr>
          <p:nvPr/>
        </p:nvCxnSpPr>
        <p:spPr>
          <a:xfrm flipH="1" flipV="1">
            <a:off x="1241907" y="2976451"/>
            <a:ext cx="367250" cy="418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552135-9F78-4689-874F-88B16D04082F}"/>
              </a:ext>
            </a:extLst>
          </p:cNvPr>
          <p:cNvCxnSpPr>
            <a:cxnSpLocks/>
          </p:cNvCxnSpPr>
          <p:nvPr/>
        </p:nvCxnSpPr>
        <p:spPr>
          <a:xfrm>
            <a:off x="1609157" y="3395112"/>
            <a:ext cx="619502" cy="687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0A7C65-32E9-4BFD-85FC-13D22578F58A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33508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4CE22-FB99-455A-9FD6-FC742900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3030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F0D15B-737D-41E7-A1EF-5788042D554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Grayson arrives at the dog show at the time shown on the analogue clock. He thinks he’s on time to watch agility.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Grayson is on time to watch the agility as…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AFED3DE-B8EB-44BC-9523-60C4A858F5B6}"/>
              </a:ext>
            </a:extLst>
          </p:cNvPr>
          <p:cNvGraphicFramePr>
            <a:graphicFrameLocks noGrp="1"/>
          </p:cNvGraphicFramePr>
          <p:nvPr/>
        </p:nvGraphicFramePr>
        <p:xfrm>
          <a:off x="3035849" y="2294712"/>
          <a:ext cx="5439284" cy="2110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642">
                  <a:extLst>
                    <a:ext uri="{9D8B030D-6E8A-4147-A177-3AD203B41FA5}">
                      <a16:colId xmlns:a16="http://schemas.microsoft.com/office/drawing/2014/main" val="2052428441"/>
                    </a:ext>
                  </a:extLst>
                </a:gridCol>
                <a:gridCol w="2719642">
                  <a:extLst>
                    <a:ext uri="{9D8B030D-6E8A-4147-A177-3AD203B41FA5}">
                      <a16:colId xmlns:a16="http://schemas.microsoft.com/office/drawing/2014/main" val="1552832016"/>
                    </a:ext>
                  </a:extLst>
                </a:gridCol>
              </a:tblGrid>
              <a:tr h="52752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Event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Start Time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09225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Agility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10:33am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3959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Best in show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10:52am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98951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Obedience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11:16am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02861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07A6F0-6157-42D8-B1AD-7DDD2A228C8E}"/>
              </a:ext>
            </a:extLst>
          </p:cNvPr>
          <p:cNvCxnSpPr>
            <a:cxnSpLocks/>
          </p:cNvCxnSpPr>
          <p:nvPr/>
        </p:nvCxnSpPr>
        <p:spPr>
          <a:xfrm flipH="1" flipV="1">
            <a:off x="1241907" y="2976451"/>
            <a:ext cx="367250" cy="418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552135-9F78-4689-874F-88B16D04082F}"/>
              </a:ext>
            </a:extLst>
          </p:cNvPr>
          <p:cNvCxnSpPr>
            <a:cxnSpLocks/>
          </p:cNvCxnSpPr>
          <p:nvPr/>
        </p:nvCxnSpPr>
        <p:spPr>
          <a:xfrm>
            <a:off x="1609157" y="3395112"/>
            <a:ext cx="619502" cy="687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7B74C3-660B-42A3-B64C-1D8D185DBCD3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59051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4CE22-FB99-455A-9FD6-FC742900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3030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F0D15B-737D-41E7-A1EF-5788042D554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Grayson arrives at the dog show at the time shown on the analogue clock. He thinks he’s on time to watch agility.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Grayson is on time to watch the agility as he is 10 minutes early.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AFED3DE-B8EB-44BC-9523-60C4A858F5B6}"/>
              </a:ext>
            </a:extLst>
          </p:cNvPr>
          <p:cNvGraphicFramePr>
            <a:graphicFrameLocks noGrp="1"/>
          </p:cNvGraphicFramePr>
          <p:nvPr/>
        </p:nvGraphicFramePr>
        <p:xfrm>
          <a:off x="3035849" y="2294712"/>
          <a:ext cx="5439284" cy="2110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642">
                  <a:extLst>
                    <a:ext uri="{9D8B030D-6E8A-4147-A177-3AD203B41FA5}">
                      <a16:colId xmlns:a16="http://schemas.microsoft.com/office/drawing/2014/main" val="2052428441"/>
                    </a:ext>
                  </a:extLst>
                </a:gridCol>
                <a:gridCol w="2719642">
                  <a:extLst>
                    <a:ext uri="{9D8B030D-6E8A-4147-A177-3AD203B41FA5}">
                      <a16:colId xmlns:a16="http://schemas.microsoft.com/office/drawing/2014/main" val="1552832016"/>
                    </a:ext>
                  </a:extLst>
                </a:gridCol>
              </a:tblGrid>
              <a:tr h="52752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Event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Start Time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09225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Agility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10:33am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3959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Best in show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10:52am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98951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Obedience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11:16am 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131880" marR="131880" marT="65941" marB="65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02861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07A6F0-6157-42D8-B1AD-7DDD2A228C8E}"/>
              </a:ext>
            </a:extLst>
          </p:cNvPr>
          <p:cNvCxnSpPr>
            <a:cxnSpLocks/>
          </p:cNvCxnSpPr>
          <p:nvPr/>
        </p:nvCxnSpPr>
        <p:spPr>
          <a:xfrm flipH="1" flipV="1">
            <a:off x="1241907" y="2976451"/>
            <a:ext cx="367250" cy="418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552135-9F78-4689-874F-88B16D04082F}"/>
              </a:ext>
            </a:extLst>
          </p:cNvPr>
          <p:cNvCxnSpPr>
            <a:cxnSpLocks/>
          </p:cNvCxnSpPr>
          <p:nvPr/>
        </p:nvCxnSpPr>
        <p:spPr>
          <a:xfrm>
            <a:off x="1609157" y="3395112"/>
            <a:ext cx="619502" cy="687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5B07D5-89CA-410E-92CA-020605D5B9FF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52772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2" descr="data:image/png;base64,%20iVBORw0KGgoAAAANSUhEUgAAAEgAAABlCAYAAAGZ2JU5AAAAAXNSR0IArs4c6QAAAARnQU1BAACxjwv8YQUAAAAJcEhZcwAADsMAAA7DAcdvqGQAABhtSURBVGhD7ZsJeBRVtoBPbb2nyb4SSCCAbCpJQEwCAQVkUAQVgiAgDozrGx1HJajviYzjE1FH38OZ0RllWBwdDYsoOiw6DLKIBHRQAREFBIEkZCe91XLrnVtdHdNJd6e7Q8L73sv/fdVdd6lbp84999ylbkHUXDsq/w/6qQaj/2uMK8hfxbLMXD0IW3eVa+msFtKhGa4d0BNm5uWAqqowoSj/NS1eS9UhKkBOoh1izUa4u2gwlrR/AY33y3RX0WW5LMNAk8cN9D8o6xfNufrdx+YTPajhVxLlrcaMPeZ9dczesVPw5l7aZPIxcvvG5vv5Zfp42cPa1aK/ZvwzXbvweSb76/PL90gJeoyXNrerUBvGVCi1g/VgVzChMK9UP9Xwe4wJRcObdcOgxrfs3OdfwRMKR1xB/2fl9YOCPqlaBftozrR1976D92Cl9jAbYGh6glaSjzYqULAEGnnn1QMf9MYEYEPp3MYNj97+pB7U8Ctpx+jJF5oOyzFvNqQt1qM0/DKdyrX3109h/cLbf6Gf+mcynhGrZF0rvNm0XDsJRGnxAvWRUfMVPajR5umqoL7mPDTpoUuBv5kGgNY5chhraRANEwLDP9pTvl9LbEHQgloaTUBkud/WvV98p4dCF3RX4aA2bZ1jGXj5k68hJT1z4pp31m/Ro9tq28dteX0gb9o8+Fv5IT0GwFo4GZJH3QglV/aGloVQQupo3aJ5+/FOedWNLhAlBdITbPQCMnXpSk7P0kzIgigl9z1GZjQdY5gYA7wNWfD2y08HvCboo1E2PjQXK4wwzloBrN+4sMYUWD9v2mo92Y+gBa0vnbNoygur29z95pVr525YdPsFPdhMu4+2sOiOcobj8jmGxRpXlGW7Xuf1JD9CPhpl2a6/DB8znv9w7EhX4phrmXv16G46i0GDBhnGF+R/rQcDErL6rxs1QkSLFPQgYLfgkBml4B+7vvhSj2kmaEGh3Ija6LFt+/JLhx7UCGhH44vyT+unAeHjLG2ccRCDZNLor8CxMCIrBW7NzYFr+veEyzO8Xbqi+Dl+jYAFMapa70G3seDqgZDXMxHiLEYYkNwDCrNTIdVu0XP5E7AgHN08taBgIMh07NQCFxZeMqwvpPfMPKJHNROwoPuKhjgsBh42HDoFxoQULY43meH17eXg8YgwuXdMLy2yBUFrbf2ieZWYmEzPax0OiLdaafUDz3Mw+ekVba4Lomz0O0tXpvhyO5wKaA+JHYFblIZrka0IKpEPlGwTdhzXK4QcvfnZ1QPxgoD2FVQiyvS7S3++7Xz89SqawelDyoDpdy3cqie1IWRBV9TXv15tNEDCrmrY2bsXpIqecZ8UT56tJ/sRtKANj96xnM/qOU8PalRbzHtrChNe1oN+BC2IEHLfgYZ6vxaPAzEFO5ITetCPoAUxoK7wsLZzelBDJXCKE9hb9aAfAQta92DJFZzZ/jGAUwtLejaCVVZ3+vsfNi259y0togXtVv+i0QvUjAHZvzpz9MRLSz95LWj+oI/mQ8VLzxz7bi/9D0W7BY0slMjSf/7ls7FjQg+X2i3ovZ0eLc/b2x0w6/rr47TIbrppSbsNJBRjr8rNE3h2mcqoH8Sm9fmvhrMncE70U5HY2b+7bff+m/RgWEQs0ISRI3NUXt7FqMw3eHWxHh0UOm2gU01ZlOZt2/v5Kj06KG1G76G4bmRuLnBqGd4gC4XJ0qNDQps5agpYjpualZnKnDh97p/elMC02/BbQjhuJT7uQD3oB51TE/3w0dLnUKEMPL947NXDeutRAQm7ysYX5t3FstwrtGAFxyfThvWBVBsObrAEWkhrh+eLa/RIsOHL4+D0yFo89h0ntu4+0McbaEvYGirYfcOf6T/VwG3D+0Ga3QofHzsLHxz+IeAooMEtwu7jFWAWOJh/1WU4yPIuJhGVCWlHYQu0BJaQGIHt+cvRQyHObISTDW5QWBYy+w+C1iNJqsWjagycq6uDuthe2kPcX3w5zLiy77Mf7dm/RM8WkIhs6NarsmMuuN3aDTOtHJTcNgdmlZQ0t4yapibwyN6qmVqUDzfNmA2Dk2JQgww04GAv1mbK0RJDEHGzp6xdOG+xwDFPtjRgWSHQ4PKAxSiAkePoOqOegjdRoX7qsyvD6gmjEsgHDirfEThuOs5vtTAVj/odrZnjP8Gpiixxo6Y//3qbmU8wOiQQZdr8B+P7VzeMze0nDXcpcqnRYKys/77hnr+nDFA2/H7pe3q2sIlaoM+GT01YnjegwsMy2tR/1rFjYHW6gPA8vDpkMPCoJR5Vdt/JE38r+vvbM7WLwiAio/axtuC65y4Y5epRlZXN6xBNJiOYBB4YPHyF9nQ7QXY6b91YPLlej2qXqARii1KmNhYk/n5zYlKeHhWQ4ybz7sQxphjbNRk91i6aFdQZtiRigdYtnk3nbBk3L1v5b4oBKryxQcBhwJAlZU31TucvOMbwWz02JBELxLq500az2fzO9OntdswqqNosn7dYbOgdZ64tnfuAlhCCiAXqO2riYgUak0rKypSNLz93jhcVNy8RKFdi4e98BmwjiSDg3NsoqyDw3Bf0mimLX3nJmpD0ZErvgQFX41rS4Wa/cPSC7ehyxtBzWWVGGBl2n4KdiUpUZdnOwItvoYjKqFvCgvoVi5Un0NalSoqsyiIN8wauUc8SER0WaOknr98/6HLRNXK46/3ndq78fHyBmD7iKoB+gxyT9CzddNNNN6HosKduyXWFeWNUwryIHrJRYdhffLyr/Fs9KWw6JND4grxXVYbNUgh/J8N6bhBY/mU6fKXQMXVjJW/fc3RPmxdAoYhaoHEF+a/gTe+i53hvKgeO5X+CzucVRf5vPNvC2xs+3rz5O4+eFJKIBRpfNOKPeP9JQEgyqsGkRwfE9z4bpf3Bw1lyduzYoU9fgxNFX6ZSrfRqTxgKVZtehb0NUtMzWmQ7RCTQuMLch/GZo6pmlYFbJuTnZ+rBoIQt0LUFw2bwLP+cHowYlmGzwcS8ogeDErZALGs42Xp1uKUR+5ZiWs5mW0MU4tJPgxK2+scVjfgQB2M/04PaksyUoVlQ0eiE9FgrWA082gveFNO+O18P6T2ssO5fx8HI+w29XdgWB2zduT/oG7WwBRpfmF+DrSaenvdPiYORvZM1IWgBrXXii5Nwvn8Uhdtx7Gzz0h5R5ZHbdn3+mZYxAGFXGVHUJ33NOMNu0YShBKogXxx9FZgWY9W0SbFarZWhhKFEYEPM1bQJx5oNMDA1DiovuOCtA8e0pbzWULH3nqyE72saINFmhMK+qVq8y+VMKS4uDukuwhZo2579s1CgGotB0G6YYDVBybAc4HSttYSKmJuZBJmxMZpdmXG+TwiB0ePGjUfn6PbmCkzYAlFm5eUcpYZMb1mXPgjWff4N7KuVvIktoFG7ztbDQZcAdIFrEGr07lFDoU/t0d16lqBEJJDFKOQ0ulwgiSLQd6q1TS4ofRa7qxbQas29dhJUVlWDy9EEOUPztFU1SRaBFczNrTQYbfUdgrJH5u7xyNLVVqMRhlx3C3x+9FuIc1SD4/w5aPJ4tBsnWq3AGoyQWPgzNHwBjm16ExSsVvrOVpWkrGkvvPmDXlxAIhKI8u7Dty8CgX1G66PoodtQncOh2U6C1Yb/9OwnCFEP8zHCDVP+47WAryRbErFAlI2L5l1AB2jTg9r6okvCalEUbIUmbSzkg2PpnhbpzpuXrdGWldsjIhvyIUswBR1d8y5Guu2p8YIHmhwSONw/GTl1hrKibAtXGEpUGqK89/icIllmtnEsZ6L9l9cL0wVgLwLHgUeSV9yybNV8PSosohbIx4bSuY9hMfNRoj7UnBhOaJJEzw6W5Z++eemKT/VsYRNVlbXkjfq0Q8Qplzo8bqnJg00bmN+urUh4fUVt5kE9S0REraHixYv5pPPuL7DKhsw6fBCU/ARgBA6UQ3XwVq+hwCsyeiu4YcPvn9mmXxIWUWvovs8OlzEMO4R2Ce/2vQzsu2sgZnslHDXiUButHvs4w1UNDVt2jLpO23MTLlEJtKN48pOZLvdUVn/D48S+yojaMaL3rjKbtTiCBjWkqophOcMBLSJMohKo3uVZSG8Y6mIqagI6SIdHTnt/6sx7vLHtE5VAytg0trqn+RX0OEGX7Qwo8FcpSZOl4jSQB5vQnMIjYoHK/n3uYJNBMGb0dTyEbaLZObaG+qV1pvgDIiF/VAm5WY9ul4gFYj3K3W5R2p6/ZJN3t0oQaPO1mGROBrKSUWCiN7Z9IheI4QtVTn6YnuMcI+j0mHavnCipM5at3sdgh/b2o3ckeVNCE7kNMcxgI1Hb7bWxmmDtqy+eoefYpWwXVGWcltAOEQm0YdHtLxlsNoOkCtfoUWHBcXwxThTf1IMhiUggwWa/RiVQIwEp16OaPT3tNOjmJ99IyNfN0hGT5Hb+e1xyGrz94LQMLTIEEQnkPPhxgcFue7Hk2TWnvDHMFkFUgJNU2Kwm4pEEjTIP9N0HTi2qtRwoky0980OMmjPjxbVaFYYi6r7MR+noBXQ3GKOyjJuwykxOZjfQYkWX+9Xfla+5W88WNpEbdSvofJ8ehCgeTmEEbf5PJeRxlhgFHRaIwbZP/3HYga2JtNjlSiWLnA4LhENmoG9/6HjVIzPHeY4BjqcHd9ibo4vZ9MTcmRsfn9fchWx8bO4H7z0+TzPoaOiwhkS3+i+ccPwEzoEamkhU78oo0VW0zuxR07INDPc9OmVGBKnvm7vWH59bOL2B4zi7oiplq3eWlehZu+mmm2666eb/Bx3qWbsA5vqiolin4rDzvMCKHpcUk2yo3bTpQMgZ6sXkkiqoqKgoyQjuGF7iiNtkqvC9cigoKIixMeJ0nEYt5Xk2SSXeRWYqLF0vUGSyi1XV+zd/ul/bvdWZXBIFTSjOuwwkZiXLsSO0J6bgVBvHc+tx0rJc4dSVLMtl6e+O20CXwAlRTzKS+sCWz/ZHvJE0ErpEQeMKCtJxYjuUkRmJqPJ5jmPeBoYNuIle284bRDEtQeXRvcAV+AAi5k7C4zBOxpZfIPy6vXv3tvtWN1w6XUHjCvJ/g7PXX6OlWH1vaeiSbWdA321g2QeBsL/csmffTj26Q3R4PtYeDDAZClHNVCnUMjpLORT6kpnluCsIoz4Qzu6JcOgUCxpbkNtXYNnnUB83or/gwmgxFxXq1VBXIjr3ZeBRn//owIEGPSliOsWCeOBGYbdTwKKn7WrlUOg9OZY1YOWMUM2s93vfKOkUBSmg/IAetFYPBoT2UHTngSgr2sYQetC+PDnGDPEWI8SavUeC1Qh2k6E5n4gHbUqBdi34w4BKGJGT5Q616YvexMYV5N3NsMzTLMPGt+6mFc3/MNr2neG9k6BXrE1bA6RvsunzGrjgO+mpUuhHTrSLF/C44JHhq3O18PXZWnCKEtBlzNYPgxZM9ykdx4tnbt17YJ8eHRHBJYqSnD5ZTVh1w3F44/dRHv1M/sqeSXDT5dkwND1eswoKfSja+9Dunaoz2EEV2DKfARWSGWuFkVkpkGI3w9l6B3jQynzDKi/a+WrFzLx74sTZqLr+i97Etu749Fu0nJN+1oPnwzISID8zUat9Oi6mD8vjQf8jgeamSqIHVQbdP9ErzgbF/dIh3mryG0MxHOZh2bPx5xwR7S9tyUW3IETNzkyzofRXYTOzU4FT7BYo7JMGMUb0Jdic3v3qJOw+XglHKmqh2umGTHxA+sChoKm0rCOVdfDOF99D+akqOHimGlS8rjden2DxKud0HRow5qVNUVXIF9jK/vDe/n+F3IITis5QEJw4fe6rzJSUTwSeLcBaTU6ymbA52OiXL7R3AZPAoVERMAo8JMZYINFqDsPpIphHsx60e4sgQHZSD+ifHKv7LuqXRDwkLR9w/Mr0tKw7yj7YctR7cXR0ioIoL82deGVe76QpA1Li4uiuQvqpGZEl6HftVMjILYKaJid8dfiQ1kSmPPQUHCvfCRb/PZfNUNV50PJc8Zlw1Yz50OBwwc5dOyEj5zIYfcM0UD1OcNXVgA39Wp9EO4zonQrDUmNJHzv7SdmeL896S4mOThtJE5YkukXZ4nS7sVnJmtmjQwBXzTmQ3A44efRrfCAzDBhyJaQnxGL3btGuo9CezSWK2LV7r6OHCZU3sFcaJhIo370dEuLjIS2jJ8T1sINYX4NFe+dwLo8HHB43lqGm8wyXQMvrCGHYdfSsXzTndhyFLMLb9OIZxoROVasQBS2JN5pAEAzgbrqAzhS7aG+S9pB0N50PHptPrMWijZuoqghaHMcLIOD1Hhfmw3iG5bQHwWEEdpaqmzcIZ3HO8dhNT/15nVZIB+hUBfl4Z/FiA+c68RHHsaO05wwBFUhEK/FIsuZvzPQr0DD8kwEtDC12RZ3K/WrBcyui7rVa0yUKorxXOqeXxLB/RWdciIbg93WFj0anqA36HNi8qGA0D4eWFYc9lNnIa/vCW19HlUiHDbKqriYylJY8vyr0R6QR0mUK8rGudN412FyWChyTRxtH69E2fVgXjpIVBeNROmoZWq+np/ugvR76Kgnb1Md4+sQtS1f6NnpcVLpcQT62LbovoZ5cuJ9juRtQLYPROozU/xAccdP/llDvxGp+StuzKmGWIzKQv0mi9OfbfvdW1O/ew+GSKag1m1+YH++qkIfhVDTfKUtP4SBToAoRTNaK2OTk/2ysPFk+0MYeG/TYmhr9ki7hkiro5nseHgdEmI0NbezA81XGYXy9wOfExmuL9HhQ6HQBnRKp+bapbmtmf0lhOQ/2XGUqo6xZ98fnv9QydSKXREEl9z4+mqjKGo7jehFCl5ZRELSWgh9/hP511eDpYQBFwHkUOhnBKYNb4uGj7CyoMZsBnZaWF3/BzjLlU+NjF05e8sg/tUI6gS5V0Ic5E43mDMPv8PHvKMvuaz6D45vW3Hj6FGRf8M6nqHAOnocPMjOB5qXKodDNtnE4IBxbUQnZ9XVOiWNedJiVpyZt3hzWt4WR0Gkj6dZsGjlhoiVD+FZg2XvxtuYsVELr5UafAuiv76C0HhPQkXaMJEGqowkIz1sMrPC40MT9o2z4uHxvjotHlynIc0VCn+o+Znu1QYFGtwdiszIqcXpAnzViqMJUe0yNMS352wZFhKpkDhy5SYn2iVeEtaU2ErpEQa898vMYJlaYY0izxSpXxlZIE9MGbnQrkyQSfAt4KOincqdkcuRe1j6KKUoao2RZjxt7CP0d7vMTty8u9n5rd5HoEgUlcMpU9Kw5WktRhQU3Lln1jeqhW1Kjg17IMSrTN44zTHpmzQ5ZJb91SyKoLHN9rSt7rDfXxaFLFKQSZoaB4xNxonm/2WX9SIuT1Bp80LA/DmgJVbQ2CvAtojKe9ei5X4kxGvuiHxuLSRet8+l0BZUtnFegsurloiztFUV1/aTly7WeRrWZRPoqUcsUIXSMhIOAig0ZZm2tp+TZsgbU2psOj/g9cFD4/qO3D9AyXgQ6VUHrF84fwbLqa0aez8SeuQ8IrPadMKVtBx8JqFdVFWHJkmYnTxiSgsNLu0kQRuP87E/rSmdfoSd1iE5T0IeLb7MDS57Bbn2gJSVTsaX3Vs0209B3pk/XXmc4Q7xjoO2j5RGI1t2fOS7eIxhMR1yieMFiMo1igHvgw0endbhX6zQF/Ximxh6TnnEmNvsyl6O6oqr22MFrbnzilTdLyso0v2NIESX0qvQ9jbZfn2qCDgCPqFb4VI2DvSQW9qqxUA494AK2Gwb7dt/eftouMezXPCc9+tL7kuhcZYpLJOb0rHp7as8fz1Q1eofpHSBYBXUJsx96yJr6eeOnKs8OJXTJFBVkEGUcQAJJ7p1+rOqHsw7UQq5opMsddOpBwMjxampmyhu/+tMTc/ViOpUu6cWC8cYLLzhYhUi8qKgGtwwmlwSsQpdViev0oeO/QZU8zREWDC4ZjJhm9KBbb3KTM18dD/nx+8XkkiqIghZyQG21aoatSQaL8biikICDvg63mwi45ArCxiOipWgq8h20NbGqrBCifiPTVXqkOQ0YheO4n1b1O5lOey8WLgU9c6WkVGJLSYGB8fEqk5gec7KhSX3B7VA/MXKGOsGgKOkZak9Mj7PHg2iLM3xw9rTy3P6KLzp1JdHHJXXSPjYsmjOJYbgNOAAUiKJ+cMvzqyfrSfDXX89MNAn8aovR+DNRlE7LsnLnLc+/sVlP7nQuuQXNGTOt+PvT5NbKepJbVU+YBqdc8Y+vv16pJ8PQ1CttZ2vJrFNVStZ3Z2XuyI+KMihzyHdf/nDo/74F3X317GSP0T2ZyAzHMN6lD0KIyPDW91btWFVPw/NHTotXOGYqsN43i0QlAuapAqtl8xvb3ugyX9RNN910083/OgD+B7IictQMFFg2AAAAAElFTkSuQmCC">
            <a:extLst>
              <a:ext uri="{FF2B5EF4-FFF2-40B4-BE49-F238E27FC236}">
                <a16:creationId xmlns:a16="http://schemas.microsoft.com/office/drawing/2014/main" id="{BF3BEF9A-2BB9-4592-A7CB-BEC6A00F6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7149" y="2368905"/>
            <a:ext cx="2261983" cy="22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57EC209-CC8C-4F61-B889-8D94B607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C060CA9-C06E-4051-AE37-987E348A9BC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earliest and latest time?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1DD9EE-DC6C-4BF6-8AC5-0328A19B93C2}"/>
              </a:ext>
            </a:extLst>
          </p:cNvPr>
          <p:cNvGrpSpPr/>
          <p:nvPr/>
        </p:nvGrpSpPr>
        <p:grpSpPr>
          <a:xfrm>
            <a:off x="1148079" y="1483099"/>
            <a:ext cx="6771487" cy="4449865"/>
            <a:chOff x="1011941" y="1745569"/>
            <a:chExt cx="6771487" cy="44498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FF59E3-EC19-4D1A-B7F7-A15BE7DE0C76}"/>
                </a:ext>
              </a:extLst>
            </p:cNvPr>
            <p:cNvGrpSpPr/>
            <p:nvPr/>
          </p:nvGrpSpPr>
          <p:grpSpPr>
            <a:xfrm>
              <a:off x="2821555" y="2358546"/>
              <a:ext cx="3330504" cy="3060267"/>
              <a:chOff x="3098882" y="2358546"/>
              <a:chExt cx="3330504" cy="3060267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8243D467-E011-483D-9CE0-FB348AC8CA2C}"/>
                  </a:ext>
                </a:extLst>
              </p:cNvPr>
              <p:cNvSpPr/>
              <p:nvPr/>
            </p:nvSpPr>
            <p:spPr>
              <a:xfrm>
                <a:off x="3098882" y="3649295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06:18am 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A558BE1-E8E3-46AE-ABD1-B4A5F99908C8}"/>
                  </a:ext>
                </a:extLst>
              </p:cNvPr>
              <p:cNvSpPr/>
              <p:nvPr/>
            </p:nvSpPr>
            <p:spPr>
              <a:xfrm>
                <a:off x="4053663" y="2358546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06:22am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9D40167-76FE-458E-8F65-7B60CFCD4EA5}"/>
                  </a:ext>
                </a:extLst>
              </p:cNvPr>
              <p:cNvSpPr/>
              <p:nvPr/>
            </p:nvSpPr>
            <p:spPr>
              <a:xfrm>
                <a:off x="5061386" y="3649295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10:24pm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830314A-7B3A-4F9F-9AE1-0EA954C361FA}"/>
                  </a:ext>
                </a:extLst>
              </p:cNvPr>
              <p:cNvSpPr/>
              <p:nvPr/>
            </p:nvSpPr>
            <p:spPr>
              <a:xfrm>
                <a:off x="4053714" y="4842813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09:59pm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CCA0C8-0267-461D-BCF2-DE8722C9DB3A}"/>
                </a:ext>
              </a:extLst>
            </p:cNvPr>
            <p:cNvGrpSpPr/>
            <p:nvPr/>
          </p:nvGrpSpPr>
          <p:grpSpPr>
            <a:xfrm>
              <a:off x="1427733" y="1745569"/>
              <a:ext cx="720002" cy="1636876"/>
              <a:chOff x="914105" y="2513612"/>
              <a:chExt cx="720002" cy="1636876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8D49778-DF37-4092-8E23-8E7EF6F1C746}"/>
                  </a:ext>
                </a:extLst>
              </p:cNvPr>
              <p:cNvGrpSpPr/>
              <p:nvPr/>
            </p:nvGrpSpPr>
            <p:grpSpPr>
              <a:xfrm>
                <a:off x="1141276" y="3138794"/>
                <a:ext cx="492831" cy="1011694"/>
                <a:chOff x="945480" y="2984169"/>
                <a:chExt cx="327394" cy="672082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EF49553B-3D64-46A7-BA59-05589EA56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9931" y="2984169"/>
                  <a:ext cx="272943" cy="36944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7364752-CD75-4068-92FE-225628407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5480" y="3360842"/>
                  <a:ext cx="47920" cy="29540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5CC329-95FB-4FDC-A247-F68215A254F1}"/>
                  </a:ext>
                </a:extLst>
              </p:cNvPr>
              <p:cNvSpPr txBox="1"/>
              <p:nvPr/>
            </p:nvSpPr>
            <p:spPr>
              <a:xfrm>
                <a:off x="914105" y="2513612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am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A60EBA-C941-4DCB-BFB0-5F2052EC6CD3}"/>
                </a:ext>
              </a:extLst>
            </p:cNvPr>
            <p:cNvGrpSpPr/>
            <p:nvPr/>
          </p:nvGrpSpPr>
          <p:grpSpPr>
            <a:xfrm>
              <a:off x="6537607" y="1745569"/>
              <a:ext cx="904495" cy="1685617"/>
              <a:chOff x="6537607" y="1745569"/>
              <a:chExt cx="904495" cy="1685617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AEC9853-5880-47AC-AB06-98408829AEA7}"/>
                  </a:ext>
                </a:extLst>
              </p:cNvPr>
              <p:cNvGrpSpPr/>
              <p:nvPr/>
            </p:nvGrpSpPr>
            <p:grpSpPr>
              <a:xfrm>
                <a:off x="6537607" y="2569028"/>
                <a:ext cx="563244" cy="862158"/>
                <a:chOff x="3414735" y="3125005"/>
                <a:chExt cx="373406" cy="571573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59F5E707-E194-4438-9EE8-45182095A1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53517" y="3125005"/>
                  <a:ext cx="234624" cy="24990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B57464F3-4881-4845-96B0-000B90FDF7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14735" y="3374909"/>
                  <a:ext cx="373406" cy="32166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4B137DE-B6CE-4E35-A0C0-2F870B495B06}"/>
                  </a:ext>
                </a:extLst>
              </p:cNvPr>
              <p:cNvSpPr txBox="1"/>
              <p:nvPr/>
            </p:nvSpPr>
            <p:spPr>
              <a:xfrm>
                <a:off x="6787315" y="1745569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pm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621513D-E439-4824-B229-4564AAA3BFAF}"/>
                </a:ext>
              </a:extLst>
            </p:cNvPr>
            <p:cNvGrpSpPr/>
            <p:nvPr/>
          </p:nvGrpSpPr>
          <p:grpSpPr>
            <a:xfrm>
              <a:off x="1011941" y="4534101"/>
              <a:ext cx="1093780" cy="1661333"/>
              <a:chOff x="570233" y="4612065"/>
              <a:chExt cx="1093780" cy="166133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5829406-A2EE-4857-A2F9-57DCA7DB1E54}"/>
                  </a:ext>
                </a:extLst>
              </p:cNvPr>
              <p:cNvGrpSpPr/>
              <p:nvPr/>
            </p:nvGrpSpPr>
            <p:grpSpPr>
              <a:xfrm>
                <a:off x="570233" y="4612065"/>
                <a:ext cx="737593" cy="401032"/>
                <a:chOff x="515423" y="5181167"/>
                <a:chExt cx="477977" cy="259878"/>
              </a:xfrm>
            </p:grpSpPr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B79381FF-84BF-40FA-847D-83C253E3D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1068" y="5181167"/>
                  <a:ext cx="214215" cy="25987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8E144BF8-69E0-434A-8EE5-B8BFFE119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5423" y="5337145"/>
                  <a:ext cx="477977" cy="1039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31B219-B18F-470F-B8C1-49B3EB500FF4}"/>
                  </a:ext>
                </a:extLst>
              </p:cNvPr>
              <p:cNvSpPr txBox="1"/>
              <p:nvPr/>
            </p:nvSpPr>
            <p:spPr>
              <a:xfrm>
                <a:off x="1009226" y="5934844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pm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8C09DD-101E-4762-AA12-66072A424A5E}"/>
                </a:ext>
              </a:extLst>
            </p:cNvPr>
            <p:cNvGrpSpPr/>
            <p:nvPr/>
          </p:nvGrpSpPr>
          <p:grpSpPr>
            <a:xfrm>
              <a:off x="6787316" y="4758014"/>
              <a:ext cx="996112" cy="1437420"/>
              <a:chOff x="5353638" y="4901952"/>
              <a:chExt cx="996112" cy="143742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D455D70-EBF5-4C0E-B763-1563C3616093}"/>
                  </a:ext>
                </a:extLst>
              </p:cNvPr>
              <p:cNvGrpSpPr/>
              <p:nvPr/>
            </p:nvGrpSpPr>
            <p:grpSpPr>
              <a:xfrm>
                <a:off x="5592326" y="4901952"/>
                <a:ext cx="757424" cy="737540"/>
                <a:chOff x="3742127" y="5297409"/>
                <a:chExt cx="502139" cy="488957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1150745A-DD87-4B6B-8575-7B20F24CF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88141" y="5297409"/>
                  <a:ext cx="456125" cy="15174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AD6D234E-7C14-48A1-B434-AFD3257EB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42127" y="5441044"/>
                  <a:ext cx="46013" cy="34532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8F61584-5563-4931-A948-C73F816B908F}"/>
                  </a:ext>
                </a:extLst>
              </p:cNvPr>
              <p:cNvSpPr txBox="1"/>
              <p:nvPr/>
            </p:nvSpPr>
            <p:spPr>
              <a:xfrm>
                <a:off x="5353638" y="6000818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am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172CF63-1E9F-445D-9549-3D857F1F84FF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50969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2" descr="data:image/png;base64,%20iVBORw0KGgoAAAANSUhEUgAAAEgAAABlCAYAAAGZ2JU5AAAAAXNSR0IArs4c6QAAAARnQU1BAACxjwv8YQUAAAAJcEhZcwAADsMAAA7DAcdvqGQAABhtSURBVGhD7ZsJeBRVtoBPbb2nyb4SSCCAbCpJQEwCAQVkUAQVgiAgDozrGx1HJajviYzjE1FH38OZ0RllWBwdDYsoOiw6DLKIBHRQAREFBIEkZCe91XLrnVtdHdNJd6e7Q8L73sv/fdVdd6lbp84999ylbkHUXDsq/w/6qQaj/2uMK8hfxbLMXD0IW3eVa+msFtKhGa4d0BNm5uWAqqowoSj/NS1eS9UhKkBOoh1izUa4u2gwlrR/AY33y3RX0WW5LMNAk8cN9D8o6xfNufrdx+YTPajhVxLlrcaMPeZ9dczesVPw5l7aZPIxcvvG5vv5Zfp42cPa1aK/ZvwzXbvweSb76/PL90gJeoyXNrerUBvGVCi1g/VgVzChMK9UP9Xwe4wJRcObdcOgxrfs3OdfwRMKR1xB/2fl9YOCPqlaBftozrR1976D92Cl9jAbYGh6glaSjzYqULAEGnnn1QMf9MYEYEPp3MYNj97+pB7U8Ctpx+jJF5oOyzFvNqQt1qM0/DKdyrX3109h/cLbf6Gf+mcynhGrZF0rvNm0XDsJRGnxAvWRUfMVPajR5umqoL7mPDTpoUuBv5kGgNY5chhraRANEwLDP9pTvl9LbEHQgloaTUBkud/WvV98p4dCF3RX4aA2bZ1jGXj5k68hJT1z4pp31m/Ro9tq28dteX0gb9o8+Fv5IT0GwFo4GZJH3QglV/aGloVQQupo3aJ5+/FOedWNLhAlBdITbPQCMnXpSk7P0kzIgigl9z1GZjQdY5gYA7wNWfD2y08HvCboo1E2PjQXK4wwzloBrN+4sMYUWD9v2mo92Y+gBa0vnbNoygur29z95pVr525YdPsFPdhMu4+2sOiOcobj8jmGxRpXlGW7Xuf1JD9CPhpl2a6/DB8znv9w7EhX4phrmXv16G46i0GDBhnGF+R/rQcDErL6rxs1QkSLFPQgYLfgkBml4B+7vvhSj2kmaEGh3Ija6LFt+/JLhx7UCGhH44vyT+unAeHjLG2ccRCDZNLor8CxMCIrBW7NzYFr+veEyzO8Xbqi+Dl+jYAFMapa70G3seDqgZDXMxHiLEYYkNwDCrNTIdVu0XP5E7AgHN08taBgIMh07NQCFxZeMqwvpPfMPKJHNROwoPuKhjgsBh42HDoFxoQULY43meH17eXg8YgwuXdMLy2yBUFrbf2ieZWYmEzPax0OiLdaafUDz3Mw+ekVba4Lomz0O0tXpvhyO5wKaA+JHYFblIZrka0IKpEPlGwTdhzXK4QcvfnZ1QPxgoD2FVQiyvS7S3++7Xz89SqawelDyoDpdy3cqie1IWRBV9TXv15tNEDCrmrY2bsXpIqecZ8UT56tJ/sRtKANj96xnM/qOU8PalRbzHtrChNe1oN+BC2IEHLfgYZ6vxaPAzEFO5ITetCPoAUxoK7wsLZzelBDJXCKE9hb9aAfAQta92DJFZzZ/jGAUwtLejaCVVZ3+vsfNi259y0togXtVv+i0QvUjAHZvzpz9MRLSz95LWj+oI/mQ8VLzxz7bi/9D0W7BY0slMjSf/7ls7FjQg+X2i3ovZ0eLc/b2x0w6/rr47TIbrppSbsNJBRjr8rNE3h2mcqoH8Sm9fmvhrMncE70U5HY2b+7bff+m/RgWEQs0ISRI3NUXt7FqMw3eHWxHh0UOm2gU01ZlOZt2/v5Kj06KG1G76G4bmRuLnBqGd4gC4XJ0qNDQps5agpYjpualZnKnDh97p/elMC02/BbQjhuJT7uQD3oB51TE/3w0dLnUKEMPL947NXDeutRAQm7ysYX5t3FstwrtGAFxyfThvWBVBsObrAEWkhrh+eLa/RIsOHL4+D0yFo89h0ntu4+0McbaEvYGirYfcOf6T/VwG3D+0Ga3QofHzsLHxz+IeAooMEtwu7jFWAWOJh/1WU4yPIuJhGVCWlHYQu0BJaQGIHt+cvRQyHObISTDW5QWBYy+w+C1iNJqsWjagycq6uDuthe2kPcX3w5zLiy77Mf7dm/RM8WkIhs6NarsmMuuN3aDTOtHJTcNgdmlZQ0t4yapibwyN6qmVqUDzfNmA2Dk2JQgww04GAv1mbK0RJDEHGzp6xdOG+xwDFPtjRgWSHQ4PKAxSiAkePoOqOegjdRoX7qsyvD6gmjEsgHDirfEThuOs5vtTAVj/odrZnjP8Gpiixxo6Y//3qbmU8wOiQQZdr8B+P7VzeMze0nDXcpcqnRYKys/77hnr+nDFA2/H7pe3q2sIlaoM+GT01YnjegwsMy2tR/1rFjYHW6gPA8vDpkMPCoJR5Vdt/JE38r+vvbM7WLwiAio/axtuC65y4Y5epRlZXN6xBNJiOYBB4YPHyF9nQ7QXY6b91YPLlej2qXqARii1KmNhYk/n5zYlKeHhWQ4ybz7sQxphjbNRk91i6aFdQZtiRigdYtnk3nbBk3L1v5b4oBKryxQcBhwJAlZU31TucvOMbwWz02JBELxLq500az2fzO9OntdswqqNosn7dYbOgdZ64tnfuAlhCCiAXqO2riYgUak0rKypSNLz93jhcVNy8RKFdi4e98BmwjiSDg3NsoqyDw3Bf0mimLX3nJmpD0ZErvgQFX41rS4Wa/cPSC7ehyxtBzWWVGGBl2n4KdiUpUZdnOwItvoYjKqFvCgvoVi5Un0NalSoqsyiIN8wauUc8SER0WaOknr98/6HLRNXK46/3ndq78fHyBmD7iKoB+gxyT9CzddNNNN6HosKduyXWFeWNUwryIHrJRYdhffLyr/Fs9KWw6JND4grxXVYbNUgh/J8N6bhBY/mU6fKXQMXVjJW/fc3RPmxdAoYhaoHEF+a/gTe+i53hvKgeO5X+CzucVRf5vPNvC2xs+3rz5O4+eFJKIBRpfNOKPeP9JQEgyqsGkRwfE9z4bpf3Bw1lyduzYoU9fgxNFX6ZSrfRqTxgKVZtehb0NUtMzWmQ7RCTQuMLch/GZo6pmlYFbJuTnZ+rBoIQt0LUFw2bwLP+cHowYlmGzwcS8ogeDErZALGs42Xp1uKUR+5ZiWs5mW0MU4tJPgxK2+scVjfgQB2M/04PaksyUoVlQ0eiE9FgrWA082gveFNO+O18P6T2ssO5fx8HI+w29XdgWB2zduT/oG7WwBRpfmF+DrSaenvdPiYORvZM1IWgBrXXii5Nwvn8Uhdtx7Gzz0h5R5ZHbdn3+mZYxAGFXGVHUJ33NOMNu0YShBKogXxx9FZgWY9W0SbFarZWhhKFEYEPM1bQJx5oNMDA1DiovuOCtA8e0pbzWULH3nqyE72saINFmhMK+qVq8y+VMKS4uDukuwhZo2579s1CgGotB0G6YYDVBybAc4HSttYSKmJuZBJmxMZpdmXG+TwiB0ePGjUfn6PbmCkzYAlFm5eUcpYZMb1mXPgjWff4N7KuVvIktoFG7ztbDQZcAdIFrEGr07lFDoU/t0d16lqBEJJDFKOQ0ulwgiSLQd6q1TS4ofRa7qxbQas29dhJUVlWDy9EEOUPztFU1SRaBFczNrTQYbfUdgrJH5u7xyNLVVqMRhlx3C3x+9FuIc1SD4/w5aPJ4tBsnWq3AGoyQWPgzNHwBjm16ExSsVvrOVpWkrGkvvPmDXlxAIhKI8u7Dty8CgX1G66PoodtQncOh2U6C1Yb/9OwnCFEP8zHCDVP+47WAryRbErFAlI2L5l1AB2jTg9r6okvCalEUbIUmbSzkg2PpnhbpzpuXrdGWldsjIhvyIUswBR1d8y5Guu2p8YIHmhwSONw/GTl1hrKibAtXGEpUGqK89/icIllmtnEsZ6L9l9cL0wVgLwLHgUeSV9yybNV8PSosohbIx4bSuY9hMfNRoj7UnBhOaJJEzw6W5Z++eemKT/VsYRNVlbXkjfq0Q8Qplzo8bqnJg00bmN+urUh4fUVt5kE9S0REraHixYv5pPPuL7DKhsw6fBCU/ARgBA6UQ3XwVq+hwCsyeiu4YcPvn9mmXxIWUWvovs8OlzEMO4R2Ce/2vQzsu2sgZnslHDXiUButHvs4w1UNDVt2jLpO23MTLlEJtKN48pOZLvdUVn/D48S+yojaMaL3rjKbtTiCBjWkqophOcMBLSJMohKo3uVZSG8Y6mIqagI6SIdHTnt/6sx7vLHtE5VAytg0trqn+RX0OEGX7Qwo8FcpSZOl4jSQB5vQnMIjYoHK/n3uYJNBMGb0dTyEbaLZObaG+qV1pvgDIiF/VAm5WY9ul4gFYj3K3W5R2p6/ZJN3t0oQaPO1mGROBrKSUWCiN7Z9IheI4QtVTn6YnuMcI+j0mHavnCipM5at3sdgh/b2o3ckeVNCE7kNMcxgI1Hb7bWxmmDtqy+eoefYpWwXVGWcltAOEQm0YdHtLxlsNoOkCtfoUWHBcXwxThTf1IMhiUggwWa/RiVQIwEp16OaPT3tNOjmJ99IyNfN0hGT5Hb+e1xyGrz94LQMLTIEEQnkPPhxgcFue7Hk2TWnvDHMFkFUgJNU2Kwm4pEEjTIP9N0HTi2qtRwoky0980OMmjPjxbVaFYYi6r7MR+noBXQ3GKOyjJuwykxOZjfQYkWX+9Xfla+5W88WNpEbdSvofJ8ehCgeTmEEbf5PJeRxlhgFHRaIwbZP/3HYga2JtNjlSiWLnA4LhENmoG9/6HjVIzPHeY4BjqcHd9ibo4vZ9MTcmRsfn9fchWx8bO4H7z0+TzPoaOiwhkS3+i+ccPwEzoEamkhU78oo0VW0zuxR07INDPc9OmVGBKnvm7vWH59bOL2B4zi7oiplq3eWlehZu+mmm2666eb/Bx3qWbsA5vqiolin4rDzvMCKHpcUk2yo3bTpQMgZ6sXkkiqoqKgoyQjuGF7iiNtkqvC9cigoKIixMeJ0nEYt5Xk2SSXeRWYqLF0vUGSyi1XV+zd/ul/bvdWZXBIFTSjOuwwkZiXLsSO0J6bgVBvHc+tx0rJc4dSVLMtl6e+O20CXwAlRTzKS+sCWz/ZHvJE0ErpEQeMKCtJxYjuUkRmJqPJ5jmPeBoYNuIle284bRDEtQeXRvcAV+AAi5k7C4zBOxpZfIPy6vXv3tvtWN1w6XUHjCvJ/g7PXX6OlWH1vaeiSbWdA321g2QeBsL/csmffTj26Q3R4PtYeDDAZClHNVCnUMjpLORT6kpnluCsIoz4Qzu6JcOgUCxpbkNtXYNnnUB83or/gwmgxFxXq1VBXIjr3ZeBRn//owIEGPSliOsWCeOBGYbdTwKKn7WrlUOg9OZY1YOWMUM2s93vfKOkUBSmg/IAetFYPBoT2UHTngSgr2sYQetC+PDnGDPEWI8SavUeC1Qh2k6E5n4gHbUqBdi34w4BKGJGT5Q616YvexMYV5N3NsMzTLMPGt+6mFc3/MNr2neG9k6BXrE1bA6RvsunzGrjgO+mpUuhHTrSLF/C44JHhq3O18PXZWnCKEtBlzNYPgxZM9ykdx4tnbt17YJ8eHRHBJYqSnD5ZTVh1w3F44/dRHv1M/sqeSXDT5dkwND1eswoKfSja+9Dunaoz2EEV2DKfARWSGWuFkVkpkGI3w9l6B3jQynzDKi/a+WrFzLx74sTZqLr+i97Etu749Fu0nJN+1oPnwzISID8zUat9Oi6mD8vjQf8jgeamSqIHVQbdP9ErzgbF/dIh3mryG0MxHOZh2bPx5xwR7S9tyUW3IETNzkyzofRXYTOzU4FT7BYo7JMGMUb0Jdic3v3qJOw+XglHKmqh2umGTHxA+sChoKm0rCOVdfDOF99D+akqOHimGlS8rjden2DxKud0HRow5qVNUVXIF9jK/vDe/n+F3IITis5QEJw4fe6rzJSUTwSeLcBaTU6ymbA52OiXL7R3AZPAoVERMAo8JMZYINFqDsPpIphHsx60e4sgQHZSD+ifHKv7LuqXRDwkLR9w/Mr0tKw7yj7YctR7cXR0ioIoL82deGVe76QpA1Li4uiuQvqpGZEl6HftVMjILYKaJid8dfiQ1kSmPPQUHCvfCRb/PZfNUNV50PJc8Zlw1Yz50OBwwc5dOyEj5zIYfcM0UD1OcNXVgA39Wp9EO4zonQrDUmNJHzv7SdmeL896S4mOThtJE5YkukXZ4nS7sVnJmtmjQwBXzTmQ3A44efRrfCAzDBhyJaQnxGL3btGuo9CezSWK2LV7r6OHCZU3sFcaJhIo370dEuLjIS2jJ8T1sINYX4NFe+dwLo8HHB43lqGm8wyXQMvrCGHYdfSsXzTndhyFLMLb9OIZxoROVasQBS2JN5pAEAzgbrqAzhS7aG+S9pB0N50PHptPrMWijZuoqghaHMcLIOD1Hhfmw3iG5bQHwWEEdpaqmzcIZ3HO8dhNT/15nVZIB+hUBfl4Z/FiA+c68RHHsaO05wwBFUhEK/FIsuZvzPQr0DD8kwEtDC12RZ3K/WrBcyui7rVa0yUKorxXOqeXxLB/RWdciIbg93WFj0anqA36HNi8qGA0D4eWFYc9lNnIa/vCW19HlUiHDbKqriYylJY8vyr0R6QR0mUK8rGudN412FyWChyTRxtH69E2fVgXjpIVBeNROmoZWq+np/ugvR76Kgnb1Md4+sQtS1f6NnpcVLpcQT62LbovoZ5cuJ9juRtQLYPROozU/xAccdP/llDvxGp+StuzKmGWIzKQv0mi9OfbfvdW1O/ew+GSKag1m1+YH++qkIfhVDTfKUtP4SBToAoRTNaK2OTk/2ysPFk+0MYeG/TYmhr9ki7hkiro5nseHgdEmI0NbezA81XGYXy9wOfExmuL9HhQ6HQBnRKp+bapbmtmf0lhOQ/2XGUqo6xZ98fnv9QydSKXREEl9z4+mqjKGo7jehFCl5ZRELSWgh9/hP511eDpYQBFwHkUOhnBKYNb4uGj7CyoMZsBnZaWF3/BzjLlU+NjF05e8sg/tUI6gS5V0Ic5E43mDMPv8PHvKMvuaz6D45vW3Hj6FGRf8M6nqHAOnocPMjOB5qXKodDNtnE4IBxbUQnZ9XVOiWNedJiVpyZt3hzWt4WR0Gkj6dZsGjlhoiVD+FZg2XvxtuYsVELr5UafAuiv76C0HhPQkXaMJEGqowkIz1sMrPC40MT9o2z4uHxvjotHlynIc0VCn+o+Znu1QYFGtwdiszIqcXpAnzViqMJUe0yNMS352wZFhKpkDhy5SYn2iVeEtaU2ErpEQa898vMYJlaYY0izxSpXxlZIE9MGbnQrkyQSfAt4KOincqdkcuRe1j6KKUoao2RZjxt7CP0d7vMTty8u9n5rd5HoEgUlcMpU9Kw5WktRhQU3Lln1jeqhW1Kjg17IMSrTN44zTHpmzQ5ZJb91SyKoLHN9rSt7rDfXxaFLFKQSZoaB4xNxonm/2WX9SIuT1Bp80LA/DmgJVbQ2CvAtojKe9ei5X4kxGvuiHxuLSRet8+l0BZUtnFegsurloiztFUV1/aTly7WeRrWZRPoqUcsUIXSMhIOAig0ZZm2tp+TZsgbU2psOj/g9cFD4/qO3D9AyXgQ6VUHrF84fwbLqa0aez8SeuQ8IrPadMKVtBx8JqFdVFWHJkmYnTxiSgsNLu0kQRuP87E/rSmdfoSd1iE5T0IeLb7MDS57Bbn2gJSVTsaX3Vs0209B3pk/XXmc4Q7xjoO2j5RGI1t2fOS7eIxhMR1yieMFiMo1igHvgw0endbhX6zQF/Ximxh6TnnEmNvsyl6O6oqr22MFrbnzilTdLyso0v2NIESX0qvQ9jbZfn2qCDgCPqFb4VI2DvSQW9qqxUA494AK2Gwb7dt/eftouMezXPCc9+tL7kuhcZYpLJOb0rHp7as8fz1Q1eofpHSBYBXUJsx96yJr6eeOnKs8OJXTJFBVkEGUcQAJJ7p1+rOqHsw7UQq5opMsddOpBwMjxampmyhu/+tMTc/ViOpUu6cWC8cYLLzhYhUi8qKgGtwwmlwSsQpdViev0oeO/QZU8zREWDC4ZjJhm9KBbb3KTM18dD/nx+8XkkiqIghZyQG21aoatSQaL8biikICDvg63mwi45ArCxiOipWgq8h20NbGqrBCifiPTVXqkOQ0YheO4n1b1O5lOey8WLgU9c6WkVGJLSYGB8fEqk5gec7KhSX3B7VA/MXKGOsGgKOkZak9Mj7PHg2iLM3xw9rTy3P6KLzp1JdHHJXXSPjYsmjOJYbgNOAAUiKJ+cMvzqyfrSfDXX89MNAn8aovR+DNRlE7LsnLnLc+/sVlP7nQuuQXNGTOt+PvT5NbKepJbVU+YBqdc8Y+vv16pJ8PQ1CttZ2vJrFNVStZ3Z2XuyI+KMihzyHdf/nDo/74F3X317GSP0T2ZyAzHMN6lD0KIyPDW91btWFVPw/NHTotXOGYqsN43i0QlAuapAqtl8xvb3ugyX9RNN910083/OgD+B7IictQMFFg2AAAAAElFTkSuQmCC">
            <a:extLst>
              <a:ext uri="{FF2B5EF4-FFF2-40B4-BE49-F238E27FC236}">
                <a16:creationId xmlns:a16="http://schemas.microsoft.com/office/drawing/2014/main" id="{BF3BEF9A-2BB9-4592-A7CB-BEC6A00F6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7149" y="2368905"/>
            <a:ext cx="2261983" cy="22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57EC209-CC8C-4F61-B889-8D94B607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C060CA9-C06E-4051-AE37-987E348A9BC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earliest and latest time?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1DD9EE-DC6C-4BF6-8AC5-0328A19B93C2}"/>
              </a:ext>
            </a:extLst>
          </p:cNvPr>
          <p:cNvGrpSpPr/>
          <p:nvPr/>
        </p:nvGrpSpPr>
        <p:grpSpPr>
          <a:xfrm>
            <a:off x="1148079" y="1483099"/>
            <a:ext cx="6771487" cy="4449865"/>
            <a:chOff x="1011941" y="1745569"/>
            <a:chExt cx="6771487" cy="44498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FF59E3-EC19-4D1A-B7F7-A15BE7DE0C76}"/>
                </a:ext>
              </a:extLst>
            </p:cNvPr>
            <p:cNvGrpSpPr/>
            <p:nvPr/>
          </p:nvGrpSpPr>
          <p:grpSpPr>
            <a:xfrm>
              <a:off x="2821555" y="2358546"/>
              <a:ext cx="3330504" cy="3060267"/>
              <a:chOff x="3098882" y="2358546"/>
              <a:chExt cx="3330504" cy="3060267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8243D467-E011-483D-9CE0-FB348AC8CA2C}"/>
                  </a:ext>
                </a:extLst>
              </p:cNvPr>
              <p:cNvSpPr/>
              <p:nvPr/>
            </p:nvSpPr>
            <p:spPr>
              <a:xfrm>
                <a:off x="3098882" y="3649295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06:18am 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A558BE1-E8E3-46AE-ABD1-B4A5F99908C8}"/>
                  </a:ext>
                </a:extLst>
              </p:cNvPr>
              <p:cNvSpPr/>
              <p:nvPr/>
            </p:nvSpPr>
            <p:spPr>
              <a:xfrm>
                <a:off x="4053663" y="2358546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06:22am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9D40167-76FE-458E-8F65-7B60CFCD4EA5}"/>
                  </a:ext>
                </a:extLst>
              </p:cNvPr>
              <p:cNvSpPr/>
              <p:nvPr/>
            </p:nvSpPr>
            <p:spPr>
              <a:xfrm>
                <a:off x="5061386" y="3649295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10:24pm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830314A-7B3A-4F9F-9AE1-0EA954C361FA}"/>
                  </a:ext>
                </a:extLst>
              </p:cNvPr>
              <p:cNvSpPr/>
              <p:nvPr/>
            </p:nvSpPr>
            <p:spPr>
              <a:xfrm>
                <a:off x="4053714" y="4842813"/>
                <a:ext cx="1368000" cy="57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09:59pm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CCA0C8-0267-461D-BCF2-DE8722C9DB3A}"/>
                </a:ext>
              </a:extLst>
            </p:cNvPr>
            <p:cNvGrpSpPr/>
            <p:nvPr/>
          </p:nvGrpSpPr>
          <p:grpSpPr>
            <a:xfrm>
              <a:off x="1427733" y="1745569"/>
              <a:ext cx="720002" cy="1636876"/>
              <a:chOff x="914105" y="2513612"/>
              <a:chExt cx="720002" cy="1636876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8D49778-DF37-4092-8E23-8E7EF6F1C746}"/>
                  </a:ext>
                </a:extLst>
              </p:cNvPr>
              <p:cNvGrpSpPr/>
              <p:nvPr/>
            </p:nvGrpSpPr>
            <p:grpSpPr>
              <a:xfrm>
                <a:off x="1141276" y="3138794"/>
                <a:ext cx="492831" cy="1011694"/>
                <a:chOff x="945480" y="2984169"/>
                <a:chExt cx="327394" cy="672082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EF49553B-3D64-46A7-BA59-05589EA56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9931" y="2984169"/>
                  <a:ext cx="272943" cy="36944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7364752-CD75-4068-92FE-225628407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5480" y="3360842"/>
                  <a:ext cx="47920" cy="29540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5CC329-95FB-4FDC-A247-F68215A254F1}"/>
                  </a:ext>
                </a:extLst>
              </p:cNvPr>
              <p:cNvSpPr txBox="1"/>
              <p:nvPr/>
            </p:nvSpPr>
            <p:spPr>
              <a:xfrm>
                <a:off x="914105" y="2513612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am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A60EBA-C941-4DCB-BFB0-5F2052EC6CD3}"/>
                </a:ext>
              </a:extLst>
            </p:cNvPr>
            <p:cNvGrpSpPr/>
            <p:nvPr/>
          </p:nvGrpSpPr>
          <p:grpSpPr>
            <a:xfrm>
              <a:off x="6537607" y="1745569"/>
              <a:ext cx="904495" cy="1685617"/>
              <a:chOff x="6537607" y="1745569"/>
              <a:chExt cx="904495" cy="1685617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AEC9853-5880-47AC-AB06-98408829AEA7}"/>
                  </a:ext>
                </a:extLst>
              </p:cNvPr>
              <p:cNvGrpSpPr/>
              <p:nvPr/>
            </p:nvGrpSpPr>
            <p:grpSpPr>
              <a:xfrm>
                <a:off x="6537607" y="2569028"/>
                <a:ext cx="563244" cy="862158"/>
                <a:chOff x="3414735" y="3125005"/>
                <a:chExt cx="373406" cy="571573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59F5E707-E194-4438-9EE8-45182095A1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53517" y="3125005"/>
                  <a:ext cx="234624" cy="24990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B57464F3-4881-4845-96B0-000B90FDF7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14735" y="3374909"/>
                  <a:ext cx="373406" cy="32166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4B137DE-B6CE-4E35-A0C0-2F870B495B06}"/>
                  </a:ext>
                </a:extLst>
              </p:cNvPr>
              <p:cNvSpPr txBox="1"/>
              <p:nvPr/>
            </p:nvSpPr>
            <p:spPr>
              <a:xfrm>
                <a:off x="6787315" y="1745569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pm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621513D-E439-4824-B229-4564AAA3BFAF}"/>
                </a:ext>
              </a:extLst>
            </p:cNvPr>
            <p:cNvGrpSpPr/>
            <p:nvPr/>
          </p:nvGrpSpPr>
          <p:grpSpPr>
            <a:xfrm>
              <a:off x="1011941" y="4534101"/>
              <a:ext cx="1093780" cy="1661333"/>
              <a:chOff x="570233" y="4612065"/>
              <a:chExt cx="1093780" cy="166133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5829406-A2EE-4857-A2F9-57DCA7DB1E54}"/>
                  </a:ext>
                </a:extLst>
              </p:cNvPr>
              <p:cNvGrpSpPr/>
              <p:nvPr/>
            </p:nvGrpSpPr>
            <p:grpSpPr>
              <a:xfrm>
                <a:off x="570233" y="4612065"/>
                <a:ext cx="737593" cy="401032"/>
                <a:chOff x="515423" y="5181167"/>
                <a:chExt cx="477977" cy="259878"/>
              </a:xfrm>
            </p:grpSpPr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B79381FF-84BF-40FA-847D-83C253E3D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1068" y="5181167"/>
                  <a:ext cx="214215" cy="25987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8E144BF8-69E0-434A-8EE5-B8BFFE119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5423" y="5337145"/>
                  <a:ext cx="477977" cy="1039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31B219-B18F-470F-B8C1-49B3EB500FF4}"/>
                  </a:ext>
                </a:extLst>
              </p:cNvPr>
              <p:cNvSpPr txBox="1"/>
              <p:nvPr/>
            </p:nvSpPr>
            <p:spPr>
              <a:xfrm>
                <a:off x="1009226" y="5934844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pm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98C09DD-101E-4762-AA12-66072A424A5E}"/>
                </a:ext>
              </a:extLst>
            </p:cNvPr>
            <p:cNvGrpSpPr/>
            <p:nvPr/>
          </p:nvGrpSpPr>
          <p:grpSpPr>
            <a:xfrm>
              <a:off x="6787316" y="4758014"/>
              <a:ext cx="996112" cy="1437420"/>
              <a:chOff x="5353638" y="4901952"/>
              <a:chExt cx="996112" cy="143742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D455D70-EBF5-4C0E-B763-1563C3616093}"/>
                  </a:ext>
                </a:extLst>
              </p:cNvPr>
              <p:cNvGrpSpPr/>
              <p:nvPr/>
            </p:nvGrpSpPr>
            <p:grpSpPr>
              <a:xfrm>
                <a:off x="5592326" y="4901952"/>
                <a:ext cx="757424" cy="737540"/>
                <a:chOff x="3742127" y="5297409"/>
                <a:chExt cx="502139" cy="488957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1150745A-DD87-4B6B-8575-7B20F24CF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88141" y="5297409"/>
                  <a:ext cx="456125" cy="151744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AD6D234E-7C14-48A1-B434-AFD3257EB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42127" y="5441044"/>
                  <a:ext cx="46013" cy="34532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8F61584-5563-4931-A948-C73F816B908F}"/>
                  </a:ext>
                </a:extLst>
              </p:cNvPr>
              <p:cNvSpPr txBox="1"/>
              <p:nvPr/>
            </p:nvSpPr>
            <p:spPr>
              <a:xfrm>
                <a:off x="5353638" y="6000818"/>
                <a:ext cx="654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am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11E56AA-936D-406C-9093-0D8123E6682F}"/>
              </a:ext>
            </a:extLst>
          </p:cNvPr>
          <p:cNvSpPr/>
          <p:nvPr/>
        </p:nvSpPr>
        <p:spPr>
          <a:xfrm>
            <a:off x="2843091" y="1650868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earliest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68A38C-881D-45AA-986F-8B6EC1C3AACA}"/>
              </a:ext>
            </a:extLst>
          </p:cNvPr>
          <p:cNvSpPr/>
          <p:nvPr/>
        </p:nvSpPr>
        <p:spPr>
          <a:xfrm>
            <a:off x="2843091" y="527947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latest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A7A85B-F359-477C-A25D-B8F2FDD25768}"/>
              </a:ext>
            </a:extLst>
          </p:cNvPr>
          <p:cNvSpPr/>
          <p:nvPr/>
        </p:nvSpPr>
        <p:spPr>
          <a:xfrm>
            <a:off x="903767" y="1483239"/>
            <a:ext cx="1906362" cy="2229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E574D09-F604-4DF4-BA22-CD88C20D1516}"/>
              </a:ext>
            </a:extLst>
          </p:cNvPr>
          <p:cNvSpPr/>
          <p:nvPr/>
        </p:nvSpPr>
        <p:spPr>
          <a:xfrm>
            <a:off x="903767" y="3772791"/>
            <a:ext cx="1906362" cy="2229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FD9E2C-0307-4E42-98D6-83E762892949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5314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02716-E479-4BEB-A3ED-A991A7D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EDC70C-FD61-492E-8D3E-B3BB2A97F3A7}"/>
              </a:ext>
            </a:extLst>
          </p:cNvPr>
          <p:cNvSpPr/>
          <p:nvPr/>
        </p:nvSpPr>
        <p:spPr>
          <a:xfrm>
            <a:off x="5856114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:53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7DEA7B-9E7B-4C78-9879-4D3F390A186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clocks both show the same time.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missing minute hand and hour be?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4769B1-48F3-41C9-93C8-9ACCAAD7A053}"/>
              </a:ext>
            </a:extLst>
          </p:cNvPr>
          <p:cNvCxnSpPr>
            <a:cxnSpLocks/>
          </p:cNvCxnSpPr>
          <p:nvPr/>
        </p:nvCxnSpPr>
        <p:spPr>
          <a:xfrm flipH="1">
            <a:off x="2976880" y="3678767"/>
            <a:ext cx="263737" cy="745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0905C7-5D57-4261-941D-68BD332524A4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1478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02716-E479-4BEB-A3ED-A991A7D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EDC70C-FD61-492E-8D3E-B3BB2A97F3A7}"/>
              </a:ext>
            </a:extLst>
          </p:cNvPr>
          <p:cNvSpPr/>
          <p:nvPr/>
        </p:nvSpPr>
        <p:spPr>
          <a:xfrm>
            <a:off x="5856114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06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:53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7DEA7B-9E7B-4C78-9879-4D3F390A186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clocks both show the same time.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the missing minute hand and hour be?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4769B1-48F3-41C9-93C8-9ACCAAD7A053}"/>
              </a:ext>
            </a:extLst>
          </p:cNvPr>
          <p:cNvCxnSpPr>
            <a:cxnSpLocks/>
          </p:cNvCxnSpPr>
          <p:nvPr/>
        </p:nvCxnSpPr>
        <p:spPr>
          <a:xfrm flipH="1">
            <a:off x="2976880" y="3678767"/>
            <a:ext cx="263737" cy="745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F69DEB-EC3C-47EE-AFDC-053ECB0FD8E5}"/>
              </a:ext>
            </a:extLst>
          </p:cNvPr>
          <p:cNvCxnSpPr>
            <a:cxnSpLocks/>
          </p:cNvCxnSpPr>
          <p:nvPr/>
        </p:nvCxnSpPr>
        <p:spPr>
          <a:xfrm flipH="1" flipV="1">
            <a:off x="2427818" y="2781301"/>
            <a:ext cx="814915" cy="903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DB1FF3-4E7E-4633-9B07-40F39DD30C2A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9130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1692DF-B5AD-4EAA-BA32-CD85C53EC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F0788B-EE0B-4B52-BBEE-DDA8F510F3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times.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CAD2C1-5EA7-4A5B-A233-4840436C1F4B}"/>
              </a:ext>
            </a:extLst>
          </p:cNvPr>
          <p:cNvSpPr/>
          <p:nvPr/>
        </p:nvSpPr>
        <p:spPr>
          <a:xfrm>
            <a:off x="1075880" y="4386607"/>
            <a:ext cx="1900695" cy="885789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9:17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1244DC-5E7F-48AC-9A0B-16928C14B3FE}"/>
              </a:ext>
            </a:extLst>
          </p:cNvPr>
          <p:cNvSpPr/>
          <p:nvPr/>
        </p:nvSpPr>
        <p:spPr>
          <a:xfrm>
            <a:off x="3722518" y="4386607"/>
            <a:ext cx="1900695" cy="885789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12:21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E1A639-5341-4C5A-B76A-09DA65AB1DE6}"/>
              </a:ext>
            </a:extLst>
          </p:cNvPr>
          <p:cNvSpPr/>
          <p:nvPr/>
        </p:nvSpPr>
        <p:spPr>
          <a:xfrm>
            <a:off x="6369156" y="4386607"/>
            <a:ext cx="1900695" cy="885789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3:46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B609AC-41E1-4503-8430-01E217D86140}"/>
              </a:ext>
            </a:extLst>
          </p:cNvPr>
          <p:cNvCxnSpPr>
            <a:cxnSpLocks/>
          </p:cNvCxnSpPr>
          <p:nvPr/>
        </p:nvCxnSpPr>
        <p:spPr>
          <a:xfrm>
            <a:off x="1969346" y="2526037"/>
            <a:ext cx="613834" cy="420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10033D-7E30-4523-9F9D-74BDEFC8012A}"/>
              </a:ext>
            </a:extLst>
          </p:cNvPr>
          <p:cNvCxnSpPr>
            <a:cxnSpLocks/>
          </p:cNvCxnSpPr>
          <p:nvPr/>
        </p:nvCxnSpPr>
        <p:spPr>
          <a:xfrm flipV="1">
            <a:off x="1976274" y="1976120"/>
            <a:ext cx="91286" cy="549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6D4051-FB50-4889-803D-1246C5A63D1C}"/>
              </a:ext>
            </a:extLst>
          </p:cNvPr>
          <p:cNvCxnSpPr>
            <a:cxnSpLocks/>
          </p:cNvCxnSpPr>
          <p:nvPr/>
        </p:nvCxnSpPr>
        <p:spPr>
          <a:xfrm>
            <a:off x="7293050" y="2526037"/>
            <a:ext cx="738430" cy="1562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2A04869-59E3-4E75-9F58-7B82DFCD3AF3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410460"/>
            <a:ext cx="579139" cy="1155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66DF197-CD80-4B13-AF6D-B9C260765CD6}"/>
              </a:ext>
            </a:extLst>
          </p:cNvPr>
          <p:cNvCxnSpPr>
            <a:cxnSpLocks/>
          </p:cNvCxnSpPr>
          <p:nvPr/>
        </p:nvCxnSpPr>
        <p:spPr>
          <a:xfrm>
            <a:off x="4666662" y="2531124"/>
            <a:ext cx="558118" cy="176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3DE1CF-E5A6-4BF8-A0C4-639E3BBA3675}"/>
              </a:ext>
            </a:extLst>
          </p:cNvPr>
          <p:cNvCxnSpPr>
            <a:cxnSpLocks/>
          </p:cNvCxnSpPr>
          <p:nvPr/>
        </p:nvCxnSpPr>
        <p:spPr>
          <a:xfrm flipH="1" flipV="1">
            <a:off x="3903980" y="2440781"/>
            <a:ext cx="769612" cy="90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35007A-E354-413F-9F95-C5E8ED668CA5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6955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3 – Time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Thursday 11</a:t>
            </a:r>
            <a:r>
              <a:rPr lang="en-GB" sz="4400" b="1" baseline="30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read </a:t>
            </a:r>
            <a:r>
              <a:rPr lang="en-GB" sz="48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analogue to digital </a:t>
            </a:r>
          </a:p>
          <a:p>
            <a:pPr lvl="0" algn="ctr"/>
            <a:r>
              <a:rPr lang="en-GB" sz="48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– 24 hour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5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times.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F15C8-AB69-4CBB-AAD9-8F0EB6BBD10F}"/>
              </a:ext>
            </a:extLst>
          </p:cNvPr>
          <p:cNvSpPr/>
          <p:nvPr/>
        </p:nvSpPr>
        <p:spPr>
          <a:xfrm>
            <a:off x="1042586" y="1456084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04:10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70855F-77BB-4F03-9BC0-87534E8F346E}"/>
              </a:ext>
            </a:extLst>
          </p:cNvPr>
          <p:cNvSpPr/>
          <p:nvPr/>
        </p:nvSpPr>
        <p:spPr>
          <a:xfrm>
            <a:off x="3622016" y="1456084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20:53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18D49E-B8E5-4563-9DF3-1EF4C74CEAF5}"/>
              </a:ext>
            </a:extLst>
          </p:cNvPr>
          <p:cNvSpPr/>
          <p:nvPr/>
        </p:nvSpPr>
        <p:spPr>
          <a:xfrm>
            <a:off x="6241783" y="1456084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13:04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212A8C-A896-493B-8207-5B30F26C979C}"/>
              </a:ext>
            </a:extLst>
          </p:cNvPr>
          <p:cNvSpPr/>
          <p:nvPr/>
        </p:nvSpPr>
        <p:spPr>
          <a:xfrm>
            <a:off x="1042586" y="5140335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01:04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477BE-B857-4A9F-8EB7-0FD167D3DD46}"/>
              </a:ext>
            </a:extLst>
          </p:cNvPr>
          <p:cNvSpPr/>
          <p:nvPr/>
        </p:nvSpPr>
        <p:spPr>
          <a:xfrm>
            <a:off x="3622016" y="5140335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08:53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21B6F9-AD12-4D25-85E7-C96771759A7D}"/>
              </a:ext>
            </a:extLst>
          </p:cNvPr>
          <p:cNvSpPr/>
          <p:nvPr/>
        </p:nvSpPr>
        <p:spPr>
          <a:xfrm>
            <a:off x="6241783" y="5140335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16:10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D89257-6BED-41B7-A28E-5CF05935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" y="2712106"/>
            <a:ext cx="1828804" cy="18288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782DCF-DB5F-4B0C-AAEF-5D827DD86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25" y="2712106"/>
            <a:ext cx="1828804" cy="18288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E13EB03-BEE8-4067-917E-C1C8AF777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63" y="2712106"/>
            <a:ext cx="1828804" cy="18288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387E78-0AA5-4F86-90E5-9F5E3F618B9D}"/>
              </a:ext>
            </a:extLst>
          </p:cNvPr>
          <p:cNvCxnSpPr>
            <a:cxnSpLocks/>
          </p:cNvCxnSpPr>
          <p:nvPr/>
        </p:nvCxnSpPr>
        <p:spPr>
          <a:xfrm flipV="1">
            <a:off x="1928290" y="2932981"/>
            <a:ext cx="343824" cy="714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A8FCCF-664B-47EE-AB14-7A17F29D96FC}"/>
              </a:ext>
            </a:extLst>
          </p:cNvPr>
          <p:cNvCxnSpPr>
            <a:cxnSpLocks/>
          </p:cNvCxnSpPr>
          <p:nvPr/>
        </p:nvCxnSpPr>
        <p:spPr>
          <a:xfrm flipV="1">
            <a:off x="1967598" y="3220528"/>
            <a:ext cx="304516" cy="410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87EDD6A-82CA-45C0-8CEE-A39FADA3D02C}"/>
              </a:ext>
            </a:extLst>
          </p:cNvPr>
          <p:cNvCxnSpPr>
            <a:cxnSpLocks/>
          </p:cNvCxnSpPr>
          <p:nvPr/>
        </p:nvCxnSpPr>
        <p:spPr>
          <a:xfrm flipV="1">
            <a:off x="4600140" y="3243568"/>
            <a:ext cx="667724" cy="419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09DDF41-89B3-4E73-B20F-F7762CA86CD6}"/>
              </a:ext>
            </a:extLst>
          </p:cNvPr>
          <p:cNvCxnSpPr>
            <a:cxnSpLocks/>
          </p:cNvCxnSpPr>
          <p:nvPr/>
        </p:nvCxnSpPr>
        <p:spPr>
          <a:xfrm flipH="1" flipV="1">
            <a:off x="6757359" y="3630992"/>
            <a:ext cx="5225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B3BD017-BA3D-4A2A-B527-C8F6594F67C2}"/>
              </a:ext>
            </a:extLst>
          </p:cNvPr>
          <p:cNvCxnSpPr>
            <a:cxnSpLocks/>
          </p:cNvCxnSpPr>
          <p:nvPr/>
        </p:nvCxnSpPr>
        <p:spPr>
          <a:xfrm>
            <a:off x="4639448" y="3647104"/>
            <a:ext cx="432884" cy="303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BAF6FB4-1E65-4D39-A905-82B48CB5B6A4}"/>
              </a:ext>
            </a:extLst>
          </p:cNvPr>
          <p:cNvCxnSpPr>
            <a:cxnSpLocks/>
          </p:cNvCxnSpPr>
          <p:nvPr/>
        </p:nvCxnSpPr>
        <p:spPr>
          <a:xfrm flipH="1" flipV="1">
            <a:off x="6717102" y="3071004"/>
            <a:ext cx="523509" cy="576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53C03F-2DA0-4FF5-B31F-146890E2B16C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58588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times.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F15C8-AB69-4CBB-AAD9-8F0EB6BBD10F}"/>
              </a:ext>
            </a:extLst>
          </p:cNvPr>
          <p:cNvSpPr/>
          <p:nvPr/>
        </p:nvSpPr>
        <p:spPr>
          <a:xfrm>
            <a:off x="1042586" y="1456084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04:10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70855F-77BB-4F03-9BC0-87534E8F346E}"/>
              </a:ext>
            </a:extLst>
          </p:cNvPr>
          <p:cNvSpPr/>
          <p:nvPr/>
        </p:nvSpPr>
        <p:spPr>
          <a:xfrm>
            <a:off x="3622016" y="1456084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20:53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18D49E-B8E5-4563-9DF3-1EF4C74CEAF5}"/>
              </a:ext>
            </a:extLst>
          </p:cNvPr>
          <p:cNvSpPr/>
          <p:nvPr/>
        </p:nvSpPr>
        <p:spPr>
          <a:xfrm>
            <a:off x="6241783" y="1456084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13:04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212A8C-A896-493B-8207-5B30F26C979C}"/>
              </a:ext>
            </a:extLst>
          </p:cNvPr>
          <p:cNvSpPr/>
          <p:nvPr/>
        </p:nvSpPr>
        <p:spPr>
          <a:xfrm>
            <a:off x="1042586" y="5140335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01:04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477BE-B857-4A9F-8EB7-0FD167D3DD46}"/>
              </a:ext>
            </a:extLst>
          </p:cNvPr>
          <p:cNvSpPr/>
          <p:nvPr/>
        </p:nvSpPr>
        <p:spPr>
          <a:xfrm>
            <a:off x="3622016" y="5140335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08:53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21B6F9-AD12-4D25-85E7-C96771759A7D}"/>
              </a:ext>
            </a:extLst>
          </p:cNvPr>
          <p:cNvSpPr/>
          <p:nvPr/>
        </p:nvSpPr>
        <p:spPr>
          <a:xfrm>
            <a:off x="6241783" y="5140335"/>
            <a:ext cx="1880075" cy="79475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16:10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D89257-6BED-41B7-A28E-5CF05935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" y="2712106"/>
            <a:ext cx="1828804" cy="18288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782DCF-DB5F-4B0C-AAEF-5D827DD86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25" y="2712106"/>
            <a:ext cx="1828804" cy="18288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E13EB03-BEE8-4067-917E-C1C8AF777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63" y="2712106"/>
            <a:ext cx="1828804" cy="18288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387E78-0AA5-4F86-90E5-9F5E3F618B9D}"/>
              </a:ext>
            </a:extLst>
          </p:cNvPr>
          <p:cNvCxnSpPr>
            <a:cxnSpLocks/>
          </p:cNvCxnSpPr>
          <p:nvPr/>
        </p:nvCxnSpPr>
        <p:spPr>
          <a:xfrm flipV="1">
            <a:off x="1928290" y="2932981"/>
            <a:ext cx="343824" cy="714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A8FCCF-664B-47EE-AB14-7A17F29D96FC}"/>
              </a:ext>
            </a:extLst>
          </p:cNvPr>
          <p:cNvCxnSpPr>
            <a:cxnSpLocks/>
          </p:cNvCxnSpPr>
          <p:nvPr/>
        </p:nvCxnSpPr>
        <p:spPr>
          <a:xfrm flipV="1">
            <a:off x="1967598" y="3220528"/>
            <a:ext cx="304516" cy="410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87EDD6A-82CA-45C0-8CEE-A39FADA3D02C}"/>
              </a:ext>
            </a:extLst>
          </p:cNvPr>
          <p:cNvCxnSpPr>
            <a:cxnSpLocks/>
          </p:cNvCxnSpPr>
          <p:nvPr/>
        </p:nvCxnSpPr>
        <p:spPr>
          <a:xfrm flipV="1">
            <a:off x="4600140" y="3243568"/>
            <a:ext cx="667724" cy="4196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D922EF-32BA-4DE8-992E-32F5C359ADAE}"/>
              </a:ext>
            </a:extLst>
          </p:cNvPr>
          <p:cNvCxnSpPr>
            <a:cxnSpLocks/>
          </p:cNvCxnSpPr>
          <p:nvPr/>
        </p:nvCxnSpPr>
        <p:spPr>
          <a:xfrm>
            <a:off x="4639448" y="3647104"/>
            <a:ext cx="432884" cy="303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71565E9-00EE-4B43-B862-F6A4A6FB9AF6}"/>
              </a:ext>
            </a:extLst>
          </p:cNvPr>
          <p:cNvCxnSpPr>
            <a:cxnSpLocks/>
          </p:cNvCxnSpPr>
          <p:nvPr/>
        </p:nvCxnSpPr>
        <p:spPr>
          <a:xfrm flipH="1" flipV="1">
            <a:off x="6717102" y="3071004"/>
            <a:ext cx="523509" cy="576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09DDF41-89B3-4E73-B20F-F7762CA86CD6}"/>
              </a:ext>
            </a:extLst>
          </p:cNvPr>
          <p:cNvCxnSpPr>
            <a:cxnSpLocks/>
          </p:cNvCxnSpPr>
          <p:nvPr/>
        </p:nvCxnSpPr>
        <p:spPr>
          <a:xfrm flipH="1" flipV="1">
            <a:off x="6757359" y="3630992"/>
            <a:ext cx="5225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D3397F-72B7-468E-97C8-E818519850C3}"/>
              </a:ext>
            </a:extLst>
          </p:cNvPr>
          <p:cNvCxnSpPr>
            <a:cxnSpLocks/>
          </p:cNvCxnSpPr>
          <p:nvPr/>
        </p:nvCxnSpPr>
        <p:spPr>
          <a:xfrm>
            <a:off x="1956988" y="4540910"/>
            <a:ext cx="10610" cy="554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358AD9-2E9F-4106-BAD1-66EA41E9C3D9}"/>
              </a:ext>
            </a:extLst>
          </p:cNvPr>
          <p:cNvCxnSpPr>
            <a:cxnSpLocks/>
          </p:cNvCxnSpPr>
          <p:nvPr/>
        </p:nvCxnSpPr>
        <p:spPr>
          <a:xfrm>
            <a:off x="4562053" y="4551047"/>
            <a:ext cx="2678558" cy="589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FCB899-B2E4-4115-BFB5-B0BEDE764BF7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4562054" y="4527881"/>
            <a:ext cx="2717866" cy="6124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ABB40C-BE93-4160-ACFB-E1CB65E1F2B6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46378" y="2268118"/>
            <a:ext cx="2656749" cy="443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86163B-7831-479C-A828-9DE812C690EA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1956988" y="2247734"/>
            <a:ext cx="5281668" cy="4643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4266A6-D9E2-4636-AA36-E963EA359C8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4604423" y="2275234"/>
            <a:ext cx="2644842" cy="436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7733EEF-8055-4510-8150-906FCA7F95DE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16801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gaps on this 24-hour number line.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C5C8B3-A585-4695-A635-4167872C0381}"/>
              </a:ext>
            </a:extLst>
          </p:cNvPr>
          <p:cNvGraphicFramePr>
            <a:graphicFrameLocks noGrp="1"/>
          </p:cNvGraphicFramePr>
          <p:nvPr/>
        </p:nvGraphicFramePr>
        <p:xfrm>
          <a:off x="521856" y="1637686"/>
          <a:ext cx="8100288" cy="2093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12">
                  <a:extLst>
                    <a:ext uri="{9D8B030D-6E8A-4147-A177-3AD203B41FA5}">
                      <a16:colId xmlns:a16="http://schemas.microsoft.com/office/drawing/2014/main" val="300623500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529599915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00964287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331512602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29678164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711691106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90697232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54540907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157699615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5260333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131882210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74070831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29188542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522065577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320834604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911428328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6387552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72402736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471015917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709396900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531242875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755416042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864655117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723800877"/>
                    </a:ext>
                  </a:extLst>
                </a:gridCol>
              </a:tblGrid>
              <a:tr h="5130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u="none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u="none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7261"/>
                  </a:ext>
                </a:extLst>
              </a:tr>
              <a:tr h="554603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8060"/>
                  </a:ext>
                </a:extLst>
              </a:tr>
              <a:tr h="51306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44984"/>
                  </a:ext>
                </a:extLst>
              </a:tr>
              <a:tr h="5130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u="none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u="none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u="none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59809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08F94D-0539-4D6E-9D10-CF8F612BFE9E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3943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gaps on this 24-hour number line.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C5C8B3-A585-4695-A635-4167872C0381}"/>
              </a:ext>
            </a:extLst>
          </p:cNvPr>
          <p:cNvGraphicFramePr>
            <a:graphicFrameLocks noGrp="1"/>
          </p:cNvGraphicFramePr>
          <p:nvPr/>
        </p:nvGraphicFramePr>
        <p:xfrm>
          <a:off x="521856" y="1637686"/>
          <a:ext cx="8100288" cy="2093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12">
                  <a:extLst>
                    <a:ext uri="{9D8B030D-6E8A-4147-A177-3AD203B41FA5}">
                      <a16:colId xmlns:a16="http://schemas.microsoft.com/office/drawing/2014/main" val="300623500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529599915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00964287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331512602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29678164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711691106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90697232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54540907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157699615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5260333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131882210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74070831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291885423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522065577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320834604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911428328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6387552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724027369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471015917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709396900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2531242875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755416042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3864655117"/>
                    </a:ext>
                  </a:extLst>
                </a:gridCol>
                <a:gridCol w="337512">
                  <a:extLst>
                    <a:ext uri="{9D8B030D-6E8A-4147-A177-3AD203B41FA5}">
                      <a16:colId xmlns:a16="http://schemas.microsoft.com/office/drawing/2014/main" val="1723800877"/>
                    </a:ext>
                  </a:extLst>
                </a:gridCol>
              </a:tblGrid>
              <a:tr h="5130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267261"/>
                  </a:ext>
                </a:extLst>
              </a:tr>
              <a:tr h="554603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8060"/>
                  </a:ext>
                </a:extLst>
              </a:tr>
              <a:tr h="51306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44984"/>
                  </a:ext>
                </a:extLst>
              </a:tr>
              <a:tr h="5130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SassoonCRInfantMedium" panose="02000603020000020003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59809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96FCB78-C55C-480E-899B-BE1796A1B04D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7703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24-hour time matches the time on the analogue clock?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C2607-E5EF-495F-9FAC-4571D00A1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48" y="1243324"/>
            <a:ext cx="4183504" cy="39749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387E78-0AA5-4F86-90E5-9F5E3F618B9D}"/>
              </a:ext>
            </a:extLst>
          </p:cNvPr>
          <p:cNvCxnSpPr>
            <a:cxnSpLocks/>
          </p:cNvCxnSpPr>
          <p:nvPr/>
        </p:nvCxnSpPr>
        <p:spPr>
          <a:xfrm>
            <a:off x="4497949" y="3147908"/>
            <a:ext cx="791898" cy="13728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A8FCCF-664B-47EE-AB14-7A17F29D96FC}"/>
              </a:ext>
            </a:extLst>
          </p:cNvPr>
          <p:cNvCxnSpPr>
            <a:cxnSpLocks/>
          </p:cNvCxnSpPr>
          <p:nvPr/>
        </p:nvCxnSpPr>
        <p:spPr>
          <a:xfrm>
            <a:off x="4572000" y="3230783"/>
            <a:ext cx="999858" cy="1982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6A46F9-E598-41B0-9356-9BF279D5B493}"/>
              </a:ext>
            </a:extLst>
          </p:cNvPr>
          <p:cNvSpPr/>
          <p:nvPr/>
        </p:nvSpPr>
        <p:spPr>
          <a:xfrm>
            <a:off x="1464682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03:05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914672F-4375-4394-8A7C-FA579D81E84E}"/>
              </a:ext>
            </a:extLst>
          </p:cNvPr>
          <p:cNvSpPr/>
          <p:nvPr/>
        </p:nvSpPr>
        <p:spPr>
          <a:xfrm>
            <a:off x="3134056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15:25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0298EB-D086-4C35-B86E-3A324A739693}"/>
              </a:ext>
            </a:extLst>
          </p:cNvPr>
          <p:cNvSpPr/>
          <p:nvPr/>
        </p:nvSpPr>
        <p:spPr>
          <a:xfrm>
            <a:off x="4803430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14:25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811F65-595E-493D-B22C-08B3D1D0C507}"/>
              </a:ext>
            </a:extLst>
          </p:cNvPr>
          <p:cNvSpPr/>
          <p:nvPr/>
        </p:nvSpPr>
        <p:spPr>
          <a:xfrm>
            <a:off x="6472804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15:05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A037F-52DE-49DB-9312-4F30D8E86B4E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1240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24-hour time matches the time on the analogue clock?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C2607-E5EF-495F-9FAC-4571D00A1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48" y="1243324"/>
            <a:ext cx="4183504" cy="39749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387E78-0AA5-4F86-90E5-9F5E3F618B9D}"/>
              </a:ext>
            </a:extLst>
          </p:cNvPr>
          <p:cNvCxnSpPr>
            <a:cxnSpLocks/>
          </p:cNvCxnSpPr>
          <p:nvPr/>
        </p:nvCxnSpPr>
        <p:spPr>
          <a:xfrm>
            <a:off x="4497949" y="3147908"/>
            <a:ext cx="791898" cy="13728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A8FCCF-664B-47EE-AB14-7A17F29D96FC}"/>
              </a:ext>
            </a:extLst>
          </p:cNvPr>
          <p:cNvCxnSpPr>
            <a:cxnSpLocks/>
          </p:cNvCxnSpPr>
          <p:nvPr/>
        </p:nvCxnSpPr>
        <p:spPr>
          <a:xfrm>
            <a:off x="4572000" y="3230783"/>
            <a:ext cx="999858" cy="1982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6A46F9-E598-41B0-9356-9BF279D5B493}"/>
              </a:ext>
            </a:extLst>
          </p:cNvPr>
          <p:cNvSpPr/>
          <p:nvPr/>
        </p:nvSpPr>
        <p:spPr>
          <a:xfrm>
            <a:off x="1464682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03:05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914672F-4375-4394-8A7C-FA579D81E84E}"/>
              </a:ext>
            </a:extLst>
          </p:cNvPr>
          <p:cNvSpPr/>
          <p:nvPr/>
        </p:nvSpPr>
        <p:spPr>
          <a:xfrm>
            <a:off x="3134056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15:25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0298EB-D086-4C35-B86E-3A324A739693}"/>
              </a:ext>
            </a:extLst>
          </p:cNvPr>
          <p:cNvSpPr/>
          <p:nvPr/>
        </p:nvSpPr>
        <p:spPr>
          <a:xfrm>
            <a:off x="4803430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14:25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811F65-595E-493D-B22C-08B3D1D0C507}"/>
              </a:ext>
            </a:extLst>
          </p:cNvPr>
          <p:cNvSpPr/>
          <p:nvPr/>
        </p:nvSpPr>
        <p:spPr>
          <a:xfrm>
            <a:off x="6472804" y="540007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15:05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204BA-1A86-47AC-9D54-6C45DA39895B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42523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a clock shows this time, the time could be 17:40.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0366E9-663D-4EA8-90CE-9FAED21AAD35}"/>
              </a:ext>
            </a:extLst>
          </p:cNvPr>
          <p:cNvGrpSpPr/>
          <p:nvPr/>
        </p:nvGrpSpPr>
        <p:grpSpPr>
          <a:xfrm>
            <a:off x="2480248" y="1818416"/>
            <a:ext cx="4183504" cy="3974918"/>
            <a:chOff x="2480248" y="1933435"/>
            <a:chExt cx="4183504" cy="3974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CC2607-E5EF-495F-9FAC-4571D00A1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48" y="1933435"/>
              <a:ext cx="4183504" cy="3974918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387E78-0AA5-4F86-90E5-9F5E3F618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5509" y="3922143"/>
              <a:ext cx="1403233" cy="8051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DA8FCCF-664B-47EE-AB14-7A17F29D96FC}"/>
                </a:ext>
              </a:extLst>
            </p:cNvPr>
            <p:cNvCxnSpPr>
              <a:cxnSpLocks/>
            </p:cNvCxnSpPr>
            <p:nvPr/>
          </p:nvCxnSpPr>
          <p:spPr>
            <a:xfrm>
              <a:off x="4508741" y="3939585"/>
              <a:ext cx="126519" cy="100047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8163C3-75B9-4839-B2C9-7512FAADC12D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94750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a clock shows this time, the time could be 17:40.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0FDAF-DA51-4DC0-AE56-63F449AECC5F}"/>
              </a:ext>
            </a:extLst>
          </p:cNvPr>
          <p:cNvGrpSpPr/>
          <p:nvPr/>
        </p:nvGrpSpPr>
        <p:grpSpPr>
          <a:xfrm>
            <a:off x="2480248" y="1818416"/>
            <a:ext cx="4183504" cy="3974918"/>
            <a:chOff x="2480248" y="1933435"/>
            <a:chExt cx="4183504" cy="39749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CBFE35-37BE-4DBC-8B97-E700BEB1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48" y="1933435"/>
              <a:ext cx="4183504" cy="397491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72F6EB-5A51-44AC-B4CF-5320E6C03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5509" y="3922143"/>
              <a:ext cx="1403233" cy="8051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5FAAAD-0782-451C-AAC0-E1E15FDF4336}"/>
                </a:ext>
              </a:extLst>
            </p:cNvPr>
            <p:cNvCxnSpPr>
              <a:cxnSpLocks/>
            </p:cNvCxnSpPr>
            <p:nvPr/>
          </p:nvCxnSpPr>
          <p:spPr>
            <a:xfrm>
              <a:off x="4508741" y="3939585"/>
              <a:ext cx="126519" cy="100047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671B10-5174-4D1D-88DA-EFEC0A54A098}"/>
              </a:ext>
            </a:extLst>
          </p:cNvPr>
          <p:cNvSpPr/>
          <p:nvPr/>
        </p:nvSpPr>
        <p:spPr>
          <a:xfrm>
            <a:off x="3905483" y="5739642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DC6D86-9713-47C7-B9E6-C0CE015DEE80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17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this clock. Write the 24-hour time it would match in the morning and the evening.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0FDAF-DA51-4DC0-AE56-63F449AECC5F}"/>
              </a:ext>
            </a:extLst>
          </p:cNvPr>
          <p:cNvGrpSpPr/>
          <p:nvPr/>
        </p:nvGrpSpPr>
        <p:grpSpPr>
          <a:xfrm>
            <a:off x="2480248" y="1818416"/>
            <a:ext cx="4183504" cy="3974918"/>
            <a:chOff x="2480248" y="1933435"/>
            <a:chExt cx="4183504" cy="39749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CBFE35-37BE-4DBC-8B97-E700BEB1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48" y="1933435"/>
              <a:ext cx="4183504" cy="397491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72F6EB-5A51-44AC-B4CF-5320E6C03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5509" y="3922143"/>
              <a:ext cx="1403233" cy="8051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5FAAAD-0782-451C-AAC0-E1E15FDF4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939585"/>
              <a:ext cx="1155942" cy="24135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55D638-8355-43D3-A3EF-2A139BE2C506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6278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1692DF-B5AD-4EAA-BA32-CD85C53EC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F0788B-EE0B-4B52-BBEE-DDA8F510F3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times.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CAD2C1-5EA7-4A5B-A233-4840436C1F4B}"/>
              </a:ext>
            </a:extLst>
          </p:cNvPr>
          <p:cNvSpPr/>
          <p:nvPr/>
        </p:nvSpPr>
        <p:spPr>
          <a:xfrm>
            <a:off x="1075880" y="4386607"/>
            <a:ext cx="1900695" cy="885789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9:17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1244DC-5E7F-48AC-9A0B-16928C14B3FE}"/>
              </a:ext>
            </a:extLst>
          </p:cNvPr>
          <p:cNvSpPr/>
          <p:nvPr/>
        </p:nvSpPr>
        <p:spPr>
          <a:xfrm>
            <a:off x="3722518" y="4386607"/>
            <a:ext cx="1900695" cy="885789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12:21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E1A639-5341-4C5A-B76A-09DA65AB1DE6}"/>
              </a:ext>
            </a:extLst>
          </p:cNvPr>
          <p:cNvSpPr/>
          <p:nvPr/>
        </p:nvSpPr>
        <p:spPr>
          <a:xfrm>
            <a:off x="6369156" y="4386607"/>
            <a:ext cx="1900695" cy="885789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3:46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B609AC-41E1-4503-8430-01E217D86140}"/>
              </a:ext>
            </a:extLst>
          </p:cNvPr>
          <p:cNvCxnSpPr>
            <a:cxnSpLocks/>
          </p:cNvCxnSpPr>
          <p:nvPr/>
        </p:nvCxnSpPr>
        <p:spPr>
          <a:xfrm>
            <a:off x="1969346" y="2526037"/>
            <a:ext cx="613834" cy="420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10033D-7E30-4523-9F9D-74BDEFC8012A}"/>
              </a:ext>
            </a:extLst>
          </p:cNvPr>
          <p:cNvCxnSpPr>
            <a:cxnSpLocks/>
          </p:cNvCxnSpPr>
          <p:nvPr/>
        </p:nvCxnSpPr>
        <p:spPr>
          <a:xfrm flipV="1">
            <a:off x="1976274" y="1976120"/>
            <a:ext cx="91286" cy="549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6D4051-FB50-4889-803D-1246C5A63D1C}"/>
              </a:ext>
            </a:extLst>
          </p:cNvPr>
          <p:cNvCxnSpPr>
            <a:cxnSpLocks/>
          </p:cNvCxnSpPr>
          <p:nvPr/>
        </p:nvCxnSpPr>
        <p:spPr>
          <a:xfrm>
            <a:off x="7293050" y="2526037"/>
            <a:ext cx="738430" cy="1562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2A04869-59E3-4E75-9F58-7B82DFCD3AF3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410460"/>
            <a:ext cx="579139" cy="1155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66DF197-CD80-4B13-AF6D-B9C260765CD6}"/>
              </a:ext>
            </a:extLst>
          </p:cNvPr>
          <p:cNvCxnSpPr>
            <a:cxnSpLocks/>
          </p:cNvCxnSpPr>
          <p:nvPr/>
        </p:nvCxnSpPr>
        <p:spPr>
          <a:xfrm>
            <a:off x="4666662" y="2531124"/>
            <a:ext cx="558118" cy="176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3DE1CF-E5A6-4BF8-A0C4-639E3BBA3675}"/>
              </a:ext>
            </a:extLst>
          </p:cNvPr>
          <p:cNvCxnSpPr>
            <a:cxnSpLocks/>
          </p:cNvCxnSpPr>
          <p:nvPr/>
        </p:nvCxnSpPr>
        <p:spPr>
          <a:xfrm flipH="1" flipV="1">
            <a:off x="3903980" y="2440781"/>
            <a:ext cx="769612" cy="90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88D537-78E4-4A59-975F-5F7487574890}"/>
              </a:ext>
            </a:extLst>
          </p:cNvPr>
          <p:cNvCxnSpPr>
            <a:cxnSpLocks/>
          </p:cNvCxnSpPr>
          <p:nvPr/>
        </p:nvCxnSpPr>
        <p:spPr>
          <a:xfrm>
            <a:off x="4673591" y="3440439"/>
            <a:ext cx="2753529" cy="946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717A67-E732-4341-8663-FB262E259D26}"/>
              </a:ext>
            </a:extLst>
          </p:cNvPr>
          <p:cNvCxnSpPr>
            <a:cxnSpLocks/>
          </p:cNvCxnSpPr>
          <p:nvPr/>
        </p:nvCxnSpPr>
        <p:spPr>
          <a:xfrm flipV="1">
            <a:off x="2026228" y="3440439"/>
            <a:ext cx="5272304" cy="946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30714F-FE91-447B-A41D-01265A766776}"/>
              </a:ext>
            </a:extLst>
          </p:cNvPr>
          <p:cNvCxnSpPr>
            <a:cxnSpLocks/>
          </p:cNvCxnSpPr>
          <p:nvPr/>
        </p:nvCxnSpPr>
        <p:spPr>
          <a:xfrm flipH="1" flipV="1">
            <a:off x="1969346" y="3440439"/>
            <a:ext cx="2703520" cy="946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5EB811-20DC-4885-950D-3D07485829D0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72716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this clock. Write the 24-hour time it would match in the morning and the evening.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0FDAF-DA51-4DC0-AE56-63F449AECC5F}"/>
              </a:ext>
            </a:extLst>
          </p:cNvPr>
          <p:cNvGrpSpPr/>
          <p:nvPr/>
        </p:nvGrpSpPr>
        <p:grpSpPr>
          <a:xfrm>
            <a:off x="2480248" y="1818416"/>
            <a:ext cx="4183504" cy="3974918"/>
            <a:chOff x="2480248" y="1933435"/>
            <a:chExt cx="4183504" cy="39749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CBFE35-37BE-4DBC-8B97-E700BEB1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48" y="1933435"/>
              <a:ext cx="4183504" cy="397491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72F6EB-5A51-44AC-B4CF-5320E6C03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5509" y="3922143"/>
              <a:ext cx="1403233" cy="8051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5FAAAD-0782-451C-AAC0-E1E15FDF4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939585"/>
              <a:ext cx="1155942" cy="24135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2570BB-197B-4EBC-B5CA-C7B32B498203}"/>
              </a:ext>
            </a:extLst>
          </p:cNvPr>
          <p:cNvSpPr/>
          <p:nvPr/>
        </p:nvSpPr>
        <p:spPr>
          <a:xfrm>
            <a:off x="786021" y="345116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08:40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9E30F2-6337-4818-ADB1-5422CFEC3D70}"/>
              </a:ext>
            </a:extLst>
          </p:cNvPr>
          <p:cNvSpPr/>
          <p:nvPr/>
        </p:nvSpPr>
        <p:spPr>
          <a:xfrm>
            <a:off x="7091991" y="3451165"/>
            <a:ext cx="1206515" cy="6032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20:40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D86B63-6B4A-476D-B44B-C0A706CC4599}"/>
              </a:ext>
            </a:extLst>
          </p:cNvPr>
          <p:cNvSpPr/>
          <p:nvPr/>
        </p:nvSpPr>
        <p:spPr>
          <a:xfrm>
            <a:off x="799486" y="2922797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DF6137-3077-471F-A279-53A7A1DF36F7}"/>
              </a:ext>
            </a:extLst>
          </p:cNvPr>
          <p:cNvSpPr/>
          <p:nvPr/>
        </p:nvSpPr>
        <p:spPr>
          <a:xfrm>
            <a:off x="7091990" y="2922797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24363-B331-428E-93CE-6D64FE00207D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3642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783BAB-CDAE-4E39-95B6-56B9401D8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195" y="1724884"/>
            <a:ext cx="7409723" cy="2057003"/>
          </a:xfrm>
        </p:spPr>
        <p:txBody>
          <a:bodyPr/>
          <a:lstStyle/>
          <a:p>
            <a:pPr lvl="0"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12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read </a:t>
            </a:r>
            <a:r>
              <a:rPr lang="en-GB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analogue to digital </a:t>
            </a:r>
          </a:p>
          <a:p>
            <a:pPr lvl="0" algn="ctr"/>
            <a:r>
              <a:rPr lang="en-GB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– 24 hour using reasoning and problem solving </a:t>
            </a:r>
            <a:endParaRPr lang="en-GB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62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town hall clock is analogue. It chimes every hour.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Billy looks at the time on his smartwatch.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Billy waits until the next time the town hall clock chimes, how many chimes will he hear? Explain why.</a:t>
            </a: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EA8B6B-8DA4-4741-96F5-6C630726E289}"/>
              </a:ext>
            </a:extLst>
          </p:cNvPr>
          <p:cNvGrpSpPr/>
          <p:nvPr/>
        </p:nvGrpSpPr>
        <p:grpSpPr>
          <a:xfrm>
            <a:off x="3714978" y="1875100"/>
            <a:ext cx="1714042" cy="2518260"/>
            <a:chOff x="3714978" y="2041879"/>
            <a:chExt cx="1714042" cy="25182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F16EEE-FE39-423E-95C5-B44E4AF5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78" y="2041879"/>
              <a:ext cx="1714042" cy="2518260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905F69F-F1D1-4D59-BF87-97C418E4F3ED}"/>
                </a:ext>
              </a:extLst>
            </p:cNvPr>
            <p:cNvSpPr/>
            <p:nvPr/>
          </p:nvSpPr>
          <p:spPr>
            <a:xfrm>
              <a:off x="3783938" y="2871973"/>
              <a:ext cx="1576121" cy="8580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20:10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CA74490-B971-4A19-B761-CC198B0A871B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7679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town hall clock is analogue. It chimes every hour.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Billy looks at the time on his smartwatch.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Billy waits until the next time the town hall clock chimes, how many chimes will he hear? Explain why.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chimes.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next hour will be 21:00, which is 9pm, so he will hear 9 chimes.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EA8B6B-8DA4-4741-96F5-6C630726E289}"/>
              </a:ext>
            </a:extLst>
          </p:cNvPr>
          <p:cNvGrpSpPr/>
          <p:nvPr/>
        </p:nvGrpSpPr>
        <p:grpSpPr>
          <a:xfrm>
            <a:off x="3714978" y="1875100"/>
            <a:ext cx="1714042" cy="2518260"/>
            <a:chOff x="3714978" y="2041879"/>
            <a:chExt cx="1714042" cy="25182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F16EEE-FE39-423E-95C5-B44E4AF5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78" y="2041879"/>
              <a:ext cx="1714042" cy="2518260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905F69F-F1D1-4D59-BF87-97C418E4F3ED}"/>
                </a:ext>
              </a:extLst>
            </p:cNvPr>
            <p:cNvSpPr/>
            <p:nvPr/>
          </p:nvSpPr>
          <p:spPr>
            <a:xfrm>
              <a:off x="3783938" y="2871973"/>
              <a:ext cx="1576121" cy="8580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20:10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B7BBB5-2675-4581-AADC-816BB115BC18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79757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Maddie and Sian were supposed to be at the restaurant at 19:25. Here are the times they arrived.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arrived on time? Who arrived late?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0FDAF-DA51-4DC0-AE56-63F449AECC5F}"/>
              </a:ext>
            </a:extLst>
          </p:cNvPr>
          <p:cNvGrpSpPr/>
          <p:nvPr/>
        </p:nvGrpSpPr>
        <p:grpSpPr>
          <a:xfrm>
            <a:off x="1704071" y="1625009"/>
            <a:ext cx="2905143" cy="2763055"/>
            <a:chOff x="2480248" y="1933435"/>
            <a:chExt cx="4183504" cy="39749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CBFE35-37BE-4DBC-8B97-E700BEB1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48" y="1933435"/>
              <a:ext cx="4183504" cy="397491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72F6EB-5A51-44AC-B4CF-5320E6C032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8744" y="3891553"/>
              <a:ext cx="799963" cy="135345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5FAAAD-0782-451C-AAC0-E1E15FDF4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8205" y="3908995"/>
              <a:ext cx="700539" cy="78536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D86B63-6B4A-476D-B44B-C0A706CC4599}"/>
              </a:ext>
            </a:extLst>
          </p:cNvPr>
          <p:cNvSpPr/>
          <p:nvPr/>
        </p:nvSpPr>
        <p:spPr>
          <a:xfrm>
            <a:off x="2553385" y="4339336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Maddie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DF6137-3077-471F-A279-53A7A1DF36F7}"/>
              </a:ext>
            </a:extLst>
          </p:cNvPr>
          <p:cNvSpPr/>
          <p:nvPr/>
        </p:nvSpPr>
        <p:spPr>
          <a:xfrm>
            <a:off x="5539362" y="4321801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0EAE5A-FFEE-4DC5-B86D-67EDB820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48" y="1625009"/>
            <a:ext cx="2905143" cy="276305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21BE22-C216-478C-B01F-6BC869FA9E9B}"/>
              </a:ext>
            </a:extLst>
          </p:cNvPr>
          <p:cNvCxnSpPr>
            <a:cxnSpLocks/>
          </p:cNvCxnSpPr>
          <p:nvPr/>
        </p:nvCxnSpPr>
        <p:spPr>
          <a:xfrm flipH="1">
            <a:off x="4949456" y="3002090"/>
            <a:ext cx="11492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F1C3F-DD8F-483B-A20F-B6C0781B4DCD}"/>
              </a:ext>
            </a:extLst>
          </p:cNvPr>
          <p:cNvCxnSpPr>
            <a:cxnSpLocks/>
          </p:cNvCxnSpPr>
          <p:nvPr/>
        </p:nvCxnSpPr>
        <p:spPr>
          <a:xfrm flipH="1">
            <a:off x="5470451" y="3014214"/>
            <a:ext cx="628242" cy="4361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603DA8-DFF3-4295-BB2F-631F45C4BCB1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2729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Maddie and Sian were supposed to be at the restaurant at 19:25. Here are the times they arrived.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arrived on time? Who arrived late?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Maddie arrived on time.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Sian arrived 20 minutes late.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0FDAF-DA51-4DC0-AE56-63F449AECC5F}"/>
              </a:ext>
            </a:extLst>
          </p:cNvPr>
          <p:cNvGrpSpPr/>
          <p:nvPr/>
        </p:nvGrpSpPr>
        <p:grpSpPr>
          <a:xfrm>
            <a:off x="1704071" y="1625009"/>
            <a:ext cx="2905143" cy="2763055"/>
            <a:chOff x="2480248" y="1933435"/>
            <a:chExt cx="4183504" cy="39749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CBFE35-37BE-4DBC-8B97-E700BEB1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48" y="1933435"/>
              <a:ext cx="4183504" cy="397491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72F6EB-5A51-44AC-B4CF-5320E6C032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8744" y="3891553"/>
              <a:ext cx="799963" cy="135345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5FAAAD-0782-451C-AAC0-E1E15FDF4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8205" y="3908995"/>
              <a:ext cx="700539" cy="78536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D86B63-6B4A-476D-B44B-C0A706CC4599}"/>
              </a:ext>
            </a:extLst>
          </p:cNvPr>
          <p:cNvSpPr/>
          <p:nvPr/>
        </p:nvSpPr>
        <p:spPr>
          <a:xfrm>
            <a:off x="2553385" y="4339336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Maddie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DF6137-3077-471F-A279-53A7A1DF36F7}"/>
              </a:ext>
            </a:extLst>
          </p:cNvPr>
          <p:cNvSpPr/>
          <p:nvPr/>
        </p:nvSpPr>
        <p:spPr>
          <a:xfrm>
            <a:off x="5539362" y="4321801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0EAE5A-FFEE-4DC5-B86D-67EDB820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48" y="1625009"/>
            <a:ext cx="2905143" cy="276305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21BE22-C216-478C-B01F-6BC869FA9E9B}"/>
              </a:ext>
            </a:extLst>
          </p:cNvPr>
          <p:cNvCxnSpPr>
            <a:cxnSpLocks/>
          </p:cNvCxnSpPr>
          <p:nvPr/>
        </p:nvCxnSpPr>
        <p:spPr>
          <a:xfrm flipH="1">
            <a:off x="4949456" y="3002090"/>
            <a:ext cx="11492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F1C3F-DD8F-483B-A20F-B6C0781B4DCD}"/>
              </a:ext>
            </a:extLst>
          </p:cNvPr>
          <p:cNvCxnSpPr>
            <a:cxnSpLocks/>
          </p:cNvCxnSpPr>
          <p:nvPr/>
        </p:nvCxnSpPr>
        <p:spPr>
          <a:xfrm flipH="1">
            <a:off x="5470451" y="3014214"/>
            <a:ext cx="628242" cy="4361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77678B-F179-4B5B-A0DC-E74C601E4FB5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15216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clock is stuck.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who has correctly guessed the two times the clock could be showing.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D86B63-6B4A-476D-B44B-C0A706CC4599}"/>
              </a:ext>
            </a:extLst>
          </p:cNvPr>
          <p:cNvSpPr/>
          <p:nvPr/>
        </p:nvSpPr>
        <p:spPr>
          <a:xfrm>
            <a:off x="520303" y="123994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0EAE5A-FFEE-4DC5-B86D-67EDB820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4" y="1092184"/>
            <a:ext cx="3677775" cy="349789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21BE22-C216-478C-B01F-6BC869FA9E9B}"/>
              </a:ext>
            </a:extLst>
          </p:cNvPr>
          <p:cNvCxnSpPr>
            <a:cxnSpLocks/>
          </p:cNvCxnSpPr>
          <p:nvPr/>
        </p:nvCxnSpPr>
        <p:spPr>
          <a:xfrm flipH="1" flipV="1">
            <a:off x="6198783" y="2078664"/>
            <a:ext cx="527233" cy="758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F1C3F-DD8F-483B-A20F-B6C0781B4DCD}"/>
              </a:ext>
            </a:extLst>
          </p:cNvPr>
          <p:cNvCxnSpPr>
            <a:cxnSpLocks/>
          </p:cNvCxnSpPr>
          <p:nvPr/>
        </p:nvCxnSpPr>
        <p:spPr>
          <a:xfrm flipH="1" flipV="1">
            <a:off x="6060559" y="1679943"/>
            <a:ext cx="665457" cy="1206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957598-164C-441E-9F8E-45AF958ECC5E}"/>
              </a:ext>
            </a:extLst>
          </p:cNvPr>
          <p:cNvSpPr/>
          <p:nvPr/>
        </p:nvSpPr>
        <p:spPr>
          <a:xfrm>
            <a:off x="3169585" y="123994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Mira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E4FF9C-3A88-4D43-9052-B64A8A567269}"/>
              </a:ext>
            </a:extLst>
          </p:cNvPr>
          <p:cNvSpPr/>
          <p:nvPr/>
        </p:nvSpPr>
        <p:spPr>
          <a:xfrm>
            <a:off x="1850960" y="254988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52A21D-C636-4735-8CE3-C15A2380A4CD}"/>
              </a:ext>
            </a:extLst>
          </p:cNvPr>
          <p:cNvSpPr/>
          <p:nvPr/>
        </p:nvSpPr>
        <p:spPr>
          <a:xfrm>
            <a:off x="403560" y="1794602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AEB968-C57E-4E0C-90CA-009BFA28DBCB}"/>
              </a:ext>
            </a:extLst>
          </p:cNvPr>
          <p:cNvSpPr/>
          <p:nvPr/>
        </p:nvSpPr>
        <p:spPr>
          <a:xfrm>
            <a:off x="403560" y="2449404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22:55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5E4226-1994-4570-927A-33496C364741}"/>
              </a:ext>
            </a:extLst>
          </p:cNvPr>
          <p:cNvSpPr/>
          <p:nvPr/>
        </p:nvSpPr>
        <p:spPr>
          <a:xfrm>
            <a:off x="3052842" y="1803110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A45E9F9-3A67-4241-970A-548AA2E97F2B}"/>
              </a:ext>
            </a:extLst>
          </p:cNvPr>
          <p:cNvSpPr/>
          <p:nvPr/>
        </p:nvSpPr>
        <p:spPr>
          <a:xfrm>
            <a:off x="3052842" y="2449171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20:55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EA2B10D-B595-4908-82AC-4895AA043198}"/>
              </a:ext>
            </a:extLst>
          </p:cNvPr>
          <p:cNvSpPr/>
          <p:nvPr/>
        </p:nvSpPr>
        <p:spPr>
          <a:xfrm>
            <a:off x="1734217" y="3168564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11:55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2267C12-E9CF-41A8-B6B8-258424CC3828}"/>
              </a:ext>
            </a:extLst>
          </p:cNvPr>
          <p:cNvSpPr/>
          <p:nvPr/>
        </p:nvSpPr>
        <p:spPr>
          <a:xfrm>
            <a:off x="1734217" y="3823366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23:55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FE74A7-F370-495D-BED5-845DC0A82DAB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04415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clock is stuck.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who has correctly guessed the two times the clock could be showing.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 is correct because...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D86B63-6B4A-476D-B44B-C0A706CC4599}"/>
              </a:ext>
            </a:extLst>
          </p:cNvPr>
          <p:cNvSpPr/>
          <p:nvPr/>
        </p:nvSpPr>
        <p:spPr>
          <a:xfrm>
            <a:off x="520303" y="123994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0EAE5A-FFEE-4DC5-B86D-67EDB820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4" y="1092184"/>
            <a:ext cx="3677775" cy="349789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21BE22-C216-478C-B01F-6BC869FA9E9B}"/>
              </a:ext>
            </a:extLst>
          </p:cNvPr>
          <p:cNvCxnSpPr>
            <a:cxnSpLocks/>
          </p:cNvCxnSpPr>
          <p:nvPr/>
        </p:nvCxnSpPr>
        <p:spPr>
          <a:xfrm flipH="1" flipV="1">
            <a:off x="6198783" y="2078664"/>
            <a:ext cx="527233" cy="758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F1C3F-DD8F-483B-A20F-B6C0781B4DCD}"/>
              </a:ext>
            </a:extLst>
          </p:cNvPr>
          <p:cNvCxnSpPr>
            <a:cxnSpLocks/>
          </p:cNvCxnSpPr>
          <p:nvPr/>
        </p:nvCxnSpPr>
        <p:spPr>
          <a:xfrm flipH="1" flipV="1">
            <a:off x="6060559" y="1679943"/>
            <a:ext cx="665457" cy="1206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957598-164C-441E-9F8E-45AF958ECC5E}"/>
              </a:ext>
            </a:extLst>
          </p:cNvPr>
          <p:cNvSpPr/>
          <p:nvPr/>
        </p:nvSpPr>
        <p:spPr>
          <a:xfrm>
            <a:off x="3169585" y="123994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Mira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E4FF9C-3A88-4D43-9052-B64A8A567269}"/>
              </a:ext>
            </a:extLst>
          </p:cNvPr>
          <p:cNvSpPr/>
          <p:nvPr/>
        </p:nvSpPr>
        <p:spPr>
          <a:xfrm>
            <a:off x="1850960" y="254988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52A21D-C636-4735-8CE3-C15A2380A4CD}"/>
              </a:ext>
            </a:extLst>
          </p:cNvPr>
          <p:cNvSpPr/>
          <p:nvPr/>
        </p:nvSpPr>
        <p:spPr>
          <a:xfrm>
            <a:off x="403560" y="1794602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AEB968-C57E-4E0C-90CA-009BFA28DBCB}"/>
              </a:ext>
            </a:extLst>
          </p:cNvPr>
          <p:cNvSpPr/>
          <p:nvPr/>
        </p:nvSpPr>
        <p:spPr>
          <a:xfrm>
            <a:off x="403560" y="2449404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22:55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5E4226-1994-4570-927A-33496C364741}"/>
              </a:ext>
            </a:extLst>
          </p:cNvPr>
          <p:cNvSpPr/>
          <p:nvPr/>
        </p:nvSpPr>
        <p:spPr>
          <a:xfrm>
            <a:off x="3052842" y="1803110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A45E9F9-3A67-4241-970A-548AA2E97F2B}"/>
              </a:ext>
            </a:extLst>
          </p:cNvPr>
          <p:cNvSpPr/>
          <p:nvPr/>
        </p:nvSpPr>
        <p:spPr>
          <a:xfrm>
            <a:off x="3052842" y="2449171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20:55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EA2B10D-B595-4908-82AC-4895AA043198}"/>
              </a:ext>
            </a:extLst>
          </p:cNvPr>
          <p:cNvSpPr/>
          <p:nvPr/>
        </p:nvSpPr>
        <p:spPr>
          <a:xfrm>
            <a:off x="1734217" y="3168564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11:55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2267C12-E9CF-41A8-B6B8-258424CC3828}"/>
              </a:ext>
            </a:extLst>
          </p:cNvPr>
          <p:cNvSpPr/>
          <p:nvPr/>
        </p:nvSpPr>
        <p:spPr>
          <a:xfrm>
            <a:off x="1734217" y="3823366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23:55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AB9C12-AE5A-4CF4-9B0E-7CC93C97C796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82591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 defTabSz="68580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clock is stuck.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who has correctly guessed the two times the clock could be showing.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Holly is correct because both her digital times are five to eleven on an analogue clock.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D86B63-6B4A-476D-B44B-C0A706CC4599}"/>
              </a:ext>
            </a:extLst>
          </p:cNvPr>
          <p:cNvSpPr/>
          <p:nvPr/>
        </p:nvSpPr>
        <p:spPr>
          <a:xfrm>
            <a:off x="520303" y="123994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Holly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0EAE5A-FFEE-4DC5-B86D-67EDB820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4" y="1092184"/>
            <a:ext cx="3677775" cy="349789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21BE22-C216-478C-B01F-6BC869FA9E9B}"/>
              </a:ext>
            </a:extLst>
          </p:cNvPr>
          <p:cNvCxnSpPr>
            <a:cxnSpLocks/>
          </p:cNvCxnSpPr>
          <p:nvPr/>
        </p:nvCxnSpPr>
        <p:spPr>
          <a:xfrm flipH="1" flipV="1">
            <a:off x="6198783" y="2078664"/>
            <a:ext cx="527233" cy="758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F1C3F-DD8F-483B-A20F-B6C0781B4DCD}"/>
              </a:ext>
            </a:extLst>
          </p:cNvPr>
          <p:cNvCxnSpPr>
            <a:cxnSpLocks/>
          </p:cNvCxnSpPr>
          <p:nvPr/>
        </p:nvCxnSpPr>
        <p:spPr>
          <a:xfrm flipH="1" flipV="1">
            <a:off x="6060559" y="1679943"/>
            <a:ext cx="665457" cy="1206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957598-164C-441E-9F8E-45AF958ECC5E}"/>
              </a:ext>
            </a:extLst>
          </p:cNvPr>
          <p:cNvSpPr/>
          <p:nvPr/>
        </p:nvSpPr>
        <p:spPr>
          <a:xfrm>
            <a:off x="3169585" y="123994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Mira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E4FF9C-3A88-4D43-9052-B64A8A567269}"/>
              </a:ext>
            </a:extLst>
          </p:cNvPr>
          <p:cNvSpPr/>
          <p:nvPr/>
        </p:nvSpPr>
        <p:spPr>
          <a:xfrm>
            <a:off x="1850960" y="2549883"/>
            <a:ext cx="1206515" cy="6032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52A21D-C636-4735-8CE3-C15A2380A4CD}"/>
              </a:ext>
            </a:extLst>
          </p:cNvPr>
          <p:cNvSpPr/>
          <p:nvPr/>
        </p:nvSpPr>
        <p:spPr>
          <a:xfrm>
            <a:off x="403560" y="1794602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AEB968-C57E-4E0C-90CA-009BFA28DBCB}"/>
              </a:ext>
            </a:extLst>
          </p:cNvPr>
          <p:cNvSpPr/>
          <p:nvPr/>
        </p:nvSpPr>
        <p:spPr>
          <a:xfrm>
            <a:off x="403560" y="2449404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22:55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5E4226-1994-4570-927A-33496C364741}"/>
              </a:ext>
            </a:extLst>
          </p:cNvPr>
          <p:cNvSpPr/>
          <p:nvPr/>
        </p:nvSpPr>
        <p:spPr>
          <a:xfrm>
            <a:off x="3052842" y="1803110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10:55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A45E9F9-3A67-4241-970A-548AA2E97F2B}"/>
              </a:ext>
            </a:extLst>
          </p:cNvPr>
          <p:cNvSpPr/>
          <p:nvPr/>
        </p:nvSpPr>
        <p:spPr>
          <a:xfrm>
            <a:off x="3052842" y="2449171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20:55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EA2B10D-B595-4908-82AC-4895AA043198}"/>
              </a:ext>
            </a:extLst>
          </p:cNvPr>
          <p:cNvSpPr/>
          <p:nvPr/>
        </p:nvSpPr>
        <p:spPr>
          <a:xfrm>
            <a:off x="1734217" y="3168564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11:55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2267C12-E9CF-41A8-B6B8-258424CC3828}"/>
              </a:ext>
            </a:extLst>
          </p:cNvPr>
          <p:cNvSpPr/>
          <p:nvPr/>
        </p:nvSpPr>
        <p:spPr>
          <a:xfrm>
            <a:off x="1734217" y="3823366"/>
            <a:ext cx="14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23:55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0A4541-492F-4F3B-8F28-BBB502D67C8E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3960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02716-E479-4BEB-A3ED-A991A7D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B79A0-749E-4CE7-9E2B-0A4ED1428B0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this to digital time.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C7E451-BF4C-4959-9538-417C72B6C41C}"/>
              </a:ext>
            </a:extLst>
          </p:cNvPr>
          <p:cNvCxnSpPr>
            <a:cxnSpLocks/>
          </p:cNvCxnSpPr>
          <p:nvPr/>
        </p:nvCxnSpPr>
        <p:spPr>
          <a:xfrm flipH="1" flipV="1">
            <a:off x="2669896" y="2678632"/>
            <a:ext cx="569400" cy="1014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7767A6-94B4-41EE-948D-3B36BF772258}"/>
              </a:ext>
            </a:extLst>
          </p:cNvPr>
          <p:cNvSpPr/>
          <p:nvPr/>
        </p:nvSpPr>
        <p:spPr>
          <a:xfrm>
            <a:off x="5856114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B84943-D547-4605-87D8-28BB84812DC1}"/>
              </a:ext>
            </a:extLst>
          </p:cNvPr>
          <p:cNvCxnSpPr>
            <a:cxnSpLocks/>
          </p:cNvCxnSpPr>
          <p:nvPr/>
        </p:nvCxnSpPr>
        <p:spPr>
          <a:xfrm>
            <a:off x="3245716" y="3711416"/>
            <a:ext cx="457604" cy="626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698716-85CA-4FB9-A2E1-B8F842EBE109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84776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02716-E479-4BEB-A3ED-A991A7D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B79A0-749E-4CE7-9E2B-0A4ED1428B0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this to digital time.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C7E451-BF4C-4959-9538-417C72B6C41C}"/>
              </a:ext>
            </a:extLst>
          </p:cNvPr>
          <p:cNvCxnSpPr>
            <a:cxnSpLocks/>
          </p:cNvCxnSpPr>
          <p:nvPr/>
        </p:nvCxnSpPr>
        <p:spPr>
          <a:xfrm flipH="1" flipV="1">
            <a:off x="2669896" y="2678632"/>
            <a:ext cx="569400" cy="1014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7767A6-94B4-41EE-948D-3B36BF772258}"/>
              </a:ext>
            </a:extLst>
          </p:cNvPr>
          <p:cNvSpPr/>
          <p:nvPr/>
        </p:nvSpPr>
        <p:spPr>
          <a:xfrm>
            <a:off x="5856114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04:55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B84943-D547-4605-87D8-28BB84812DC1}"/>
              </a:ext>
            </a:extLst>
          </p:cNvPr>
          <p:cNvCxnSpPr>
            <a:cxnSpLocks/>
          </p:cNvCxnSpPr>
          <p:nvPr/>
        </p:nvCxnSpPr>
        <p:spPr>
          <a:xfrm>
            <a:off x="3245716" y="3711416"/>
            <a:ext cx="457604" cy="626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1D5C8D-FE2A-4F96-A44F-07DB5036E8C4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5649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AFEEE-0460-49BA-B695-030F8EB8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648503-9959-4DF0-87A3-08117AA27DB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hands on the clock face to represent the digital time.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3040B2-B627-41AF-BE6F-86451A9AD1F3}"/>
              </a:ext>
            </a:extLst>
          </p:cNvPr>
          <p:cNvSpPr/>
          <p:nvPr/>
        </p:nvSpPr>
        <p:spPr>
          <a:xfrm>
            <a:off x="2091632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12:19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34216-893D-4EB7-90EE-E5EC4942E30D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84042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AFEEE-0460-49BA-B695-030F8EB8C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648503-9959-4DF0-87A3-08117AA27DB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hands on the clock face to represent the digital time.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3040B2-B627-41AF-BE6F-86451A9AD1F3}"/>
              </a:ext>
            </a:extLst>
          </p:cNvPr>
          <p:cNvSpPr/>
          <p:nvPr/>
        </p:nvSpPr>
        <p:spPr>
          <a:xfrm>
            <a:off x="2091632" y="3316917"/>
            <a:ext cx="1415267" cy="7517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12:19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0952DA-7829-47FF-88B2-7175040C77A8}"/>
              </a:ext>
            </a:extLst>
          </p:cNvPr>
          <p:cNvCxnSpPr>
            <a:cxnSpLocks/>
          </p:cNvCxnSpPr>
          <p:nvPr/>
        </p:nvCxnSpPr>
        <p:spPr>
          <a:xfrm flipV="1">
            <a:off x="6054725" y="2910348"/>
            <a:ext cx="149431" cy="791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0AE0DC-A862-4768-AD1F-C00483B1349C}"/>
              </a:ext>
            </a:extLst>
          </p:cNvPr>
          <p:cNvCxnSpPr>
            <a:cxnSpLocks/>
          </p:cNvCxnSpPr>
          <p:nvPr/>
        </p:nvCxnSpPr>
        <p:spPr>
          <a:xfrm>
            <a:off x="6057899" y="3695701"/>
            <a:ext cx="1080319" cy="4535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C8EEF1-B1E9-4D7C-AA93-DA90E58D2A22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217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A35FFF-780C-4EA8-830D-608EE5DD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7355D4-3039-467F-87DC-33B40065EAE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these AM times to digital and order them from earliest to latest.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E705E0-D16F-4F6A-823B-A308F7B34371}"/>
              </a:ext>
            </a:extLst>
          </p:cNvPr>
          <p:cNvGrpSpPr/>
          <p:nvPr/>
        </p:nvGrpSpPr>
        <p:grpSpPr>
          <a:xfrm>
            <a:off x="1214155" y="4928667"/>
            <a:ext cx="6715691" cy="756000"/>
            <a:chOff x="1184770" y="4928667"/>
            <a:chExt cx="6715691" cy="756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CC03955-6F41-48D8-A81B-340C1799E43B}"/>
                </a:ext>
              </a:extLst>
            </p:cNvPr>
            <p:cNvSpPr/>
            <p:nvPr/>
          </p:nvSpPr>
          <p:spPr>
            <a:xfrm>
              <a:off x="1184770" y="4928667"/>
              <a:ext cx="1692000" cy="75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52A403A-0BEF-4EE9-886D-140BB92D6C79}"/>
                </a:ext>
              </a:extLst>
            </p:cNvPr>
            <p:cNvSpPr/>
            <p:nvPr/>
          </p:nvSpPr>
          <p:spPr>
            <a:xfrm>
              <a:off x="3690625" y="4928667"/>
              <a:ext cx="1692000" cy="75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D1D8479-8C15-429F-B6AE-A92F009A8FBE}"/>
                </a:ext>
              </a:extLst>
            </p:cNvPr>
            <p:cNvSpPr/>
            <p:nvPr/>
          </p:nvSpPr>
          <p:spPr>
            <a:xfrm>
              <a:off x="6208461" y="4928667"/>
              <a:ext cx="1692000" cy="75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EAD279-BDF8-46FE-8C1F-4CDE46D117A3}"/>
              </a:ext>
            </a:extLst>
          </p:cNvPr>
          <p:cNvCxnSpPr>
            <a:cxnSpLocks/>
          </p:cNvCxnSpPr>
          <p:nvPr/>
        </p:nvCxnSpPr>
        <p:spPr>
          <a:xfrm flipV="1">
            <a:off x="2028984" y="3191198"/>
            <a:ext cx="873850" cy="6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F6C5E1-97D1-4584-A577-FCE3B10D944C}"/>
              </a:ext>
            </a:extLst>
          </p:cNvPr>
          <p:cNvCxnSpPr>
            <a:cxnSpLocks/>
          </p:cNvCxnSpPr>
          <p:nvPr/>
        </p:nvCxnSpPr>
        <p:spPr>
          <a:xfrm flipH="1">
            <a:off x="1608644" y="3213684"/>
            <a:ext cx="420340" cy="409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736C92-BF63-49B7-A43E-3CBCEFF7FCA2}"/>
              </a:ext>
            </a:extLst>
          </p:cNvPr>
          <p:cNvCxnSpPr>
            <a:cxnSpLocks/>
          </p:cNvCxnSpPr>
          <p:nvPr/>
        </p:nvCxnSpPr>
        <p:spPr>
          <a:xfrm>
            <a:off x="4534839" y="3213686"/>
            <a:ext cx="83852" cy="6055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679D4F-E86A-4A39-8A1D-124024712F0F}"/>
              </a:ext>
            </a:extLst>
          </p:cNvPr>
          <p:cNvCxnSpPr>
            <a:cxnSpLocks/>
          </p:cNvCxnSpPr>
          <p:nvPr/>
        </p:nvCxnSpPr>
        <p:spPr>
          <a:xfrm flipH="1">
            <a:off x="3626922" y="3197846"/>
            <a:ext cx="907919" cy="100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58FD8E-DFCD-48FB-8A68-A355FFE4BC53}"/>
              </a:ext>
            </a:extLst>
          </p:cNvPr>
          <p:cNvCxnSpPr>
            <a:cxnSpLocks/>
          </p:cNvCxnSpPr>
          <p:nvPr/>
        </p:nvCxnSpPr>
        <p:spPr>
          <a:xfrm flipV="1">
            <a:off x="7033510" y="2730633"/>
            <a:ext cx="483642" cy="467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1EFA56-0AF5-419C-BABA-CFCDC81EBFFC}"/>
              </a:ext>
            </a:extLst>
          </p:cNvPr>
          <p:cNvCxnSpPr>
            <a:cxnSpLocks/>
          </p:cNvCxnSpPr>
          <p:nvPr/>
        </p:nvCxnSpPr>
        <p:spPr>
          <a:xfrm>
            <a:off x="7033510" y="3213684"/>
            <a:ext cx="189" cy="903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774E57-49E0-4063-9BF6-A0013D89B23B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9623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A35FFF-780C-4EA8-830D-608EE5DD4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7355D4-3039-467F-87DC-33B40065EAE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these AM times to digital and order them from earliest to latest.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E705E0-D16F-4F6A-823B-A308F7B34371}"/>
              </a:ext>
            </a:extLst>
          </p:cNvPr>
          <p:cNvGrpSpPr/>
          <p:nvPr/>
        </p:nvGrpSpPr>
        <p:grpSpPr>
          <a:xfrm>
            <a:off x="1214155" y="4928667"/>
            <a:ext cx="6715691" cy="756000"/>
            <a:chOff x="1184770" y="4928667"/>
            <a:chExt cx="6715691" cy="756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CC03955-6F41-48D8-A81B-340C1799E43B}"/>
                </a:ext>
              </a:extLst>
            </p:cNvPr>
            <p:cNvSpPr/>
            <p:nvPr/>
          </p:nvSpPr>
          <p:spPr>
            <a:xfrm>
              <a:off x="1184770" y="4928667"/>
              <a:ext cx="1692000" cy="75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01:30am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52A403A-0BEF-4EE9-886D-140BB92D6C79}"/>
                </a:ext>
              </a:extLst>
            </p:cNvPr>
            <p:cNvSpPr/>
            <p:nvPr/>
          </p:nvSpPr>
          <p:spPr>
            <a:xfrm>
              <a:off x="3690625" y="4928667"/>
              <a:ext cx="1692000" cy="75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05:44am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D1D8479-8C15-429F-B6AE-A92F009A8FBE}"/>
                </a:ext>
              </a:extLst>
            </p:cNvPr>
            <p:cNvSpPr/>
            <p:nvPr/>
          </p:nvSpPr>
          <p:spPr>
            <a:xfrm>
              <a:off x="6208461" y="4928667"/>
              <a:ext cx="1692000" cy="756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07:15am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EAD279-BDF8-46FE-8C1F-4CDE46D117A3}"/>
              </a:ext>
            </a:extLst>
          </p:cNvPr>
          <p:cNvCxnSpPr>
            <a:cxnSpLocks/>
          </p:cNvCxnSpPr>
          <p:nvPr/>
        </p:nvCxnSpPr>
        <p:spPr>
          <a:xfrm flipV="1">
            <a:off x="2028984" y="3191198"/>
            <a:ext cx="873850" cy="6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F6C5E1-97D1-4584-A577-FCE3B10D944C}"/>
              </a:ext>
            </a:extLst>
          </p:cNvPr>
          <p:cNvCxnSpPr>
            <a:cxnSpLocks/>
          </p:cNvCxnSpPr>
          <p:nvPr/>
        </p:nvCxnSpPr>
        <p:spPr>
          <a:xfrm flipH="1">
            <a:off x="1608644" y="3213684"/>
            <a:ext cx="420340" cy="409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736C92-BF63-49B7-A43E-3CBCEFF7FCA2}"/>
              </a:ext>
            </a:extLst>
          </p:cNvPr>
          <p:cNvCxnSpPr>
            <a:cxnSpLocks/>
          </p:cNvCxnSpPr>
          <p:nvPr/>
        </p:nvCxnSpPr>
        <p:spPr>
          <a:xfrm>
            <a:off x="4534839" y="3213686"/>
            <a:ext cx="83852" cy="6055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679D4F-E86A-4A39-8A1D-124024712F0F}"/>
              </a:ext>
            </a:extLst>
          </p:cNvPr>
          <p:cNvCxnSpPr>
            <a:cxnSpLocks/>
          </p:cNvCxnSpPr>
          <p:nvPr/>
        </p:nvCxnSpPr>
        <p:spPr>
          <a:xfrm flipH="1">
            <a:off x="3626922" y="3197846"/>
            <a:ext cx="907919" cy="100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758FD8E-DFCD-48FB-8A68-A355FFE4BC53}"/>
              </a:ext>
            </a:extLst>
          </p:cNvPr>
          <p:cNvCxnSpPr>
            <a:cxnSpLocks/>
          </p:cNvCxnSpPr>
          <p:nvPr/>
        </p:nvCxnSpPr>
        <p:spPr>
          <a:xfrm flipV="1">
            <a:off x="7033510" y="2730633"/>
            <a:ext cx="483642" cy="467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1EFA56-0AF5-419C-BABA-CFCDC81EBFFC}"/>
              </a:ext>
            </a:extLst>
          </p:cNvPr>
          <p:cNvCxnSpPr>
            <a:cxnSpLocks/>
          </p:cNvCxnSpPr>
          <p:nvPr/>
        </p:nvCxnSpPr>
        <p:spPr>
          <a:xfrm>
            <a:off x="7033510" y="3213684"/>
            <a:ext cx="189" cy="903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59B8E-DE22-468E-AC39-FA1E7312526B}"/>
              </a:ext>
            </a:extLst>
          </p:cNvPr>
          <p:cNvCxnSpPr>
            <a:cxnSpLocks/>
          </p:cNvCxnSpPr>
          <p:nvPr/>
        </p:nvCxnSpPr>
        <p:spPr>
          <a:xfrm flipH="1">
            <a:off x="2060155" y="4331021"/>
            <a:ext cx="5020727" cy="597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DBEB23-DEF1-40A0-90F9-02CB3FE5415C}"/>
              </a:ext>
            </a:extLst>
          </p:cNvPr>
          <p:cNvCxnSpPr>
            <a:cxnSpLocks/>
          </p:cNvCxnSpPr>
          <p:nvPr/>
        </p:nvCxnSpPr>
        <p:spPr>
          <a:xfrm flipH="1" flipV="1">
            <a:off x="2063119" y="4331021"/>
            <a:ext cx="5020727" cy="597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18AF75-13DF-4B60-8CAC-3F57F6540B8A}"/>
              </a:ext>
            </a:extLst>
          </p:cNvPr>
          <p:cNvCxnSpPr>
            <a:cxnSpLocks/>
          </p:cNvCxnSpPr>
          <p:nvPr/>
        </p:nvCxnSpPr>
        <p:spPr>
          <a:xfrm flipH="1">
            <a:off x="4566010" y="4331021"/>
            <a:ext cx="5991" cy="597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759A066-FA6D-470B-87ED-132BB8C93EE7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667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A707D-C6A4-421F-A8D0-84DC70DD6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5c7a0828-c5e4-45f8-a074-18a8fdc88ec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6144f90-c7b6-48d0-aae5-f5e9e48cc3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1023</Words>
  <Application>Microsoft Office PowerPoint</Application>
  <PresentationFormat>On-screen Show (4:3)</PresentationFormat>
  <Paragraphs>463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10th June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13</cp:revision>
  <dcterms:created xsi:type="dcterms:W3CDTF">2018-03-17T10:08:43Z</dcterms:created>
  <dcterms:modified xsi:type="dcterms:W3CDTF">2020-05-22T13:57:16Z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