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12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53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8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98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2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62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32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647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34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92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53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C115B-F1FE-4363-A6A9-2EBED53DA409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89F3B-716C-4723-8A8E-5A3FC4176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33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en-GB" dirty="0" smtClean="0"/>
              <a:t>            </a:t>
            </a:r>
            <a:r>
              <a:rPr lang="ar-AE" sz="13000" dirty="0" smtClean="0">
                <a:solidFill>
                  <a:schemeClr val="accent5"/>
                </a:solidFill>
              </a:rPr>
              <a:t>مُوَاصَلاتٌ</a:t>
            </a:r>
            <a:r>
              <a:rPr lang="en-GB" sz="13000" dirty="0" smtClean="0">
                <a:solidFill>
                  <a:schemeClr val="accent5"/>
                </a:solidFill>
              </a:rPr>
              <a:t> </a:t>
            </a:r>
            <a:r>
              <a:rPr lang="en-GB" sz="13000" dirty="0" smtClean="0"/>
              <a:t/>
            </a:r>
            <a:br>
              <a:rPr lang="en-GB" sz="13000" dirty="0" smtClean="0"/>
            </a:br>
            <a:r>
              <a:rPr lang="en-GB" sz="13000" smtClean="0"/>
              <a:t> </a:t>
            </a:r>
            <a:r>
              <a:rPr lang="en-GB" sz="13000" smtClean="0"/>
              <a:t>TRANSPORTS</a:t>
            </a:r>
            <a:endParaRPr lang="en-GB" sz="1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6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                                                     </a:t>
            </a:r>
            <a:r>
              <a:rPr lang="ar-AE" sz="13000" dirty="0" smtClean="0"/>
              <a:t>سَيَّارَةٌ</a:t>
            </a:r>
            <a:endParaRPr lang="en-GB" sz="130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13000" dirty="0" smtClean="0"/>
              <a:t>            CAR</a:t>
            </a:r>
            <a:endParaRPr lang="en-GB" sz="1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30" y="3064635"/>
            <a:ext cx="35337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0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                                                                </a:t>
            </a:r>
            <a:r>
              <a:rPr lang="ar-AE" sz="13000" dirty="0" smtClean="0"/>
              <a:t>حَافِلَةٌ</a:t>
            </a:r>
            <a:endParaRPr lang="en-GB" sz="13000" dirty="0" smtClean="0"/>
          </a:p>
          <a:p>
            <a:pPr marL="0" indent="0">
              <a:buNone/>
            </a:pPr>
            <a:endParaRPr lang="en-GB" sz="13000" dirty="0"/>
          </a:p>
          <a:p>
            <a:pPr marL="0" indent="0">
              <a:buNone/>
            </a:pPr>
            <a:r>
              <a:rPr lang="en-GB" sz="13000" dirty="0" smtClean="0"/>
              <a:t>              BUS</a:t>
            </a:r>
            <a:endParaRPr lang="en-GB" sz="1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34" y="2356834"/>
            <a:ext cx="3090930" cy="307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                            </a:t>
            </a:r>
            <a:r>
              <a:rPr lang="ar-AE" sz="13000" dirty="0" smtClean="0"/>
              <a:t>دَرَّاجَةٌ</a:t>
            </a:r>
            <a:endParaRPr lang="en-GB" sz="13000" dirty="0" smtClean="0"/>
          </a:p>
          <a:p>
            <a:pPr marL="0" indent="0">
              <a:buNone/>
            </a:pPr>
            <a:r>
              <a:rPr lang="en-GB" sz="13000" dirty="0" smtClean="0"/>
              <a:t>         BICYCLE</a:t>
            </a:r>
            <a:endParaRPr lang="en-GB" sz="1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9713"/>
            <a:ext cx="3258355" cy="233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3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                                     </a:t>
            </a:r>
            <a:r>
              <a:rPr lang="ar-AE" sz="13000" dirty="0" smtClean="0"/>
              <a:t>قِطَارٌ</a:t>
            </a:r>
            <a:endParaRPr lang="en-GB" sz="13000" dirty="0" smtClean="0"/>
          </a:p>
          <a:p>
            <a:pPr marL="0" indent="0">
              <a:buNone/>
            </a:pPr>
            <a:r>
              <a:rPr lang="en-GB" sz="13000" dirty="0" smtClean="0"/>
              <a:t>            TRAIN</a:t>
            </a:r>
            <a:endParaRPr lang="en-GB" sz="1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17" y="2485623"/>
            <a:ext cx="3665381" cy="247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                                 </a:t>
            </a:r>
            <a:r>
              <a:rPr lang="ar-AE" sz="13000" dirty="0" smtClean="0"/>
              <a:t>طَاءِرَةٌ</a:t>
            </a:r>
            <a:endParaRPr lang="en-GB" sz="13000" dirty="0" smtClean="0"/>
          </a:p>
          <a:p>
            <a:pPr marL="0" indent="0">
              <a:buNone/>
            </a:pPr>
            <a:r>
              <a:rPr lang="en-GB" sz="13000" dirty="0" smtClean="0"/>
              <a:t>            PLANE</a:t>
            </a:r>
            <a:endParaRPr lang="en-GB" sz="1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47" y="2575775"/>
            <a:ext cx="3709652" cy="229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5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                                          </a:t>
            </a:r>
            <a:r>
              <a:rPr lang="ar-AE" sz="13000" dirty="0" smtClean="0"/>
              <a:t>سَفِيْنَةٌ</a:t>
            </a:r>
            <a:endParaRPr lang="en-GB" sz="13000" dirty="0" smtClean="0"/>
          </a:p>
          <a:p>
            <a:pPr marL="0" indent="0">
              <a:buNone/>
            </a:pPr>
            <a:r>
              <a:rPr lang="en-GB" sz="13000" dirty="0" smtClean="0"/>
              <a:t>              SHIP</a:t>
            </a:r>
            <a:endParaRPr lang="en-GB" sz="1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1533"/>
            <a:ext cx="4443211" cy="230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96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           مُوَاصَلاتٌ   TRANSPORTS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مُوَاصَلاتٌ   TRANSPORTS</dc:title>
  <dc:creator>Amina</dc:creator>
  <cp:lastModifiedBy>Amina</cp:lastModifiedBy>
  <cp:revision>6</cp:revision>
  <dcterms:created xsi:type="dcterms:W3CDTF">2017-11-09T22:48:45Z</dcterms:created>
  <dcterms:modified xsi:type="dcterms:W3CDTF">2020-06-01T14:00:24Z</dcterms:modified>
</cp:coreProperties>
</file>