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A4719-2637-4C49-84E8-664C8F66AAAF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E753-44F6-455C-BDD4-6866E369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048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A4719-2637-4C49-84E8-664C8F66AAAF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E753-44F6-455C-BDD4-6866E369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12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A4719-2637-4C49-84E8-664C8F66AAAF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E753-44F6-455C-BDD4-6866E369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625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A4719-2637-4C49-84E8-664C8F66AAAF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E753-44F6-455C-BDD4-6866E369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09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A4719-2637-4C49-84E8-664C8F66AAAF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E753-44F6-455C-BDD4-6866E369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62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A4719-2637-4C49-84E8-664C8F66AAAF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E753-44F6-455C-BDD4-6866E369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74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A4719-2637-4C49-84E8-664C8F66AAAF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E753-44F6-455C-BDD4-6866E369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894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A4719-2637-4C49-84E8-664C8F66AAAF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E753-44F6-455C-BDD4-6866E369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56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A4719-2637-4C49-84E8-664C8F66AAAF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E753-44F6-455C-BDD4-6866E369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384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A4719-2637-4C49-84E8-664C8F66AAAF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E753-44F6-455C-BDD4-6866E369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86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A4719-2637-4C49-84E8-664C8F66AAAF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E753-44F6-455C-BDD4-6866E369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311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A4719-2637-4C49-84E8-664C8F66AAAF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BE753-44F6-455C-BDD4-6866E369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93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rmAutofit fontScale="90000"/>
          </a:bodyPr>
          <a:lstStyle/>
          <a:p>
            <a:pPr algn="l"/>
            <a:r>
              <a:rPr lang="en-GB" sz="3000" smtClean="0"/>
              <a:t>08/06/2020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>
                <a:solidFill>
                  <a:srgbClr val="FF0000"/>
                </a:solidFill>
              </a:rPr>
              <a:t>LO</a:t>
            </a:r>
            <a:r>
              <a:rPr lang="en-GB" sz="4000" dirty="0" smtClean="0"/>
              <a:t>: To learn &amp; understand the importance of </a:t>
            </a:r>
            <a:r>
              <a:rPr lang="en-GB" sz="4000" dirty="0" err="1" smtClean="0"/>
              <a:t>Akhlaaq</a:t>
            </a:r>
            <a:r>
              <a:rPr lang="en-GB" sz="4000" dirty="0" smtClean="0"/>
              <a:t> &amp; Aadhaab </a:t>
            </a:r>
            <a:r>
              <a:rPr lang="en-GB" sz="4000" smtClean="0"/>
              <a:t>in Islam</a:t>
            </a:r>
            <a:r>
              <a:rPr lang="en-GB" sz="4000" dirty="0"/>
              <a:t/>
            </a:r>
            <a:br>
              <a:rPr lang="en-GB" sz="4000" dirty="0"/>
            </a:b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9428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TO AKHLAAQ &amp; AADHAAB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Allah has created human beings in the best of forms &amp; as the best of creation. He sent prophet (saw) to perfect the character of mankind. In order to live as decent human beings, we need to have good character/manners regarding our own conduct (things which we do) and also regarding other people. This is known as having good </a:t>
            </a:r>
            <a:r>
              <a:rPr lang="en-GB" dirty="0" err="1" smtClean="0"/>
              <a:t>Akhlaaq</a:t>
            </a:r>
            <a:r>
              <a:rPr lang="en-GB" dirty="0" smtClean="0"/>
              <a:t>/Character.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710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person with good </a:t>
            </a:r>
            <a:r>
              <a:rPr lang="en-GB" dirty="0" err="1" smtClean="0"/>
              <a:t>Akhlaaq</a:t>
            </a:r>
            <a:r>
              <a:rPr lang="en-GB" dirty="0" smtClean="0"/>
              <a:t> is always clean, respectful, honest, and caring. He/she is loved by people and most importantly loved by Allah.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People feel safe from the evil of his/her tongue &amp; hands.</a:t>
            </a:r>
          </a:p>
          <a:p>
            <a:pPr marL="0" indent="0">
              <a:buNone/>
            </a:pPr>
            <a:r>
              <a:rPr lang="en-GB" dirty="0" smtClean="0"/>
              <a:t>The person with good character/manners enjoys a peaceful life and he/she makes it possible for others to live their lives comfortably.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218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difference between human beings &amp; animals is that human beings lead their lives based on mercy &amp; respect, while animals lead their lives based on power &amp; strength. When people fail to bring good </a:t>
            </a:r>
            <a:r>
              <a:rPr lang="en-GB" dirty="0" err="1" smtClean="0"/>
              <a:t>Akhlaaq</a:t>
            </a:r>
            <a:r>
              <a:rPr lang="en-GB" dirty="0"/>
              <a:t> </a:t>
            </a:r>
            <a:r>
              <a:rPr lang="en-GB" dirty="0" smtClean="0"/>
              <a:t>in their lives, unfortunately they become worse than animals.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017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Prophet (saw) had the best of character &amp; was sent by Allah (SWT) to teach us noble Character.</a:t>
            </a:r>
          </a:p>
          <a:p>
            <a:pPr marL="0" indent="0">
              <a:buNone/>
            </a:pPr>
            <a:r>
              <a:rPr lang="en-GB" dirty="0" smtClean="0"/>
              <a:t>Prophet (saw) said:</a:t>
            </a:r>
          </a:p>
          <a:p>
            <a:pPr marL="0" indent="0">
              <a:buNone/>
            </a:pPr>
            <a:r>
              <a:rPr lang="en-GB" dirty="0" smtClean="0"/>
              <a:t>‘’I have been sent to perfect good character’’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2191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Muslim manners are derived (taken out) from the teachings of Allah &amp; his prophet. The noble character of prophet (saw) is based on the Qur’an. If we follow his example, we will be following the Qur’an.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Prophet (saw) said:</a:t>
            </a:r>
          </a:p>
          <a:p>
            <a:pPr marL="0" indent="0">
              <a:buNone/>
            </a:pPr>
            <a:r>
              <a:rPr lang="en-GB" dirty="0" smtClean="0"/>
              <a:t>‘’ Fear of Allah and good manners will enter us into Jannah’’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9229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Muslim manners do not change with time nor go out of fashion. Muslim manners are for everybody; the rich, poor, male, female, young and old.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1061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320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08/06/2020  LO: To learn &amp; understand the importance of Akhlaaq &amp; Aadhaab in Islam </vt:lpstr>
      <vt:lpstr>INTRODUCTION TO AKHLAAQ &amp; AADHAAB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20/11/17  LO: To learn &amp; understand the importance of Akhlaaq &amp; Aadhaab in Islam</dc:title>
  <dc:creator>Amina</dc:creator>
  <cp:lastModifiedBy>Amina</cp:lastModifiedBy>
  <cp:revision>8</cp:revision>
  <dcterms:created xsi:type="dcterms:W3CDTF">2017-11-19T20:04:12Z</dcterms:created>
  <dcterms:modified xsi:type="dcterms:W3CDTF">2020-06-01T12:48:21Z</dcterms:modified>
</cp:coreProperties>
</file>