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301" r:id="rId6"/>
    <p:sldId id="424" r:id="rId7"/>
    <p:sldId id="429" r:id="rId8"/>
    <p:sldId id="410" r:id="rId9"/>
    <p:sldId id="431" r:id="rId10"/>
    <p:sldId id="364" r:id="rId11"/>
    <p:sldId id="432" r:id="rId12"/>
    <p:sldId id="412" r:id="rId13"/>
    <p:sldId id="433" r:id="rId14"/>
    <p:sldId id="434" r:id="rId15"/>
    <p:sldId id="435" r:id="rId16"/>
    <p:sldId id="385" r:id="rId17"/>
    <p:sldId id="416" r:id="rId18"/>
    <p:sldId id="439" r:id="rId19"/>
    <p:sldId id="436" r:id="rId20"/>
    <p:sldId id="437" r:id="rId21"/>
    <p:sldId id="420" r:id="rId22"/>
    <p:sldId id="421" r:id="rId23"/>
    <p:sldId id="423" r:id="rId24"/>
    <p:sldId id="438" r:id="rId25"/>
    <p:sldId id="441" r:id="rId26"/>
    <p:sldId id="371" r:id="rId27"/>
    <p:sldId id="396" r:id="rId28"/>
    <p:sldId id="308" r:id="rId29"/>
    <p:sldId id="361" r:id="rId30"/>
    <p:sldId id="360" r:id="rId31"/>
    <p:sldId id="397" r:id="rId32"/>
    <p:sldId id="374" r:id="rId33"/>
    <p:sldId id="400" r:id="rId34"/>
    <p:sldId id="376" r:id="rId35"/>
    <p:sldId id="399" r:id="rId36"/>
    <p:sldId id="378" r:id="rId37"/>
    <p:sldId id="442" r:id="rId38"/>
    <p:sldId id="375" r:id="rId39"/>
    <p:sldId id="362" r:id="rId40"/>
    <p:sldId id="418" r:id="rId41"/>
    <p:sldId id="443" r:id="rId42"/>
    <p:sldId id="377" r:id="rId43"/>
    <p:sldId id="366" r:id="rId44"/>
    <p:sldId id="419" r:id="rId45"/>
    <p:sldId id="368" r:id="rId46"/>
    <p:sldId id="395" r:id="rId47"/>
    <p:sldId id="401" r:id="rId48"/>
    <p:sldId id="402" r:id="rId49"/>
    <p:sldId id="381" r:id="rId50"/>
    <p:sldId id="382" r:id="rId51"/>
    <p:sldId id="405" r:id="rId52"/>
    <p:sldId id="406" r:id="rId53"/>
    <p:sldId id="407" r:id="rId54"/>
    <p:sldId id="355" r:id="rId55"/>
    <p:sldId id="369" r:id="rId56"/>
    <p:sldId id="379" r:id="rId57"/>
    <p:sldId id="444" r:id="rId58"/>
    <p:sldId id="314" r:id="rId59"/>
    <p:sldId id="380" r:id="rId60"/>
    <p:sldId id="445"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31246D-F180-4DDD-8D20-0F4AC6D63A97}" v="1" dt="2019-05-09T09:23:26.8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94" autoAdjust="0"/>
    <p:restoredTop sz="94660"/>
  </p:normalViewPr>
  <p:slideViewPr>
    <p:cSldViewPr snapToGrid="0">
      <p:cViewPr varScale="1">
        <p:scale>
          <a:sx n="114" d="100"/>
          <a:sy n="114" d="100"/>
        </p:scale>
        <p:origin x="142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 Scanlon" userId="217f4c6b-e607-4a48-bdce-98b05a0a86c5" providerId="ADAL" clId="{5731246D-F180-4DDD-8D20-0F4AC6D63A97}"/>
    <pc:docChg chg="modSld">
      <pc:chgData name="Cath Scanlon" userId="217f4c6b-e607-4a48-bdce-98b05a0a86c5" providerId="ADAL" clId="{5731246D-F180-4DDD-8D20-0F4AC6D63A97}" dt="2019-05-09T09:23:26.821" v="0"/>
      <pc:docMkLst>
        <pc:docMk/>
      </pc:docMkLst>
      <pc:sldChg chg="modSp">
        <pc:chgData name="Cath Scanlon" userId="217f4c6b-e607-4a48-bdce-98b05a0a86c5" providerId="ADAL" clId="{5731246D-F180-4DDD-8D20-0F4AC6D63A97}" dt="2019-05-09T09:23:26.821" v="0"/>
        <pc:sldMkLst>
          <pc:docMk/>
          <pc:sldMk cId="2637481266" sldId="256"/>
        </pc:sldMkLst>
        <pc:spChg chg="mod">
          <ac:chgData name="Cath Scanlon" userId="217f4c6b-e607-4a48-bdce-98b05a0a86c5" providerId="ADAL" clId="{5731246D-F180-4DDD-8D20-0F4AC6D63A97}" dt="2019-05-09T09:23:26.821" v="0"/>
          <ac:spMkLst>
            <pc:docMk/>
            <pc:sldMk cId="2637481266" sldId="256"/>
            <ac:spMk id="17" creationId="{0F18B4CD-798D-4EA5-92CF-7A4BB6DD9812}"/>
          </ac:spMkLst>
        </pc:spChg>
      </pc:sldChg>
      <pc:sldChg chg="modSp">
        <pc:chgData name="Cath Scanlon" userId="217f4c6b-e607-4a48-bdce-98b05a0a86c5" providerId="ADAL" clId="{5731246D-F180-4DDD-8D20-0F4AC6D63A97}" dt="2019-05-09T09:23:26.821" v="0"/>
        <pc:sldMkLst>
          <pc:docMk/>
          <pc:sldMk cId="3855900595" sldId="301"/>
        </pc:sldMkLst>
        <pc:spChg chg="mod">
          <ac:chgData name="Cath Scanlon" userId="217f4c6b-e607-4a48-bdce-98b05a0a86c5" providerId="ADAL" clId="{5731246D-F180-4DDD-8D20-0F4AC6D63A97}" dt="2019-05-09T09:23:26.821" v="0"/>
          <ac:spMkLst>
            <pc:docMk/>
            <pc:sldMk cId="3855900595" sldId="301"/>
            <ac:spMk id="17" creationId="{0F18B4CD-798D-4EA5-92CF-7A4BB6DD9812}"/>
          </ac:spMkLst>
        </pc:spChg>
      </pc:sldChg>
      <pc:sldChg chg="modSp">
        <pc:chgData name="Cath Scanlon" userId="217f4c6b-e607-4a48-bdce-98b05a0a86c5" providerId="ADAL" clId="{5731246D-F180-4DDD-8D20-0F4AC6D63A97}" dt="2019-05-09T09:23:26.821" v="0"/>
        <pc:sldMkLst>
          <pc:docMk/>
          <pc:sldMk cId="1067369615" sldId="364"/>
        </pc:sldMkLst>
        <pc:spChg chg="mod">
          <ac:chgData name="Cath Scanlon" userId="217f4c6b-e607-4a48-bdce-98b05a0a86c5" providerId="ADAL" clId="{5731246D-F180-4DDD-8D20-0F4AC6D63A97}" dt="2019-05-09T09:23:26.821" v="0"/>
          <ac:spMkLst>
            <pc:docMk/>
            <pc:sldMk cId="1067369615" sldId="364"/>
            <ac:spMk id="17" creationId="{0F18B4CD-798D-4EA5-92CF-7A4BB6DD9812}"/>
          </ac:spMkLst>
        </pc:spChg>
      </pc:sldChg>
      <pc:sldChg chg="modSp">
        <pc:chgData name="Cath Scanlon" userId="217f4c6b-e607-4a48-bdce-98b05a0a86c5" providerId="ADAL" clId="{5731246D-F180-4DDD-8D20-0F4AC6D63A97}" dt="2019-05-09T09:23:26.821" v="0"/>
        <pc:sldMkLst>
          <pc:docMk/>
          <pc:sldMk cId="3380664386" sldId="385"/>
        </pc:sldMkLst>
        <pc:spChg chg="mod">
          <ac:chgData name="Cath Scanlon" userId="217f4c6b-e607-4a48-bdce-98b05a0a86c5" providerId="ADAL" clId="{5731246D-F180-4DDD-8D20-0F4AC6D63A97}" dt="2019-05-09T09:23:26.821" v="0"/>
          <ac:spMkLst>
            <pc:docMk/>
            <pc:sldMk cId="3380664386" sldId="385"/>
            <ac:spMk id="17" creationId="{0F18B4CD-798D-4EA5-92CF-7A4BB6DD9812}"/>
          </ac:spMkLst>
        </pc:spChg>
      </pc:sldChg>
      <pc:sldChg chg="modSp">
        <pc:chgData name="Cath Scanlon" userId="217f4c6b-e607-4a48-bdce-98b05a0a86c5" providerId="ADAL" clId="{5731246D-F180-4DDD-8D20-0F4AC6D63A97}" dt="2019-05-09T09:23:26.821" v="0"/>
        <pc:sldMkLst>
          <pc:docMk/>
          <pc:sldMk cId="2450978262" sldId="410"/>
        </pc:sldMkLst>
        <pc:spChg chg="mod">
          <ac:chgData name="Cath Scanlon" userId="217f4c6b-e607-4a48-bdce-98b05a0a86c5" providerId="ADAL" clId="{5731246D-F180-4DDD-8D20-0F4AC6D63A97}" dt="2019-05-09T09:23:26.821" v="0"/>
          <ac:spMkLst>
            <pc:docMk/>
            <pc:sldMk cId="2450978262" sldId="410"/>
            <ac:spMk id="17" creationId="{0F18B4CD-798D-4EA5-92CF-7A4BB6DD9812}"/>
          </ac:spMkLst>
        </pc:spChg>
      </pc:sldChg>
      <pc:sldChg chg="modSp">
        <pc:chgData name="Cath Scanlon" userId="217f4c6b-e607-4a48-bdce-98b05a0a86c5" providerId="ADAL" clId="{5731246D-F180-4DDD-8D20-0F4AC6D63A97}" dt="2019-05-09T09:23:26.821" v="0"/>
        <pc:sldMkLst>
          <pc:docMk/>
          <pc:sldMk cId="1225371646" sldId="412"/>
        </pc:sldMkLst>
        <pc:spChg chg="mod">
          <ac:chgData name="Cath Scanlon" userId="217f4c6b-e607-4a48-bdce-98b05a0a86c5" providerId="ADAL" clId="{5731246D-F180-4DDD-8D20-0F4AC6D63A97}" dt="2019-05-09T09:23:26.821" v="0"/>
          <ac:spMkLst>
            <pc:docMk/>
            <pc:sldMk cId="1225371646" sldId="412"/>
            <ac:spMk id="17" creationId="{0F18B4CD-798D-4EA5-92CF-7A4BB6DD9812}"/>
          </ac:spMkLst>
        </pc:spChg>
      </pc:sldChg>
      <pc:sldChg chg="modSp">
        <pc:chgData name="Cath Scanlon" userId="217f4c6b-e607-4a48-bdce-98b05a0a86c5" providerId="ADAL" clId="{5731246D-F180-4DDD-8D20-0F4AC6D63A97}" dt="2019-05-09T09:23:26.821" v="0"/>
        <pc:sldMkLst>
          <pc:docMk/>
          <pc:sldMk cId="1911849775" sldId="416"/>
        </pc:sldMkLst>
        <pc:spChg chg="mod">
          <ac:chgData name="Cath Scanlon" userId="217f4c6b-e607-4a48-bdce-98b05a0a86c5" providerId="ADAL" clId="{5731246D-F180-4DDD-8D20-0F4AC6D63A97}" dt="2019-05-09T09:23:26.821" v="0"/>
          <ac:spMkLst>
            <pc:docMk/>
            <pc:sldMk cId="1911849775" sldId="416"/>
            <ac:spMk id="17" creationId="{0F18B4CD-798D-4EA5-92CF-7A4BB6DD9812}"/>
          </ac:spMkLst>
        </pc:spChg>
      </pc:sldChg>
      <pc:sldChg chg="modSp">
        <pc:chgData name="Cath Scanlon" userId="217f4c6b-e607-4a48-bdce-98b05a0a86c5" providerId="ADAL" clId="{5731246D-F180-4DDD-8D20-0F4AC6D63A97}" dt="2019-05-09T09:23:26.821" v="0"/>
        <pc:sldMkLst>
          <pc:docMk/>
          <pc:sldMk cId="2764908876" sldId="417"/>
        </pc:sldMkLst>
        <pc:spChg chg="mod">
          <ac:chgData name="Cath Scanlon" userId="217f4c6b-e607-4a48-bdce-98b05a0a86c5" providerId="ADAL" clId="{5731246D-F180-4DDD-8D20-0F4AC6D63A97}" dt="2019-05-09T09:23:26.821" v="0"/>
          <ac:spMkLst>
            <pc:docMk/>
            <pc:sldMk cId="2764908876" sldId="417"/>
            <ac:spMk id="17" creationId="{0F18B4CD-798D-4EA5-92CF-7A4BB6DD9812}"/>
          </ac:spMkLst>
        </pc:spChg>
      </pc:sldChg>
      <pc:sldChg chg="modSp">
        <pc:chgData name="Cath Scanlon" userId="217f4c6b-e607-4a48-bdce-98b05a0a86c5" providerId="ADAL" clId="{5731246D-F180-4DDD-8D20-0F4AC6D63A97}" dt="2019-05-09T09:23:26.821" v="0"/>
        <pc:sldMkLst>
          <pc:docMk/>
          <pc:sldMk cId="3565531457" sldId="420"/>
        </pc:sldMkLst>
        <pc:spChg chg="mod">
          <ac:chgData name="Cath Scanlon" userId="217f4c6b-e607-4a48-bdce-98b05a0a86c5" providerId="ADAL" clId="{5731246D-F180-4DDD-8D20-0F4AC6D63A97}" dt="2019-05-09T09:23:26.821" v="0"/>
          <ac:spMkLst>
            <pc:docMk/>
            <pc:sldMk cId="3565531457" sldId="420"/>
            <ac:spMk id="17" creationId="{0F18B4CD-798D-4EA5-92CF-7A4BB6DD9812}"/>
          </ac:spMkLst>
        </pc:spChg>
      </pc:sldChg>
      <pc:sldChg chg="modSp">
        <pc:chgData name="Cath Scanlon" userId="217f4c6b-e607-4a48-bdce-98b05a0a86c5" providerId="ADAL" clId="{5731246D-F180-4DDD-8D20-0F4AC6D63A97}" dt="2019-05-09T09:23:26.821" v="0"/>
        <pc:sldMkLst>
          <pc:docMk/>
          <pc:sldMk cId="1108587485" sldId="421"/>
        </pc:sldMkLst>
        <pc:spChg chg="mod">
          <ac:chgData name="Cath Scanlon" userId="217f4c6b-e607-4a48-bdce-98b05a0a86c5" providerId="ADAL" clId="{5731246D-F180-4DDD-8D20-0F4AC6D63A97}" dt="2019-05-09T09:23:26.821" v="0"/>
          <ac:spMkLst>
            <pc:docMk/>
            <pc:sldMk cId="1108587485" sldId="421"/>
            <ac:spMk id="17" creationId="{0F18B4CD-798D-4EA5-92CF-7A4BB6DD9812}"/>
          </ac:spMkLst>
        </pc:spChg>
      </pc:sldChg>
      <pc:sldChg chg="modSp">
        <pc:chgData name="Cath Scanlon" userId="217f4c6b-e607-4a48-bdce-98b05a0a86c5" providerId="ADAL" clId="{5731246D-F180-4DDD-8D20-0F4AC6D63A97}" dt="2019-05-09T09:23:26.821" v="0"/>
        <pc:sldMkLst>
          <pc:docMk/>
          <pc:sldMk cId="3468227562" sldId="423"/>
        </pc:sldMkLst>
        <pc:spChg chg="mod">
          <ac:chgData name="Cath Scanlon" userId="217f4c6b-e607-4a48-bdce-98b05a0a86c5" providerId="ADAL" clId="{5731246D-F180-4DDD-8D20-0F4AC6D63A97}" dt="2019-05-09T09:23:26.821" v="0"/>
          <ac:spMkLst>
            <pc:docMk/>
            <pc:sldMk cId="3468227562" sldId="423"/>
            <ac:spMk id="17" creationId="{0F18B4CD-798D-4EA5-92CF-7A4BB6DD9812}"/>
          </ac:spMkLst>
        </pc:spChg>
      </pc:sldChg>
      <pc:sldChg chg="modSp">
        <pc:chgData name="Cath Scanlon" userId="217f4c6b-e607-4a48-bdce-98b05a0a86c5" providerId="ADAL" clId="{5731246D-F180-4DDD-8D20-0F4AC6D63A97}" dt="2019-05-09T09:23:26.821" v="0"/>
        <pc:sldMkLst>
          <pc:docMk/>
          <pc:sldMk cId="503937706" sldId="424"/>
        </pc:sldMkLst>
        <pc:spChg chg="mod">
          <ac:chgData name="Cath Scanlon" userId="217f4c6b-e607-4a48-bdce-98b05a0a86c5" providerId="ADAL" clId="{5731246D-F180-4DDD-8D20-0F4AC6D63A97}" dt="2019-05-09T09:23:26.821" v="0"/>
          <ac:spMkLst>
            <pc:docMk/>
            <pc:sldMk cId="503937706" sldId="424"/>
            <ac:spMk id="17" creationId="{0F18B4CD-798D-4EA5-92CF-7A4BB6DD9812}"/>
          </ac:spMkLst>
        </pc:spChg>
      </pc:sldChg>
      <pc:sldChg chg="modSp">
        <pc:chgData name="Cath Scanlon" userId="217f4c6b-e607-4a48-bdce-98b05a0a86c5" providerId="ADAL" clId="{5731246D-F180-4DDD-8D20-0F4AC6D63A97}" dt="2019-05-09T09:23:26.821" v="0"/>
        <pc:sldMkLst>
          <pc:docMk/>
          <pc:sldMk cId="4273727290" sldId="429"/>
        </pc:sldMkLst>
        <pc:spChg chg="mod">
          <ac:chgData name="Cath Scanlon" userId="217f4c6b-e607-4a48-bdce-98b05a0a86c5" providerId="ADAL" clId="{5731246D-F180-4DDD-8D20-0F4AC6D63A97}" dt="2019-05-09T09:23:26.821" v="0"/>
          <ac:spMkLst>
            <pc:docMk/>
            <pc:sldMk cId="4273727290" sldId="429"/>
            <ac:spMk id="17" creationId="{0F18B4CD-798D-4EA5-92CF-7A4BB6DD9812}"/>
          </ac:spMkLst>
        </pc:spChg>
      </pc:sldChg>
      <pc:sldChg chg="modSp">
        <pc:chgData name="Cath Scanlon" userId="217f4c6b-e607-4a48-bdce-98b05a0a86c5" providerId="ADAL" clId="{5731246D-F180-4DDD-8D20-0F4AC6D63A97}" dt="2019-05-09T09:23:26.821" v="0"/>
        <pc:sldMkLst>
          <pc:docMk/>
          <pc:sldMk cId="645505530" sldId="431"/>
        </pc:sldMkLst>
        <pc:spChg chg="mod">
          <ac:chgData name="Cath Scanlon" userId="217f4c6b-e607-4a48-bdce-98b05a0a86c5" providerId="ADAL" clId="{5731246D-F180-4DDD-8D20-0F4AC6D63A97}" dt="2019-05-09T09:23:26.821" v="0"/>
          <ac:spMkLst>
            <pc:docMk/>
            <pc:sldMk cId="645505530" sldId="431"/>
            <ac:spMk id="17" creationId="{0F18B4CD-798D-4EA5-92CF-7A4BB6DD9812}"/>
          </ac:spMkLst>
        </pc:spChg>
      </pc:sldChg>
      <pc:sldChg chg="modSp">
        <pc:chgData name="Cath Scanlon" userId="217f4c6b-e607-4a48-bdce-98b05a0a86c5" providerId="ADAL" clId="{5731246D-F180-4DDD-8D20-0F4AC6D63A97}" dt="2019-05-09T09:23:26.821" v="0"/>
        <pc:sldMkLst>
          <pc:docMk/>
          <pc:sldMk cId="4233504031" sldId="432"/>
        </pc:sldMkLst>
        <pc:spChg chg="mod">
          <ac:chgData name="Cath Scanlon" userId="217f4c6b-e607-4a48-bdce-98b05a0a86c5" providerId="ADAL" clId="{5731246D-F180-4DDD-8D20-0F4AC6D63A97}" dt="2019-05-09T09:23:26.821" v="0"/>
          <ac:spMkLst>
            <pc:docMk/>
            <pc:sldMk cId="4233504031" sldId="432"/>
            <ac:spMk id="17" creationId="{0F18B4CD-798D-4EA5-92CF-7A4BB6DD9812}"/>
          </ac:spMkLst>
        </pc:spChg>
      </pc:sldChg>
      <pc:sldChg chg="modSp">
        <pc:chgData name="Cath Scanlon" userId="217f4c6b-e607-4a48-bdce-98b05a0a86c5" providerId="ADAL" clId="{5731246D-F180-4DDD-8D20-0F4AC6D63A97}" dt="2019-05-09T09:23:26.821" v="0"/>
        <pc:sldMkLst>
          <pc:docMk/>
          <pc:sldMk cId="160152310" sldId="433"/>
        </pc:sldMkLst>
        <pc:spChg chg="mod">
          <ac:chgData name="Cath Scanlon" userId="217f4c6b-e607-4a48-bdce-98b05a0a86c5" providerId="ADAL" clId="{5731246D-F180-4DDD-8D20-0F4AC6D63A97}" dt="2019-05-09T09:23:26.821" v="0"/>
          <ac:spMkLst>
            <pc:docMk/>
            <pc:sldMk cId="160152310" sldId="433"/>
            <ac:spMk id="17" creationId="{0F18B4CD-798D-4EA5-92CF-7A4BB6DD9812}"/>
          </ac:spMkLst>
        </pc:spChg>
      </pc:sldChg>
      <pc:sldChg chg="modSp">
        <pc:chgData name="Cath Scanlon" userId="217f4c6b-e607-4a48-bdce-98b05a0a86c5" providerId="ADAL" clId="{5731246D-F180-4DDD-8D20-0F4AC6D63A97}" dt="2019-05-09T09:23:26.821" v="0"/>
        <pc:sldMkLst>
          <pc:docMk/>
          <pc:sldMk cId="1764803688" sldId="434"/>
        </pc:sldMkLst>
        <pc:spChg chg="mod">
          <ac:chgData name="Cath Scanlon" userId="217f4c6b-e607-4a48-bdce-98b05a0a86c5" providerId="ADAL" clId="{5731246D-F180-4DDD-8D20-0F4AC6D63A97}" dt="2019-05-09T09:23:26.821" v="0"/>
          <ac:spMkLst>
            <pc:docMk/>
            <pc:sldMk cId="1764803688" sldId="434"/>
            <ac:spMk id="17" creationId="{0F18B4CD-798D-4EA5-92CF-7A4BB6DD9812}"/>
          </ac:spMkLst>
        </pc:spChg>
      </pc:sldChg>
      <pc:sldChg chg="modSp">
        <pc:chgData name="Cath Scanlon" userId="217f4c6b-e607-4a48-bdce-98b05a0a86c5" providerId="ADAL" clId="{5731246D-F180-4DDD-8D20-0F4AC6D63A97}" dt="2019-05-09T09:23:26.821" v="0"/>
        <pc:sldMkLst>
          <pc:docMk/>
          <pc:sldMk cId="2639404484" sldId="435"/>
        </pc:sldMkLst>
        <pc:spChg chg="mod">
          <ac:chgData name="Cath Scanlon" userId="217f4c6b-e607-4a48-bdce-98b05a0a86c5" providerId="ADAL" clId="{5731246D-F180-4DDD-8D20-0F4AC6D63A97}" dt="2019-05-09T09:23:26.821" v="0"/>
          <ac:spMkLst>
            <pc:docMk/>
            <pc:sldMk cId="2639404484" sldId="435"/>
            <ac:spMk id="17" creationId="{0F18B4CD-798D-4EA5-92CF-7A4BB6DD9812}"/>
          </ac:spMkLst>
        </pc:spChg>
      </pc:sldChg>
      <pc:sldChg chg="modSp">
        <pc:chgData name="Cath Scanlon" userId="217f4c6b-e607-4a48-bdce-98b05a0a86c5" providerId="ADAL" clId="{5731246D-F180-4DDD-8D20-0F4AC6D63A97}" dt="2019-05-09T09:23:26.821" v="0"/>
        <pc:sldMkLst>
          <pc:docMk/>
          <pc:sldMk cId="4193023713" sldId="436"/>
        </pc:sldMkLst>
        <pc:spChg chg="mod">
          <ac:chgData name="Cath Scanlon" userId="217f4c6b-e607-4a48-bdce-98b05a0a86c5" providerId="ADAL" clId="{5731246D-F180-4DDD-8D20-0F4AC6D63A97}" dt="2019-05-09T09:23:26.821" v="0"/>
          <ac:spMkLst>
            <pc:docMk/>
            <pc:sldMk cId="4193023713" sldId="436"/>
            <ac:spMk id="17" creationId="{0F18B4CD-798D-4EA5-92CF-7A4BB6DD9812}"/>
          </ac:spMkLst>
        </pc:spChg>
      </pc:sldChg>
      <pc:sldChg chg="modSp">
        <pc:chgData name="Cath Scanlon" userId="217f4c6b-e607-4a48-bdce-98b05a0a86c5" providerId="ADAL" clId="{5731246D-F180-4DDD-8D20-0F4AC6D63A97}" dt="2019-05-09T09:23:26.821" v="0"/>
        <pc:sldMkLst>
          <pc:docMk/>
          <pc:sldMk cId="3344991561" sldId="437"/>
        </pc:sldMkLst>
        <pc:spChg chg="mod">
          <ac:chgData name="Cath Scanlon" userId="217f4c6b-e607-4a48-bdce-98b05a0a86c5" providerId="ADAL" clId="{5731246D-F180-4DDD-8D20-0F4AC6D63A97}" dt="2019-05-09T09:23:26.821" v="0"/>
          <ac:spMkLst>
            <pc:docMk/>
            <pc:sldMk cId="3344991561" sldId="437"/>
            <ac:spMk id="17" creationId="{0F18B4CD-798D-4EA5-92CF-7A4BB6DD9812}"/>
          </ac:spMkLst>
        </pc:spChg>
      </pc:sldChg>
      <pc:sldChg chg="modSp">
        <pc:chgData name="Cath Scanlon" userId="217f4c6b-e607-4a48-bdce-98b05a0a86c5" providerId="ADAL" clId="{5731246D-F180-4DDD-8D20-0F4AC6D63A97}" dt="2019-05-09T09:23:26.821" v="0"/>
        <pc:sldMkLst>
          <pc:docMk/>
          <pc:sldMk cId="2929441212" sldId="438"/>
        </pc:sldMkLst>
        <pc:spChg chg="mod">
          <ac:chgData name="Cath Scanlon" userId="217f4c6b-e607-4a48-bdce-98b05a0a86c5" providerId="ADAL" clId="{5731246D-F180-4DDD-8D20-0F4AC6D63A97}" dt="2019-05-09T09:23:26.821" v="0"/>
          <ac:spMkLst>
            <pc:docMk/>
            <pc:sldMk cId="2929441212" sldId="438"/>
            <ac:spMk id="17" creationId="{0F18B4CD-798D-4EA5-92CF-7A4BB6DD9812}"/>
          </ac:spMkLst>
        </pc:spChg>
      </pc:sldChg>
    </pc:docChg>
  </pc:docChgLst>
  <pc:docChgLst>
    <pc:chgData name="Cath Scanlon" userId="217f4c6b-e607-4a48-bdce-98b05a0a86c5" providerId="ADAL" clId="{C5502D33-C424-4854-9D8A-36409280FD5B}"/>
    <pc:docChg chg="addSld modSld">
      <pc:chgData name="Cath Scanlon" userId="217f4c6b-e607-4a48-bdce-98b05a0a86c5" providerId="ADAL" clId="{C5502D33-C424-4854-9D8A-36409280FD5B}" dt="2019-04-11T11:41:02.868" v="0"/>
      <pc:docMkLst>
        <pc:docMk/>
      </pc:docMkLst>
      <pc:sldChg chg="add">
        <pc:chgData name="Cath Scanlon" userId="217f4c6b-e607-4a48-bdce-98b05a0a86c5" providerId="ADAL" clId="{C5502D33-C424-4854-9D8A-36409280FD5B}" dt="2019-04-11T11:41:02.868" v="0"/>
        <pc:sldMkLst>
          <pc:docMk/>
          <pc:sldMk cId="3844832371" sldId="427"/>
        </pc:sldMkLst>
      </pc:sldChg>
    </pc:docChg>
  </pc:docChgLst>
  <pc:docChgLst>
    <pc:chgData name="Cath Scanlon" userId="217f4c6b-e607-4a48-bdce-98b05a0a86c5" providerId="ADAL" clId="{298D267D-6604-4925-8364-3632A5712B4C}"/>
    <pc:docChg chg="undo custSel addSld delSld modSld sldOrd">
      <pc:chgData name="Cath Scanlon" userId="217f4c6b-e607-4a48-bdce-98b05a0a86c5" providerId="ADAL" clId="{298D267D-6604-4925-8364-3632A5712B4C}" dt="2019-04-11T09:27:04.967" v="2280" actId="1038"/>
      <pc:docMkLst>
        <pc:docMk/>
      </pc:docMkLst>
      <pc:sldChg chg="modSp">
        <pc:chgData name="Cath Scanlon" userId="217f4c6b-e607-4a48-bdce-98b05a0a86c5" providerId="ADAL" clId="{298D267D-6604-4925-8364-3632A5712B4C}" dt="2019-04-11T07:33:15.997" v="34" actId="20577"/>
        <pc:sldMkLst>
          <pc:docMk/>
          <pc:sldMk cId="2637481266" sldId="256"/>
        </pc:sldMkLst>
        <pc:spChg chg="mod">
          <ac:chgData name="Cath Scanlon" userId="217f4c6b-e607-4a48-bdce-98b05a0a86c5" providerId="ADAL" clId="{298D267D-6604-4925-8364-3632A5712B4C}" dt="2019-04-11T07:33:15.997" v="34" actId="20577"/>
          <ac:spMkLst>
            <pc:docMk/>
            <pc:sldMk cId="2637481266" sldId="256"/>
            <ac:spMk id="19" creationId="{5252A847-DE45-4FA3-A1F8-EEBEB845FF8E}"/>
          </ac:spMkLst>
        </pc:spChg>
      </pc:sldChg>
      <pc:sldChg chg="modSp">
        <pc:chgData name="Cath Scanlon" userId="217f4c6b-e607-4a48-bdce-98b05a0a86c5" providerId="ADAL" clId="{298D267D-6604-4925-8364-3632A5712B4C}" dt="2019-04-11T07:34:47.061" v="39" actId="255"/>
        <pc:sldMkLst>
          <pc:docMk/>
          <pc:sldMk cId="3855900595" sldId="301"/>
        </pc:sldMkLst>
        <pc:spChg chg="mod">
          <ac:chgData name="Cath Scanlon" userId="217f4c6b-e607-4a48-bdce-98b05a0a86c5" providerId="ADAL" clId="{298D267D-6604-4925-8364-3632A5712B4C}" dt="2019-04-11T07:34:47.061" v="39" actId="255"/>
          <ac:spMkLst>
            <pc:docMk/>
            <pc:sldMk cId="3855900595" sldId="301"/>
            <ac:spMk id="19" creationId="{5252A847-DE45-4FA3-A1F8-EEBEB845FF8E}"/>
          </ac:spMkLst>
        </pc:spChg>
      </pc:sldChg>
      <pc:sldChg chg="addSp delSp modSp">
        <pc:chgData name="Cath Scanlon" userId="217f4c6b-e607-4a48-bdce-98b05a0a86c5" providerId="ADAL" clId="{298D267D-6604-4925-8364-3632A5712B4C}" dt="2019-04-11T09:18:46.257" v="2207" actId="14100"/>
        <pc:sldMkLst>
          <pc:docMk/>
          <pc:sldMk cId="1067369615" sldId="364"/>
        </pc:sldMkLst>
        <pc:spChg chg="mod">
          <ac:chgData name="Cath Scanlon" userId="217f4c6b-e607-4a48-bdce-98b05a0a86c5" providerId="ADAL" clId="{298D267D-6604-4925-8364-3632A5712B4C}" dt="2019-04-11T08:20:31.846" v="1014" actId="12788"/>
          <ac:spMkLst>
            <pc:docMk/>
            <pc:sldMk cId="1067369615" sldId="364"/>
            <ac:spMk id="19" creationId="{5252A847-DE45-4FA3-A1F8-EEBEB845FF8E}"/>
          </ac:spMkLst>
        </pc:spChg>
        <pc:grpChg chg="add mod">
          <ac:chgData name="Cath Scanlon" userId="217f4c6b-e607-4a48-bdce-98b05a0a86c5" providerId="ADAL" clId="{298D267D-6604-4925-8364-3632A5712B4C}" dt="2019-04-11T08:20:31.846" v="1014" actId="12788"/>
          <ac:grpSpMkLst>
            <pc:docMk/>
            <pc:sldMk cId="1067369615" sldId="364"/>
            <ac:grpSpMk id="9" creationId="{2DCC614D-9E24-43A7-A1BA-580AF14A639D}"/>
          </ac:grpSpMkLst>
        </pc:grpChg>
        <pc:graphicFrameChg chg="del mod">
          <ac:chgData name="Cath Scanlon" userId="217f4c6b-e607-4a48-bdce-98b05a0a86c5" providerId="ADAL" clId="{298D267D-6604-4925-8364-3632A5712B4C}" dt="2019-04-11T08:20:16.151" v="1012" actId="478"/>
          <ac:graphicFrameMkLst>
            <pc:docMk/>
            <pc:sldMk cId="1067369615" sldId="364"/>
            <ac:graphicFrameMk id="27" creationId="{33757E88-3A73-4E85-A0E3-F86998BCA5D6}"/>
          </ac:graphicFrameMkLst>
        </pc:graphicFrameChg>
        <pc:cxnChg chg="mod">
          <ac:chgData name="Cath Scanlon" userId="217f4c6b-e607-4a48-bdce-98b05a0a86c5" providerId="ADAL" clId="{298D267D-6604-4925-8364-3632A5712B4C}" dt="2019-04-11T08:20:03.270" v="1010" actId="14100"/>
          <ac:cxnSpMkLst>
            <pc:docMk/>
            <pc:sldMk cId="1067369615" sldId="364"/>
            <ac:cxnSpMk id="11" creationId="{549A0515-AB79-449A-806A-2543E9B67420}"/>
          </ac:cxnSpMkLst>
        </pc:cxnChg>
        <pc:cxnChg chg="mod">
          <ac:chgData name="Cath Scanlon" userId="217f4c6b-e607-4a48-bdce-98b05a0a86c5" providerId="ADAL" clId="{298D267D-6604-4925-8364-3632A5712B4C}" dt="2019-04-11T09:18:46.257" v="2207" actId="14100"/>
          <ac:cxnSpMkLst>
            <pc:docMk/>
            <pc:sldMk cId="1067369615" sldId="364"/>
            <ac:cxnSpMk id="12" creationId="{5F2F9879-62A3-4D5F-9C92-FD99C60ABA95}"/>
          </ac:cxnSpMkLst>
        </pc:cxnChg>
      </pc:sldChg>
      <pc:sldChg chg="addSp delSp modSp">
        <pc:chgData name="Cath Scanlon" userId="217f4c6b-e607-4a48-bdce-98b05a0a86c5" providerId="ADAL" clId="{298D267D-6604-4925-8364-3632A5712B4C}" dt="2019-04-11T08:48:22.697" v="1486" actId="1038"/>
        <pc:sldMkLst>
          <pc:docMk/>
          <pc:sldMk cId="3380664386" sldId="385"/>
        </pc:sldMkLst>
        <pc:spChg chg="add mod">
          <ac:chgData name="Cath Scanlon" userId="217f4c6b-e607-4a48-bdce-98b05a0a86c5" providerId="ADAL" clId="{298D267D-6604-4925-8364-3632A5712B4C}" dt="2019-04-11T08:33:55.194" v="1285" actId="164"/>
          <ac:spMkLst>
            <pc:docMk/>
            <pc:sldMk cId="3380664386" sldId="385"/>
            <ac:spMk id="15" creationId="{D0217068-9E71-4763-BFF5-8548410516C2}"/>
          </ac:spMkLst>
        </pc:spChg>
        <pc:spChg chg="mod">
          <ac:chgData name="Cath Scanlon" userId="217f4c6b-e607-4a48-bdce-98b05a0a86c5" providerId="ADAL" clId="{298D267D-6604-4925-8364-3632A5712B4C}" dt="2019-04-11T08:48:16.069" v="1455" actId="12788"/>
          <ac:spMkLst>
            <pc:docMk/>
            <pc:sldMk cId="3380664386" sldId="385"/>
            <ac:spMk id="19" creationId="{5252A847-DE45-4FA3-A1F8-EEBEB845FF8E}"/>
          </ac:spMkLst>
        </pc:spChg>
        <pc:spChg chg="add mod">
          <ac:chgData name="Cath Scanlon" userId="217f4c6b-e607-4a48-bdce-98b05a0a86c5" providerId="ADAL" clId="{298D267D-6604-4925-8364-3632A5712B4C}" dt="2019-04-11T08:33:55.194" v="1285" actId="164"/>
          <ac:spMkLst>
            <pc:docMk/>
            <pc:sldMk cId="3380664386" sldId="385"/>
            <ac:spMk id="20" creationId="{F37E10DD-DAE7-4B1A-91B0-A6BFC2EE5467}"/>
          </ac:spMkLst>
        </pc:spChg>
        <pc:spChg chg="add mod">
          <ac:chgData name="Cath Scanlon" userId="217f4c6b-e607-4a48-bdce-98b05a0a86c5" providerId="ADAL" clId="{298D267D-6604-4925-8364-3632A5712B4C}" dt="2019-04-11T08:33:55.194" v="1285" actId="164"/>
          <ac:spMkLst>
            <pc:docMk/>
            <pc:sldMk cId="3380664386" sldId="385"/>
            <ac:spMk id="21" creationId="{37F974A0-3178-42D4-A914-E970F7823FF0}"/>
          </ac:spMkLst>
        </pc:spChg>
        <pc:spChg chg="add mod">
          <ac:chgData name="Cath Scanlon" userId="217f4c6b-e607-4a48-bdce-98b05a0a86c5" providerId="ADAL" clId="{298D267D-6604-4925-8364-3632A5712B4C}" dt="2019-04-11T08:33:55.194" v="1285" actId="164"/>
          <ac:spMkLst>
            <pc:docMk/>
            <pc:sldMk cId="3380664386" sldId="385"/>
            <ac:spMk id="22" creationId="{AB390DC4-2C03-41DB-A752-4DCE5033EDF7}"/>
          </ac:spMkLst>
        </pc:spChg>
        <pc:spChg chg="add del">
          <ac:chgData name="Cath Scanlon" userId="217f4c6b-e607-4a48-bdce-98b05a0a86c5" providerId="ADAL" clId="{298D267D-6604-4925-8364-3632A5712B4C}" dt="2019-04-11T08:46:08.512" v="1383"/>
          <ac:spMkLst>
            <pc:docMk/>
            <pc:sldMk cId="3380664386" sldId="385"/>
            <ac:spMk id="29" creationId="{0260E532-DBE7-4E4D-9DC8-70764D491EA6}"/>
          </ac:spMkLst>
        </pc:spChg>
        <pc:grpChg chg="add del mod">
          <ac:chgData name="Cath Scanlon" userId="217f4c6b-e607-4a48-bdce-98b05a0a86c5" providerId="ADAL" clId="{298D267D-6604-4925-8364-3632A5712B4C}" dt="2019-04-11T08:35:36.085" v="1363" actId="478"/>
          <ac:grpSpMkLst>
            <pc:docMk/>
            <pc:sldMk cId="3380664386" sldId="385"/>
            <ac:grpSpMk id="2" creationId="{0FDC4F86-565C-4DC9-8996-9ABE4E0C951E}"/>
          </ac:grpSpMkLst>
        </pc:grpChg>
        <pc:grpChg chg="add del">
          <ac:chgData name="Cath Scanlon" userId="217f4c6b-e607-4a48-bdce-98b05a0a86c5" providerId="ADAL" clId="{298D267D-6604-4925-8364-3632A5712B4C}" dt="2019-04-11T08:46:47.795" v="1410" actId="478"/>
          <ac:grpSpMkLst>
            <pc:docMk/>
            <pc:sldMk cId="3380664386" sldId="385"/>
            <ac:grpSpMk id="23" creationId="{B833AE08-C9C7-4B65-B091-7990C6335B0E}"/>
          </ac:grpSpMkLst>
        </pc:grpChg>
        <pc:graphicFrameChg chg="del mod">
          <ac:chgData name="Cath Scanlon" userId="217f4c6b-e607-4a48-bdce-98b05a0a86c5" providerId="ADAL" clId="{298D267D-6604-4925-8364-3632A5712B4C}" dt="2019-04-11T08:34:48.170" v="1343" actId="478"/>
          <ac:graphicFrameMkLst>
            <pc:docMk/>
            <pc:sldMk cId="3380664386" sldId="385"/>
            <ac:graphicFrameMk id="9" creationId="{0137D678-6421-4B31-ACA1-4D5D3850BBC2}"/>
          </ac:graphicFrameMkLst>
        </pc:graphicFrameChg>
        <pc:graphicFrameChg chg="del mod">
          <ac:chgData name="Cath Scanlon" userId="217f4c6b-e607-4a48-bdce-98b05a0a86c5" providerId="ADAL" clId="{298D267D-6604-4925-8364-3632A5712B4C}" dt="2019-04-11T08:34:48.170" v="1343" actId="478"/>
          <ac:graphicFrameMkLst>
            <pc:docMk/>
            <pc:sldMk cId="3380664386" sldId="385"/>
            <ac:graphicFrameMk id="10" creationId="{085E07D8-BE13-4B2F-A059-CBAA09BF5626}"/>
          </ac:graphicFrameMkLst>
        </pc:graphicFrameChg>
        <pc:graphicFrameChg chg="del mod modGraphic">
          <ac:chgData name="Cath Scanlon" userId="217f4c6b-e607-4a48-bdce-98b05a0a86c5" providerId="ADAL" clId="{298D267D-6604-4925-8364-3632A5712B4C}" dt="2019-04-11T08:46:46.658" v="1409" actId="478"/>
          <ac:graphicFrameMkLst>
            <pc:docMk/>
            <pc:sldMk cId="3380664386" sldId="385"/>
            <ac:graphicFrameMk id="11" creationId="{56680319-F106-4A86-BF00-87792523D75C}"/>
          </ac:graphicFrameMkLst>
        </pc:graphicFrameChg>
        <pc:graphicFrameChg chg="add del mod modGraphic">
          <ac:chgData name="Cath Scanlon" userId="217f4c6b-e607-4a48-bdce-98b05a0a86c5" providerId="ADAL" clId="{298D267D-6604-4925-8364-3632A5712B4C}" dt="2019-04-11T08:34:48.170" v="1343" actId="478"/>
          <ac:graphicFrameMkLst>
            <pc:docMk/>
            <pc:sldMk cId="3380664386" sldId="385"/>
            <ac:graphicFrameMk id="12" creationId="{7134FC32-82F5-4EEA-8B1F-859AC378E2DD}"/>
          </ac:graphicFrameMkLst>
        </pc:graphicFrameChg>
        <pc:graphicFrameChg chg="add del mod modGraphic">
          <ac:chgData name="Cath Scanlon" userId="217f4c6b-e607-4a48-bdce-98b05a0a86c5" providerId="ADAL" clId="{298D267D-6604-4925-8364-3632A5712B4C}" dt="2019-04-11T08:34:48.170" v="1343" actId="478"/>
          <ac:graphicFrameMkLst>
            <pc:docMk/>
            <pc:sldMk cId="3380664386" sldId="385"/>
            <ac:graphicFrameMk id="13" creationId="{CB4095AE-9282-4FF0-ADD0-4B7725AA50CD}"/>
          </ac:graphicFrameMkLst>
        </pc:graphicFrameChg>
        <pc:graphicFrameChg chg="add mod modGraphic">
          <ac:chgData name="Cath Scanlon" userId="217f4c6b-e607-4a48-bdce-98b05a0a86c5" providerId="ADAL" clId="{298D267D-6604-4925-8364-3632A5712B4C}" dt="2019-04-11T08:48:16.069" v="1455" actId="12788"/>
          <ac:graphicFrameMkLst>
            <pc:docMk/>
            <pc:sldMk cId="3380664386" sldId="385"/>
            <ac:graphicFrameMk id="30" creationId="{8C5A5819-FACB-4EAC-85AF-631E27B4F920}"/>
          </ac:graphicFrameMkLst>
        </pc:graphicFrameChg>
        <pc:graphicFrameChg chg="add mod modGraphic">
          <ac:chgData name="Cath Scanlon" userId="217f4c6b-e607-4a48-bdce-98b05a0a86c5" providerId="ADAL" clId="{298D267D-6604-4925-8364-3632A5712B4C}" dt="2019-04-11T08:48:22.697" v="1486" actId="1038"/>
          <ac:graphicFrameMkLst>
            <pc:docMk/>
            <pc:sldMk cId="3380664386" sldId="385"/>
            <ac:graphicFrameMk id="31" creationId="{94497954-2693-4986-9120-76C53B545908}"/>
          </ac:graphicFrameMkLst>
        </pc:graphicFrameChg>
        <pc:picChg chg="add mod">
          <ac:chgData name="Cath Scanlon" userId="217f4c6b-e607-4a48-bdce-98b05a0a86c5" providerId="ADAL" clId="{298D267D-6604-4925-8364-3632A5712B4C}" dt="2019-04-11T08:33:55.194" v="1285" actId="164"/>
          <ac:picMkLst>
            <pc:docMk/>
            <pc:sldMk cId="3380664386" sldId="385"/>
            <ac:picMk id="14" creationId="{10B49FFE-9D57-466D-AC5E-7F3FF89C5DDB}"/>
          </ac:picMkLst>
        </pc:picChg>
      </pc:sldChg>
      <pc:sldChg chg="delSp add ord">
        <pc:chgData name="Cath Scanlon" userId="217f4c6b-e607-4a48-bdce-98b05a0a86c5" providerId="ADAL" clId="{298D267D-6604-4925-8364-3632A5712B4C}" dt="2019-04-11T08:18:12.372" v="968"/>
        <pc:sldMkLst>
          <pc:docMk/>
          <pc:sldMk cId="2450978262" sldId="410"/>
        </pc:sldMkLst>
        <pc:grpChg chg="del">
          <ac:chgData name="Cath Scanlon" userId="217f4c6b-e607-4a48-bdce-98b05a0a86c5" providerId="ADAL" clId="{298D267D-6604-4925-8364-3632A5712B4C}" dt="2019-04-11T08:18:10.490" v="967" actId="478"/>
          <ac:grpSpMkLst>
            <pc:docMk/>
            <pc:sldMk cId="2450978262" sldId="410"/>
            <ac:grpSpMk id="2" creationId="{B434B88C-C04D-42A2-ADE0-2DBEE80D4CF1}"/>
          </ac:grpSpMkLst>
        </pc:grpChg>
      </pc:sldChg>
      <pc:sldChg chg="addSp delSp modSp add">
        <pc:chgData name="Cath Scanlon" userId="217f4c6b-e607-4a48-bdce-98b05a0a86c5" providerId="ADAL" clId="{298D267D-6604-4925-8364-3632A5712B4C}" dt="2019-04-11T09:21:14.541" v="2222" actId="6549"/>
        <pc:sldMkLst>
          <pc:docMk/>
          <pc:sldMk cId="1225371646" sldId="412"/>
        </pc:sldMkLst>
        <pc:spChg chg="mod">
          <ac:chgData name="Cath Scanlon" userId="217f4c6b-e607-4a48-bdce-98b05a0a86c5" providerId="ADAL" clId="{298D267D-6604-4925-8364-3632A5712B4C}" dt="2019-04-11T09:21:14.541" v="2222" actId="6549"/>
          <ac:spMkLst>
            <pc:docMk/>
            <pc:sldMk cId="1225371646" sldId="412"/>
            <ac:spMk id="19" creationId="{5252A847-DE45-4FA3-A1F8-EEBEB845FF8E}"/>
          </ac:spMkLst>
        </pc:spChg>
        <pc:spChg chg="add mod">
          <ac:chgData name="Cath Scanlon" userId="217f4c6b-e607-4a48-bdce-98b05a0a86c5" providerId="ADAL" clId="{298D267D-6604-4925-8364-3632A5712B4C}" dt="2019-04-11T08:23:06.636" v="1080" actId="1076"/>
          <ac:spMkLst>
            <pc:docMk/>
            <pc:sldMk cId="1225371646" sldId="412"/>
            <ac:spMk id="20" creationId="{4AFFB220-85E9-4195-82CA-B7A37ABFBF67}"/>
          </ac:spMkLst>
        </pc:spChg>
        <pc:spChg chg="add mod">
          <ac:chgData name="Cath Scanlon" userId="217f4c6b-e607-4a48-bdce-98b05a0a86c5" providerId="ADAL" clId="{298D267D-6604-4925-8364-3632A5712B4C}" dt="2019-04-11T08:23:03.575" v="1079" actId="1076"/>
          <ac:spMkLst>
            <pc:docMk/>
            <pc:sldMk cId="1225371646" sldId="412"/>
            <ac:spMk id="21" creationId="{476922F5-2DE9-42EF-9D33-9C8D8F6F809A}"/>
          </ac:spMkLst>
        </pc:spChg>
        <pc:spChg chg="add mod">
          <ac:chgData name="Cath Scanlon" userId="217f4c6b-e607-4a48-bdce-98b05a0a86c5" providerId="ADAL" clId="{298D267D-6604-4925-8364-3632A5712B4C}" dt="2019-04-11T08:22:52.873" v="1076" actId="1036"/>
          <ac:spMkLst>
            <pc:docMk/>
            <pc:sldMk cId="1225371646" sldId="412"/>
            <ac:spMk id="22" creationId="{65BB0C18-1C0B-4DFB-86B0-97D6B3DF3EC0}"/>
          </ac:spMkLst>
        </pc:spChg>
        <pc:spChg chg="add mod">
          <ac:chgData name="Cath Scanlon" userId="217f4c6b-e607-4a48-bdce-98b05a0a86c5" providerId="ADAL" clId="{298D267D-6604-4925-8364-3632A5712B4C}" dt="2019-04-11T08:22:52.873" v="1076" actId="1036"/>
          <ac:spMkLst>
            <pc:docMk/>
            <pc:sldMk cId="1225371646" sldId="412"/>
            <ac:spMk id="23" creationId="{51A11E69-889D-416E-BC37-2990B01EBD74}"/>
          </ac:spMkLst>
        </pc:spChg>
        <pc:spChg chg="del mod topLvl">
          <ac:chgData name="Cath Scanlon" userId="217f4c6b-e607-4a48-bdce-98b05a0a86c5" providerId="ADAL" clId="{298D267D-6604-4925-8364-3632A5712B4C}" dt="2019-04-11T09:21:12.708" v="2221" actId="478"/>
          <ac:spMkLst>
            <pc:docMk/>
            <pc:sldMk cId="1225371646" sldId="412"/>
            <ac:spMk id="25" creationId="{6C02A7A2-EAD9-4FBD-8C28-573E2EC2E191}"/>
          </ac:spMkLst>
        </pc:spChg>
        <pc:grpChg chg="del">
          <ac:chgData name="Cath Scanlon" userId="217f4c6b-e607-4a48-bdce-98b05a0a86c5" providerId="ADAL" clId="{298D267D-6604-4925-8364-3632A5712B4C}" dt="2019-04-11T08:22:03.238" v="1033" actId="478"/>
          <ac:grpSpMkLst>
            <pc:docMk/>
            <pc:sldMk cId="1225371646" sldId="412"/>
            <ac:grpSpMk id="9" creationId="{2DCC614D-9E24-43A7-A1BA-580AF14A639D}"/>
          </ac:grpSpMkLst>
        </pc:grpChg>
        <pc:grpChg chg="add del mod">
          <ac:chgData name="Cath Scanlon" userId="217f4c6b-e607-4a48-bdce-98b05a0a86c5" providerId="ADAL" clId="{298D267D-6604-4925-8364-3632A5712B4C}" dt="2019-04-11T08:27:02.535" v="1158" actId="165"/>
          <ac:grpSpMkLst>
            <pc:docMk/>
            <pc:sldMk cId="1225371646" sldId="412"/>
            <ac:grpSpMk id="24" creationId="{2F605FE1-75A7-4CFD-AA0B-27AC480454FE}"/>
          </ac:grpSpMkLst>
        </pc:grpChg>
        <pc:picChg chg="add mod">
          <ac:chgData name="Cath Scanlon" userId="217f4c6b-e607-4a48-bdce-98b05a0a86c5" providerId="ADAL" clId="{298D267D-6604-4925-8364-3632A5712B4C}" dt="2019-04-11T08:22:57.966" v="1078" actId="1076"/>
          <ac:picMkLst>
            <pc:docMk/>
            <pc:sldMk cId="1225371646" sldId="412"/>
            <ac:picMk id="15" creationId="{4CEC7F2C-DE76-4C89-8C04-2A06FA719704}"/>
          </ac:picMkLst>
        </pc:picChg>
        <pc:cxnChg chg="del">
          <ac:chgData name="Cath Scanlon" userId="217f4c6b-e607-4a48-bdce-98b05a0a86c5" providerId="ADAL" clId="{298D267D-6604-4925-8364-3632A5712B4C}" dt="2019-04-11T08:22:04.730" v="1034" actId="478"/>
          <ac:cxnSpMkLst>
            <pc:docMk/>
            <pc:sldMk cId="1225371646" sldId="412"/>
            <ac:cxnSpMk id="14" creationId="{90FBE4C0-7755-434C-ABAA-85DC39046B4F}"/>
          </ac:cxnSpMkLst>
        </pc:cxnChg>
        <pc:cxnChg chg="del mod topLvl">
          <ac:chgData name="Cath Scanlon" userId="217f4c6b-e607-4a48-bdce-98b05a0a86c5" providerId="ADAL" clId="{298D267D-6604-4925-8364-3632A5712B4C}" dt="2019-04-11T09:21:12.708" v="2221" actId="478"/>
          <ac:cxnSpMkLst>
            <pc:docMk/>
            <pc:sldMk cId="1225371646" sldId="412"/>
            <ac:cxnSpMk id="26" creationId="{977D1A2B-6A00-44A6-A944-379E0B9346CA}"/>
          </ac:cxnSpMkLst>
        </pc:cxnChg>
        <pc:cxnChg chg="del mod topLvl">
          <ac:chgData name="Cath Scanlon" userId="217f4c6b-e607-4a48-bdce-98b05a0a86c5" providerId="ADAL" clId="{298D267D-6604-4925-8364-3632A5712B4C}" dt="2019-04-11T09:21:12.708" v="2221" actId="478"/>
          <ac:cxnSpMkLst>
            <pc:docMk/>
            <pc:sldMk cId="1225371646" sldId="412"/>
            <ac:cxnSpMk id="27" creationId="{8DCFF227-745F-4ED1-8F5E-AE2D38B6B0C4}"/>
          </ac:cxnSpMkLst>
        </pc:cxnChg>
      </pc:sldChg>
      <pc:sldChg chg="modSp add">
        <pc:chgData name="Cath Scanlon" userId="217f4c6b-e607-4a48-bdce-98b05a0a86c5" providerId="ADAL" clId="{298D267D-6604-4925-8364-3632A5712B4C}" dt="2019-04-11T09:23:06.174" v="2225" actId="403"/>
        <pc:sldMkLst>
          <pc:docMk/>
          <pc:sldMk cId="1911849775" sldId="416"/>
        </pc:sldMkLst>
        <pc:graphicFrameChg chg="modGraphic">
          <ac:chgData name="Cath Scanlon" userId="217f4c6b-e607-4a48-bdce-98b05a0a86c5" providerId="ADAL" clId="{298D267D-6604-4925-8364-3632A5712B4C}" dt="2019-04-11T09:23:06.174" v="2225" actId="403"/>
          <ac:graphicFrameMkLst>
            <pc:docMk/>
            <pc:sldMk cId="1911849775" sldId="416"/>
            <ac:graphicFrameMk id="30" creationId="{8C5A5819-FACB-4EAC-85AF-631E27B4F920}"/>
          </ac:graphicFrameMkLst>
        </pc:graphicFrameChg>
      </pc:sldChg>
      <pc:sldChg chg="addSp delSp modSp add">
        <pc:chgData name="Cath Scanlon" userId="217f4c6b-e607-4a48-bdce-98b05a0a86c5" providerId="ADAL" clId="{298D267D-6604-4925-8364-3632A5712B4C}" dt="2019-04-11T09:26:22.732" v="2270"/>
        <pc:sldMkLst>
          <pc:docMk/>
          <pc:sldMk cId="2764908876" sldId="417"/>
        </pc:sldMkLst>
        <pc:spChg chg="del mod topLvl">
          <ac:chgData name="Cath Scanlon" userId="217f4c6b-e607-4a48-bdce-98b05a0a86c5" providerId="ADAL" clId="{298D267D-6604-4925-8364-3632A5712B4C}" dt="2019-04-11T09:24:27.098" v="2241" actId="478"/>
          <ac:spMkLst>
            <pc:docMk/>
            <pc:sldMk cId="2764908876" sldId="417"/>
            <ac:spMk id="10" creationId="{EF31B832-E9C7-46E1-ADD2-0654958092C6}"/>
          </ac:spMkLst>
        </pc:spChg>
        <pc:spChg chg="mod">
          <ac:chgData name="Cath Scanlon" userId="217f4c6b-e607-4a48-bdce-98b05a0a86c5" providerId="ADAL" clId="{298D267D-6604-4925-8364-3632A5712B4C}" dt="2019-04-11T08:55:35.589" v="1652" actId="20577"/>
          <ac:spMkLst>
            <pc:docMk/>
            <pc:sldMk cId="2764908876" sldId="417"/>
            <ac:spMk id="19" creationId="{5252A847-DE45-4FA3-A1F8-EEBEB845FF8E}"/>
          </ac:spMkLst>
        </pc:spChg>
        <pc:spChg chg="del mod topLvl">
          <ac:chgData name="Cath Scanlon" userId="217f4c6b-e607-4a48-bdce-98b05a0a86c5" providerId="ADAL" clId="{298D267D-6604-4925-8364-3632A5712B4C}" dt="2019-04-11T09:24:27.098" v="2241" actId="478"/>
          <ac:spMkLst>
            <pc:docMk/>
            <pc:sldMk cId="2764908876" sldId="417"/>
            <ac:spMk id="23" creationId="{AAF6EED1-1184-48B9-ABEE-A7F44368F69D}"/>
          </ac:spMkLst>
        </pc:spChg>
        <pc:spChg chg="add del mod">
          <ac:chgData name="Cath Scanlon" userId="217f4c6b-e607-4a48-bdce-98b05a0a86c5" providerId="ADAL" clId="{298D267D-6604-4925-8364-3632A5712B4C}" dt="2019-04-11T09:24:27.098" v="2241" actId="478"/>
          <ac:spMkLst>
            <pc:docMk/>
            <pc:sldMk cId="2764908876" sldId="417"/>
            <ac:spMk id="25" creationId="{4CAC9F0D-5ED6-4162-9C0C-12DE05144CA7}"/>
          </ac:spMkLst>
        </pc:spChg>
        <pc:spChg chg="add del mod">
          <ac:chgData name="Cath Scanlon" userId="217f4c6b-e607-4a48-bdce-98b05a0a86c5" providerId="ADAL" clId="{298D267D-6604-4925-8364-3632A5712B4C}" dt="2019-04-11T09:24:27.098" v="2241" actId="478"/>
          <ac:spMkLst>
            <pc:docMk/>
            <pc:sldMk cId="2764908876" sldId="417"/>
            <ac:spMk id="26" creationId="{B616A34A-E8B0-4C60-9B4C-78D7DD89BA09}"/>
          </ac:spMkLst>
        </pc:spChg>
        <pc:spChg chg="mod">
          <ac:chgData name="Cath Scanlon" userId="217f4c6b-e607-4a48-bdce-98b05a0a86c5" providerId="ADAL" clId="{298D267D-6604-4925-8364-3632A5712B4C}" dt="2019-04-11T08:50:59.662" v="1535" actId="404"/>
          <ac:spMkLst>
            <pc:docMk/>
            <pc:sldMk cId="2764908876" sldId="417"/>
            <ac:spMk id="29" creationId="{4E6C5DE2-7511-4D3A-B255-AC2F13CFFFBF}"/>
          </ac:spMkLst>
        </pc:spChg>
        <pc:spChg chg="mod">
          <ac:chgData name="Cath Scanlon" userId="217f4c6b-e607-4a48-bdce-98b05a0a86c5" providerId="ADAL" clId="{298D267D-6604-4925-8364-3632A5712B4C}" dt="2019-04-11T08:50:59.662" v="1535" actId="404"/>
          <ac:spMkLst>
            <pc:docMk/>
            <pc:sldMk cId="2764908876" sldId="417"/>
            <ac:spMk id="32" creationId="{FBC7EC2F-9A5A-4EEB-92FC-DCE5CC42FE35}"/>
          </ac:spMkLst>
        </pc:spChg>
        <pc:spChg chg="mod">
          <ac:chgData name="Cath Scanlon" userId="217f4c6b-e607-4a48-bdce-98b05a0a86c5" providerId="ADAL" clId="{298D267D-6604-4925-8364-3632A5712B4C}" dt="2019-04-11T08:50:59.662" v="1535" actId="404"/>
          <ac:spMkLst>
            <pc:docMk/>
            <pc:sldMk cId="2764908876" sldId="417"/>
            <ac:spMk id="33" creationId="{4D30A3FE-7A90-4A8C-B643-A9B9319300F3}"/>
          </ac:spMkLst>
        </pc:spChg>
        <pc:spChg chg="mod">
          <ac:chgData name="Cath Scanlon" userId="217f4c6b-e607-4a48-bdce-98b05a0a86c5" providerId="ADAL" clId="{298D267D-6604-4925-8364-3632A5712B4C}" dt="2019-04-11T08:50:59.662" v="1535" actId="404"/>
          <ac:spMkLst>
            <pc:docMk/>
            <pc:sldMk cId="2764908876" sldId="417"/>
            <ac:spMk id="34" creationId="{D81D32EF-ED14-46C1-8822-3E91263C4489}"/>
          </ac:spMkLst>
        </pc:spChg>
        <pc:spChg chg="add">
          <ac:chgData name="Cath Scanlon" userId="217f4c6b-e607-4a48-bdce-98b05a0a86c5" providerId="ADAL" clId="{298D267D-6604-4925-8364-3632A5712B4C}" dt="2019-04-11T09:24:27.808" v="2242"/>
          <ac:spMkLst>
            <pc:docMk/>
            <pc:sldMk cId="2764908876" sldId="417"/>
            <ac:spMk id="36" creationId="{59D7E66C-0AAF-4473-9E43-3E4A3D5A0312}"/>
          </ac:spMkLst>
        </pc:spChg>
        <pc:spChg chg="add">
          <ac:chgData name="Cath Scanlon" userId="217f4c6b-e607-4a48-bdce-98b05a0a86c5" providerId="ADAL" clId="{298D267D-6604-4925-8364-3632A5712B4C}" dt="2019-04-11T09:24:27.808" v="2242"/>
          <ac:spMkLst>
            <pc:docMk/>
            <pc:sldMk cId="2764908876" sldId="417"/>
            <ac:spMk id="38" creationId="{6C53CF6C-E028-4812-8045-755F18AFF492}"/>
          </ac:spMkLst>
        </pc:spChg>
        <pc:spChg chg="add del mod">
          <ac:chgData name="Cath Scanlon" userId="217f4c6b-e607-4a48-bdce-98b05a0a86c5" providerId="ADAL" clId="{298D267D-6604-4925-8364-3632A5712B4C}" dt="2019-04-11T09:25:12.987" v="2258" actId="478"/>
          <ac:spMkLst>
            <pc:docMk/>
            <pc:sldMk cId="2764908876" sldId="417"/>
            <ac:spMk id="40" creationId="{2497DED1-7A05-4B82-BECB-548C90FAB15B}"/>
          </ac:spMkLst>
        </pc:spChg>
        <pc:spChg chg="add del mod">
          <ac:chgData name="Cath Scanlon" userId="217f4c6b-e607-4a48-bdce-98b05a0a86c5" providerId="ADAL" clId="{298D267D-6604-4925-8364-3632A5712B4C}" dt="2019-04-11T09:25:12.987" v="2258" actId="478"/>
          <ac:spMkLst>
            <pc:docMk/>
            <pc:sldMk cId="2764908876" sldId="417"/>
            <ac:spMk id="41" creationId="{2066B6CE-739A-49BE-A0A6-0DFAE6503540}"/>
          </ac:spMkLst>
        </pc:spChg>
        <pc:spChg chg="add del">
          <ac:chgData name="Cath Scanlon" userId="217f4c6b-e607-4a48-bdce-98b05a0a86c5" providerId="ADAL" clId="{298D267D-6604-4925-8364-3632A5712B4C}" dt="2019-04-11T09:25:25.783" v="2260"/>
          <ac:spMkLst>
            <pc:docMk/>
            <pc:sldMk cId="2764908876" sldId="417"/>
            <ac:spMk id="43" creationId="{65643F31-99FA-44C4-932F-52F02B58CEF9}"/>
          </ac:spMkLst>
        </pc:spChg>
        <pc:spChg chg="add del">
          <ac:chgData name="Cath Scanlon" userId="217f4c6b-e607-4a48-bdce-98b05a0a86c5" providerId="ADAL" clId="{298D267D-6604-4925-8364-3632A5712B4C}" dt="2019-04-11T09:25:25.783" v="2260"/>
          <ac:spMkLst>
            <pc:docMk/>
            <pc:sldMk cId="2764908876" sldId="417"/>
            <ac:spMk id="44" creationId="{F3F0AE1E-22B8-4EC9-AD71-01CE97A8631C}"/>
          </ac:spMkLst>
        </pc:spChg>
        <pc:spChg chg="add mod">
          <ac:chgData name="Cath Scanlon" userId="217f4c6b-e607-4a48-bdce-98b05a0a86c5" providerId="ADAL" clId="{298D267D-6604-4925-8364-3632A5712B4C}" dt="2019-04-11T09:25:31.017" v="2263" actId="207"/>
          <ac:spMkLst>
            <pc:docMk/>
            <pc:sldMk cId="2764908876" sldId="417"/>
            <ac:spMk id="46" creationId="{A05C17EF-908C-4401-98F1-503250C642CE}"/>
          </ac:spMkLst>
        </pc:spChg>
        <pc:spChg chg="add mod">
          <ac:chgData name="Cath Scanlon" userId="217f4c6b-e607-4a48-bdce-98b05a0a86c5" providerId="ADAL" clId="{298D267D-6604-4925-8364-3632A5712B4C}" dt="2019-04-11T09:25:31.017" v="2263" actId="207"/>
          <ac:spMkLst>
            <pc:docMk/>
            <pc:sldMk cId="2764908876" sldId="417"/>
            <ac:spMk id="47" creationId="{5FA51E03-803A-4C60-A4BF-1F88E2DBD115}"/>
          </ac:spMkLst>
        </pc:spChg>
        <pc:grpChg chg="add del mod">
          <ac:chgData name="Cath Scanlon" userId="217f4c6b-e607-4a48-bdce-98b05a0a86c5" providerId="ADAL" clId="{298D267D-6604-4925-8364-3632A5712B4C}" dt="2019-04-11T08:51:37.505" v="1551" actId="165"/>
          <ac:grpSpMkLst>
            <pc:docMk/>
            <pc:sldMk cId="2764908876" sldId="417"/>
            <ac:grpSpMk id="9" creationId="{9F3F45F2-A2EC-4D65-A415-13104EDB7078}"/>
          </ac:grpSpMkLst>
        </pc:grpChg>
        <pc:grpChg chg="add del mod">
          <ac:chgData name="Cath Scanlon" userId="217f4c6b-e607-4a48-bdce-98b05a0a86c5" providerId="ADAL" clId="{298D267D-6604-4925-8364-3632A5712B4C}" dt="2019-04-11T08:50:29.531" v="1521" actId="478"/>
          <ac:grpSpMkLst>
            <pc:docMk/>
            <pc:sldMk cId="2764908876" sldId="417"/>
            <ac:grpSpMk id="12" creationId="{B1AC9FBE-B814-43E1-BB30-A56B963F530B}"/>
          </ac:grpSpMkLst>
        </pc:grpChg>
        <pc:grpChg chg="add del mod">
          <ac:chgData name="Cath Scanlon" userId="217f4c6b-e607-4a48-bdce-98b05a0a86c5" providerId="ADAL" clId="{298D267D-6604-4925-8364-3632A5712B4C}" dt="2019-04-11T08:51:37.505" v="1551" actId="165"/>
          <ac:grpSpMkLst>
            <pc:docMk/>
            <pc:sldMk cId="2764908876" sldId="417"/>
            <ac:grpSpMk id="22" creationId="{676D7300-C4E0-44AF-99B4-A5673ED77A5E}"/>
          </ac:grpSpMkLst>
        </pc:grpChg>
        <pc:grpChg chg="add mod">
          <ac:chgData name="Cath Scanlon" userId="217f4c6b-e607-4a48-bdce-98b05a0a86c5" providerId="ADAL" clId="{298D267D-6604-4925-8364-3632A5712B4C}" dt="2019-04-11T08:55:56.789" v="1655" actId="1076"/>
          <ac:grpSpMkLst>
            <pc:docMk/>
            <pc:sldMk cId="2764908876" sldId="417"/>
            <ac:grpSpMk id="27" creationId="{242B479C-E820-4FC3-80FB-D3C4C1878FDC}"/>
          </ac:grpSpMkLst>
        </pc:grpChg>
        <pc:graphicFrameChg chg="del">
          <ac:chgData name="Cath Scanlon" userId="217f4c6b-e607-4a48-bdce-98b05a0a86c5" providerId="ADAL" clId="{298D267D-6604-4925-8364-3632A5712B4C}" dt="2019-04-11T08:50:10.002" v="1518" actId="478"/>
          <ac:graphicFrameMkLst>
            <pc:docMk/>
            <pc:sldMk cId="2764908876" sldId="417"/>
            <ac:graphicFrameMk id="30" creationId="{8C5A5819-FACB-4EAC-85AF-631E27B4F920}"/>
          </ac:graphicFrameMkLst>
        </pc:graphicFrameChg>
        <pc:graphicFrameChg chg="del">
          <ac:chgData name="Cath Scanlon" userId="217f4c6b-e607-4a48-bdce-98b05a0a86c5" providerId="ADAL" clId="{298D267D-6604-4925-8364-3632A5712B4C}" dt="2019-04-11T08:50:10.002" v="1518" actId="478"/>
          <ac:graphicFrameMkLst>
            <pc:docMk/>
            <pc:sldMk cId="2764908876" sldId="417"/>
            <ac:graphicFrameMk id="31" creationId="{94497954-2693-4986-9120-76C53B545908}"/>
          </ac:graphicFrameMkLst>
        </pc:graphicFrameChg>
        <pc:graphicFrameChg chg="add del mod modGraphic">
          <ac:chgData name="Cath Scanlon" userId="217f4c6b-e607-4a48-bdce-98b05a0a86c5" providerId="ADAL" clId="{298D267D-6604-4925-8364-3632A5712B4C}" dt="2019-04-11T09:24:27.098" v="2241" actId="478"/>
          <ac:graphicFrameMkLst>
            <pc:docMk/>
            <pc:sldMk cId="2764908876" sldId="417"/>
            <ac:graphicFrameMk id="35" creationId="{FED7E77F-2366-4E8A-BBF7-35A42CC31C59}"/>
          </ac:graphicFrameMkLst>
        </pc:graphicFrameChg>
        <pc:graphicFrameChg chg="add del">
          <ac:chgData name="Cath Scanlon" userId="217f4c6b-e607-4a48-bdce-98b05a0a86c5" providerId="ADAL" clId="{298D267D-6604-4925-8364-3632A5712B4C}" dt="2019-04-11T09:25:28.051" v="2261" actId="478"/>
          <ac:graphicFrameMkLst>
            <pc:docMk/>
            <pc:sldMk cId="2764908876" sldId="417"/>
            <ac:graphicFrameMk id="42" creationId="{0D74457F-AA5F-45B0-937F-5A17A6C7C4C0}"/>
          </ac:graphicFrameMkLst>
        </pc:graphicFrameChg>
        <pc:graphicFrameChg chg="add del">
          <ac:chgData name="Cath Scanlon" userId="217f4c6b-e607-4a48-bdce-98b05a0a86c5" providerId="ADAL" clId="{298D267D-6604-4925-8364-3632A5712B4C}" dt="2019-04-11T09:25:25.783" v="2260"/>
          <ac:graphicFrameMkLst>
            <pc:docMk/>
            <pc:sldMk cId="2764908876" sldId="417"/>
            <ac:graphicFrameMk id="45" creationId="{020A175C-CDC0-423C-8A95-F39112ED202A}"/>
          </ac:graphicFrameMkLst>
        </pc:graphicFrameChg>
        <pc:graphicFrameChg chg="add mod modGraphic">
          <ac:chgData name="Cath Scanlon" userId="217f4c6b-e607-4a48-bdce-98b05a0a86c5" providerId="ADAL" clId="{298D267D-6604-4925-8364-3632A5712B4C}" dt="2019-04-11T09:26:22.732" v="2270"/>
          <ac:graphicFrameMkLst>
            <pc:docMk/>
            <pc:sldMk cId="2764908876" sldId="417"/>
            <ac:graphicFrameMk id="48" creationId="{A957A13E-07CB-410C-ADED-57B60CDCE141}"/>
          </ac:graphicFrameMkLst>
        </pc:graphicFrameChg>
        <pc:picChg chg="del mod topLvl">
          <ac:chgData name="Cath Scanlon" userId="217f4c6b-e607-4a48-bdce-98b05a0a86c5" providerId="ADAL" clId="{298D267D-6604-4925-8364-3632A5712B4C}" dt="2019-04-11T09:24:27.098" v="2241" actId="478"/>
          <ac:picMkLst>
            <pc:docMk/>
            <pc:sldMk cId="2764908876" sldId="417"/>
            <ac:picMk id="11" creationId="{01CBE0DE-AD76-4754-BFB4-7BEBF5C8288F}"/>
          </ac:picMkLst>
        </pc:picChg>
        <pc:picChg chg="del mod topLvl">
          <ac:chgData name="Cath Scanlon" userId="217f4c6b-e607-4a48-bdce-98b05a0a86c5" providerId="ADAL" clId="{298D267D-6604-4925-8364-3632A5712B4C}" dt="2019-04-11T09:24:27.098" v="2241" actId="478"/>
          <ac:picMkLst>
            <pc:docMk/>
            <pc:sldMk cId="2764908876" sldId="417"/>
            <ac:picMk id="24" creationId="{0BAA5D05-6F8B-4EC9-9547-06A99D4CDA2E}"/>
          </ac:picMkLst>
        </pc:picChg>
        <pc:picChg chg="add">
          <ac:chgData name="Cath Scanlon" userId="217f4c6b-e607-4a48-bdce-98b05a0a86c5" providerId="ADAL" clId="{298D267D-6604-4925-8364-3632A5712B4C}" dt="2019-04-11T09:24:27.808" v="2242"/>
          <ac:picMkLst>
            <pc:docMk/>
            <pc:sldMk cId="2764908876" sldId="417"/>
            <ac:picMk id="37" creationId="{30294D73-7192-44B8-BDF5-86A166B48379}"/>
          </ac:picMkLst>
        </pc:picChg>
        <pc:picChg chg="add">
          <ac:chgData name="Cath Scanlon" userId="217f4c6b-e607-4a48-bdce-98b05a0a86c5" providerId="ADAL" clId="{298D267D-6604-4925-8364-3632A5712B4C}" dt="2019-04-11T09:24:27.808" v="2242"/>
          <ac:picMkLst>
            <pc:docMk/>
            <pc:sldMk cId="2764908876" sldId="417"/>
            <ac:picMk id="39" creationId="{3FAB9D04-26C8-4832-81B7-1BF12C048F19}"/>
          </ac:picMkLst>
        </pc:picChg>
      </pc:sldChg>
      <pc:sldChg chg="modSp add">
        <pc:chgData name="Cath Scanlon" userId="217f4c6b-e607-4a48-bdce-98b05a0a86c5" providerId="ADAL" clId="{298D267D-6604-4925-8364-3632A5712B4C}" dt="2019-04-11T09:05:38.093" v="1934" actId="1582"/>
        <pc:sldMkLst>
          <pc:docMk/>
          <pc:sldMk cId="3565531457" sldId="420"/>
        </pc:sldMkLst>
        <pc:spChg chg="mod">
          <ac:chgData name="Cath Scanlon" userId="217f4c6b-e607-4a48-bdce-98b05a0a86c5" providerId="ADAL" clId="{298D267D-6604-4925-8364-3632A5712B4C}" dt="2019-04-11T09:05:38.093" v="1934" actId="1582"/>
          <ac:spMkLst>
            <pc:docMk/>
            <pc:sldMk cId="3565531457" sldId="420"/>
            <ac:spMk id="9" creationId="{37482191-E04F-4481-AF7F-49AE5322BC4E}"/>
          </ac:spMkLst>
        </pc:spChg>
        <pc:spChg chg="mod">
          <ac:chgData name="Cath Scanlon" userId="217f4c6b-e607-4a48-bdce-98b05a0a86c5" providerId="ADAL" clId="{298D267D-6604-4925-8364-3632A5712B4C}" dt="2019-04-11T09:05:38.093" v="1934" actId="1582"/>
          <ac:spMkLst>
            <pc:docMk/>
            <pc:sldMk cId="3565531457" sldId="420"/>
            <ac:spMk id="10" creationId="{DEC2CF4A-3189-4A8F-945F-E5DD6043652B}"/>
          </ac:spMkLst>
        </pc:spChg>
        <pc:spChg chg="mod">
          <ac:chgData name="Cath Scanlon" userId="217f4c6b-e607-4a48-bdce-98b05a0a86c5" providerId="ADAL" clId="{298D267D-6604-4925-8364-3632A5712B4C}" dt="2019-04-11T09:05:38.093" v="1934" actId="1582"/>
          <ac:spMkLst>
            <pc:docMk/>
            <pc:sldMk cId="3565531457" sldId="420"/>
            <ac:spMk id="11" creationId="{E776953E-B0AF-4946-8A2D-978CB692D582}"/>
          </ac:spMkLst>
        </pc:spChg>
        <pc:spChg chg="mod">
          <ac:chgData name="Cath Scanlon" userId="217f4c6b-e607-4a48-bdce-98b05a0a86c5" providerId="ADAL" clId="{298D267D-6604-4925-8364-3632A5712B4C}" dt="2019-04-11T09:05:38.093" v="1934" actId="1582"/>
          <ac:spMkLst>
            <pc:docMk/>
            <pc:sldMk cId="3565531457" sldId="420"/>
            <ac:spMk id="12" creationId="{A04DCA0F-9D77-484B-BFC3-9410E4EC01FC}"/>
          </ac:spMkLst>
        </pc:spChg>
        <pc:spChg chg="mod">
          <ac:chgData name="Cath Scanlon" userId="217f4c6b-e607-4a48-bdce-98b05a0a86c5" providerId="ADAL" clId="{298D267D-6604-4925-8364-3632A5712B4C}" dt="2019-04-11T09:05:38.093" v="1934" actId="1582"/>
          <ac:spMkLst>
            <pc:docMk/>
            <pc:sldMk cId="3565531457" sldId="420"/>
            <ac:spMk id="13" creationId="{77A2E54B-EEDF-4534-B24D-513A3599AE06}"/>
          </ac:spMkLst>
        </pc:spChg>
        <pc:spChg chg="mod">
          <ac:chgData name="Cath Scanlon" userId="217f4c6b-e607-4a48-bdce-98b05a0a86c5" providerId="ADAL" clId="{298D267D-6604-4925-8364-3632A5712B4C}" dt="2019-04-11T09:05:38.093" v="1934" actId="1582"/>
          <ac:spMkLst>
            <pc:docMk/>
            <pc:sldMk cId="3565531457" sldId="420"/>
            <ac:spMk id="14" creationId="{73BD7313-373B-4A44-B4F4-7F46131FE258}"/>
          </ac:spMkLst>
        </pc:spChg>
        <pc:spChg chg="mod">
          <ac:chgData name="Cath Scanlon" userId="217f4c6b-e607-4a48-bdce-98b05a0a86c5" providerId="ADAL" clId="{298D267D-6604-4925-8364-3632A5712B4C}" dt="2019-04-11T09:05:38.093" v="1934" actId="1582"/>
          <ac:spMkLst>
            <pc:docMk/>
            <pc:sldMk cId="3565531457" sldId="420"/>
            <ac:spMk id="15" creationId="{A60AB6FE-07FE-435B-A559-5FE2C91670DF}"/>
          </ac:spMkLst>
        </pc:spChg>
        <pc:spChg chg="mod">
          <ac:chgData name="Cath Scanlon" userId="217f4c6b-e607-4a48-bdce-98b05a0a86c5" providerId="ADAL" clId="{298D267D-6604-4925-8364-3632A5712B4C}" dt="2019-04-11T09:03:36.465" v="1892" actId="12788"/>
          <ac:spMkLst>
            <pc:docMk/>
            <pc:sldMk cId="3565531457" sldId="420"/>
            <ac:spMk id="19" creationId="{5252A847-DE45-4FA3-A1F8-EEBEB845FF8E}"/>
          </ac:spMkLst>
        </pc:spChg>
        <pc:spChg chg="mod">
          <ac:chgData name="Cath Scanlon" userId="217f4c6b-e607-4a48-bdce-98b05a0a86c5" providerId="ADAL" clId="{298D267D-6604-4925-8364-3632A5712B4C}" dt="2019-04-11T09:05:38.093" v="1934" actId="1582"/>
          <ac:spMkLst>
            <pc:docMk/>
            <pc:sldMk cId="3565531457" sldId="420"/>
            <ac:spMk id="20" creationId="{912B993D-0197-4E99-9BA4-9364604C36CB}"/>
          </ac:spMkLst>
        </pc:spChg>
        <pc:graphicFrameChg chg="mod modGraphic">
          <ac:chgData name="Cath Scanlon" userId="217f4c6b-e607-4a48-bdce-98b05a0a86c5" providerId="ADAL" clId="{298D267D-6604-4925-8364-3632A5712B4C}" dt="2019-04-11T09:03:50.642" v="1903" actId="1035"/>
          <ac:graphicFrameMkLst>
            <pc:docMk/>
            <pc:sldMk cId="3565531457" sldId="420"/>
            <ac:graphicFrameMk id="21" creationId="{6847A1FA-84AC-416A-9F42-F10FB58C0B1B}"/>
          </ac:graphicFrameMkLst>
        </pc:graphicFrameChg>
      </pc:sldChg>
      <pc:sldChg chg="addSp delSp modSp add">
        <pc:chgData name="Cath Scanlon" userId="217f4c6b-e607-4a48-bdce-98b05a0a86c5" providerId="ADAL" clId="{298D267D-6604-4925-8364-3632A5712B4C}" dt="2019-04-11T09:06:48.697" v="1966" actId="1582"/>
        <pc:sldMkLst>
          <pc:docMk/>
          <pc:sldMk cId="1108587485" sldId="421"/>
        </pc:sldMkLst>
        <pc:spChg chg="mod">
          <ac:chgData name="Cath Scanlon" userId="217f4c6b-e607-4a48-bdce-98b05a0a86c5" providerId="ADAL" clId="{298D267D-6604-4925-8364-3632A5712B4C}" dt="2019-04-11T09:06:01.172" v="1938" actId="207"/>
          <ac:spMkLst>
            <pc:docMk/>
            <pc:sldMk cId="1108587485" sldId="421"/>
            <ac:spMk id="9" creationId="{37482191-E04F-4481-AF7F-49AE5322BC4E}"/>
          </ac:spMkLst>
        </pc:spChg>
        <pc:spChg chg="mod">
          <ac:chgData name="Cath Scanlon" userId="217f4c6b-e607-4a48-bdce-98b05a0a86c5" providerId="ADAL" clId="{298D267D-6604-4925-8364-3632A5712B4C}" dt="2019-04-11T09:06:01.172" v="1938" actId="207"/>
          <ac:spMkLst>
            <pc:docMk/>
            <pc:sldMk cId="1108587485" sldId="421"/>
            <ac:spMk id="10" creationId="{DEC2CF4A-3189-4A8F-945F-E5DD6043652B}"/>
          </ac:spMkLst>
        </pc:spChg>
        <pc:spChg chg="mod">
          <ac:chgData name="Cath Scanlon" userId="217f4c6b-e607-4a48-bdce-98b05a0a86c5" providerId="ADAL" clId="{298D267D-6604-4925-8364-3632A5712B4C}" dt="2019-04-11T09:06:48.697" v="1966" actId="1582"/>
          <ac:spMkLst>
            <pc:docMk/>
            <pc:sldMk cId="1108587485" sldId="421"/>
            <ac:spMk id="11" creationId="{E776953E-B0AF-4946-8A2D-978CB692D582}"/>
          </ac:spMkLst>
        </pc:spChg>
        <pc:spChg chg="mod">
          <ac:chgData name="Cath Scanlon" userId="217f4c6b-e607-4a48-bdce-98b05a0a86c5" providerId="ADAL" clId="{298D267D-6604-4925-8364-3632A5712B4C}" dt="2019-04-11T09:06:48.697" v="1966" actId="1582"/>
          <ac:spMkLst>
            <pc:docMk/>
            <pc:sldMk cId="1108587485" sldId="421"/>
            <ac:spMk id="12" creationId="{A04DCA0F-9D77-484B-BFC3-9410E4EC01FC}"/>
          </ac:spMkLst>
        </pc:spChg>
        <pc:spChg chg="mod">
          <ac:chgData name="Cath Scanlon" userId="217f4c6b-e607-4a48-bdce-98b05a0a86c5" providerId="ADAL" clId="{298D267D-6604-4925-8364-3632A5712B4C}" dt="2019-04-11T09:06:01.172" v="1938" actId="207"/>
          <ac:spMkLst>
            <pc:docMk/>
            <pc:sldMk cId="1108587485" sldId="421"/>
            <ac:spMk id="13" creationId="{77A2E54B-EEDF-4534-B24D-513A3599AE06}"/>
          </ac:spMkLst>
        </pc:spChg>
        <pc:spChg chg="mod">
          <ac:chgData name="Cath Scanlon" userId="217f4c6b-e607-4a48-bdce-98b05a0a86c5" providerId="ADAL" clId="{298D267D-6604-4925-8364-3632A5712B4C}" dt="2019-04-11T09:06:48.697" v="1966" actId="1582"/>
          <ac:spMkLst>
            <pc:docMk/>
            <pc:sldMk cId="1108587485" sldId="421"/>
            <ac:spMk id="14" creationId="{73BD7313-373B-4A44-B4F4-7F46131FE258}"/>
          </ac:spMkLst>
        </pc:spChg>
        <pc:spChg chg="mod">
          <ac:chgData name="Cath Scanlon" userId="217f4c6b-e607-4a48-bdce-98b05a0a86c5" providerId="ADAL" clId="{298D267D-6604-4925-8364-3632A5712B4C}" dt="2019-04-11T09:06:01.172" v="1938" actId="207"/>
          <ac:spMkLst>
            <pc:docMk/>
            <pc:sldMk cId="1108587485" sldId="421"/>
            <ac:spMk id="15" creationId="{A60AB6FE-07FE-435B-A559-5FE2C91670DF}"/>
          </ac:spMkLst>
        </pc:spChg>
        <pc:spChg chg="mod">
          <ac:chgData name="Cath Scanlon" userId="217f4c6b-e607-4a48-bdce-98b05a0a86c5" providerId="ADAL" clId="{298D267D-6604-4925-8364-3632A5712B4C}" dt="2019-04-11T09:06:19.623" v="1965" actId="20577"/>
          <ac:spMkLst>
            <pc:docMk/>
            <pc:sldMk cId="1108587485" sldId="421"/>
            <ac:spMk id="19" creationId="{5252A847-DE45-4FA3-A1F8-EEBEB845FF8E}"/>
          </ac:spMkLst>
        </pc:spChg>
        <pc:spChg chg="mod">
          <ac:chgData name="Cath Scanlon" userId="217f4c6b-e607-4a48-bdce-98b05a0a86c5" providerId="ADAL" clId="{298D267D-6604-4925-8364-3632A5712B4C}" dt="2019-04-11T09:06:01.172" v="1938" actId="207"/>
          <ac:spMkLst>
            <pc:docMk/>
            <pc:sldMk cId="1108587485" sldId="421"/>
            <ac:spMk id="20" creationId="{912B993D-0197-4E99-9BA4-9364604C36CB}"/>
          </ac:spMkLst>
        </pc:spChg>
        <pc:grpChg chg="add del mod">
          <ac:chgData name="Cath Scanlon" userId="217f4c6b-e607-4a48-bdce-98b05a0a86c5" providerId="ADAL" clId="{298D267D-6604-4925-8364-3632A5712B4C}" dt="2019-04-11T09:05:29.648" v="1933" actId="478"/>
          <ac:grpSpMkLst>
            <pc:docMk/>
            <pc:sldMk cId="1108587485" sldId="421"/>
            <ac:grpSpMk id="22" creationId="{6E435E4F-A3F1-465E-957F-A09DAFA1579F}"/>
          </ac:grpSpMkLst>
        </pc:grpChg>
        <pc:graphicFrameChg chg="mod">
          <ac:chgData name="Cath Scanlon" userId="217f4c6b-e607-4a48-bdce-98b05a0a86c5" providerId="ADAL" clId="{298D267D-6604-4925-8364-3632A5712B4C}" dt="2019-04-11T09:03:56.328" v="1913" actId="1035"/>
          <ac:graphicFrameMkLst>
            <pc:docMk/>
            <pc:sldMk cId="1108587485" sldId="421"/>
            <ac:graphicFrameMk id="21" creationId="{6847A1FA-84AC-416A-9F42-F10FB58C0B1B}"/>
          </ac:graphicFrameMkLst>
        </pc:graphicFrameChg>
      </pc:sldChg>
      <pc:sldChg chg="addSp delSp modSp add">
        <pc:chgData name="Cath Scanlon" userId="217f4c6b-e607-4a48-bdce-98b05a0a86c5" providerId="ADAL" clId="{298D267D-6604-4925-8364-3632A5712B4C}" dt="2019-04-11T09:15:49.488" v="2199" actId="1036"/>
        <pc:sldMkLst>
          <pc:docMk/>
          <pc:sldMk cId="3468227562" sldId="423"/>
        </pc:sldMkLst>
        <pc:spChg chg="mod">
          <ac:chgData name="Cath Scanlon" userId="217f4c6b-e607-4a48-bdce-98b05a0a86c5" providerId="ADAL" clId="{298D267D-6604-4925-8364-3632A5712B4C}" dt="2019-04-11T09:15:29.046" v="2189" actId="20577"/>
          <ac:spMkLst>
            <pc:docMk/>
            <pc:sldMk cId="3468227562" sldId="423"/>
            <ac:spMk id="19" creationId="{5252A847-DE45-4FA3-A1F8-EEBEB845FF8E}"/>
          </ac:spMkLst>
        </pc:spChg>
        <pc:picChg chg="del">
          <ac:chgData name="Cath Scanlon" userId="217f4c6b-e607-4a48-bdce-98b05a0a86c5" providerId="ADAL" clId="{298D267D-6604-4925-8364-3632A5712B4C}" dt="2019-04-11T09:15:07.499" v="2183" actId="478"/>
          <ac:picMkLst>
            <pc:docMk/>
            <pc:sldMk cId="3468227562" sldId="423"/>
            <ac:picMk id="7" creationId="{D144D21A-F390-41E0-B795-6E0BE2B852DA}"/>
          </ac:picMkLst>
        </pc:picChg>
        <pc:picChg chg="add mod">
          <ac:chgData name="Cath Scanlon" userId="217f4c6b-e607-4a48-bdce-98b05a0a86c5" providerId="ADAL" clId="{298D267D-6604-4925-8364-3632A5712B4C}" dt="2019-04-11T09:15:49.488" v="2199" actId="1036"/>
          <ac:picMkLst>
            <pc:docMk/>
            <pc:sldMk cId="3468227562" sldId="423"/>
            <ac:picMk id="10" creationId="{F2EDB31D-C65D-4304-8CFD-BA6D583B3C7B}"/>
          </ac:picMkLst>
        </pc:picChg>
        <pc:cxnChg chg="del">
          <ac:chgData name="Cath Scanlon" userId="217f4c6b-e607-4a48-bdce-98b05a0a86c5" providerId="ADAL" clId="{298D267D-6604-4925-8364-3632A5712B4C}" dt="2019-04-11T09:15:09.885" v="2184" actId="478"/>
          <ac:cxnSpMkLst>
            <pc:docMk/>
            <pc:sldMk cId="3468227562" sldId="423"/>
            <ac:cxnSpMk id="9" creationId="{8CCDFBB7-DBD6-4A4A-9C52-42B539C85832}"/>
          </ac:cxnSpMkLst>
        </pc:cxnChg>
        <pc:cxnChg chg="add mod">
          <ac:chgData name="Cath Scanlon" userId="217f4c6b-e607-4a48-bdce-98b05a0a86c5" providerId="ADAL" clId="{298D267D-6604-4925-8364-3632A5712B4C}" dt="2019-04-11T09:15:49.488" v="2199" actId="1036"/>
          <ac:cxnSpMkLst>
            <pc:docMk/>
            <pc:sldMk cId="3468227562" sldId="423"/>
            <ac:cxnSpMk id="11" creationId="{668F2C05-BC1C-4199-92AA-6F43AB940C90}"/>
          </ac:cxnSpMkLst>
        </pc:cxnChg>
      </pc:sldChg>
      <pc:sldChg chg="delSp add ord">
        <pc:chgData name="Cath Scanlon" userId="217f4c6b-e607-4a48-bdce-98b05a0a86c5" providerId="ADAL" clId="{298D267D-6604-4925-8364-3632A5712B4C}" dt="2019-04-11T09:17:48.712" v="2206"/>
        <pc:sldMkLst>
          <pc:docMk/>
          <pc:sldMk cId="503937706" sldId="424"/>
        </pc:sldMkLst>
        <pc:spChg chg="del">
          <ac:chgData name="Cath Scanlon" userId="217f4c6b-e607-4a48-bdce-98b05a0a86c5" providerId="ADAL" clId="{298D267D-6604-4925-8364-3632A5712B4C}" dt="2019-04-11T09:17:47.227" v="2205" actId="478"/>
          <ac:spMkLst>
            <pc:docMk/>
            <pc:sldMk cId="503937706" sldId="424"/>
            <ac:spMk id="2" creationId="{8F8859ED-5F4A-4B25-8AE0-E15F92DA33D2}"/>
          </ac:spMkLst>
        </pc:spChg>
        <pc:spChg chg="del">
          <ac:chgData name="Cath Scanlon" userId="217f4c6b-e607-4a48-bdce-98b05a0a86c5" providerId="ADAL" clId="{298D267D-6604-4925-8364-3632A5712B4C}" dt="2019-04-11T09:17:47.227" v="2205" actId="478"/>
          <ac:spMkLst>
            <pc:docMk/>
            <pc:sldMk cId="503937706" sldId="424"/>
            <ac:spMk id="4" creationId="{25539610-74D6-4CE2-9ED3-A941794527C0}"/>
          </ac:spMkLst>
        </pc:spChg>
        <pc:spChg chg="del">
          <ac:chgData name="Cath Scanlon" userId="217f4c6b-e607-4a48-bdce-98b05a0a86c5" providerId="ADAL" clId="{298D267D-6604-4925-8364-3632A5712B4C}" dt="2019-04-11T09:17:47.227" v="2205" actId="478"/>
          <ac:spMkLst>
            <pc:docMk/>
            <pc:sldMk cId="503937706" sldId="424"/>
            <ac:spMk id="5" creationId="{3B8C142F-1A94-40AE-9B59-C901DCF38117}"/>
          </ac:spMkLst>
        </pc:spChg>
        <pc:cxnChg chg="del">
          <ac:chgData name="Cath Scanlon" userId="217f4c6b-e607-4a48-bdce-98b05a0a86c5" providerId="ADAL" clId="{298D267D-6604-4925-8364-3632A5712B4C}" dt="2019-04-11T09:17:47.227" v="2205" actId="478"/>
          <ac:cxnSpMkLst>
            <pc:docMk/>
            <pc:sldMk cId="503937706" sldId="424"/>
            <ac:cxnSpMk id="22" creationId="{34E7660C-77B3-4A91-85AA-4AE7FF58278F}"/>
          </ac:cxnSpMkLst>
        </pc:cxnChg>
        <pc:cxnChg chg="del">
          <ac:chgData name="Cath Scanlon" userId="217f4c6b-e607-4a48-bdce-98b05a0a86c5" providerId="ADAL" clId="{298D267D-6604-4925-8364-3632A5712B4C}" dt="2019-04-11T09:17:47.227" v="2205" actId="478"/>
          <ac:cxnSpMkLst>
            <pc:docMk/>
            <pc:sldMk cId="503937706" sldId="424"/>
            <ac:cxnSpMk id="23" creationId="{031016A0-0FDC-476E-A402-85608BBD5E80}"/>
          </ac:cxnSpMkLst>
        </pc:cxnChg>
        <pc:cxnChg chg="del">
          <ac:chgData name="Cath Scanlon" userId="217f4c6b-e607-4a48-bdce-98b05a0a86c5" providerId="ADAL" clId="{298D267D-6604-4925-8364-3632A5712B4C}" dt="2019-04-11T09:17:47.227" v="2205" actId="478"/>
          <ac:cxnSpMkLst>
            <pc:docMk/>
            <pc:sldMk cId="503937706" sldId="424"/>
            <ac:cxnSpMk id="24" creationId="{71E569E1-4B33-4665-A334-86E518C0FE25}"/>
          </ac:cxnSpMkLst>
        </pc:cxnChg>
      </pc:sldChg>
    </pc:docChg>
  </pc:docChgLst>
  <pc:docChgLst>
    <pc:chgData name="Kyle Tidswell-Brown" userId="3518c4a0-5c99-4880-b127-cb60ccf11a39" providerId="ADAL" clId="{904C8FBA-84B6-4EF0-B6E5-AA18B9973C0B}"/>
    <pc:docChg chg="addSld delSld modSld">
      <pc:chgData name="Kyle Tidswell-Brown" userId="3518c4a0-5c99-4880-b127-cb60ccf11a39" providerId="ADAL" clId="{904C8FBA-84B6-4EF0-B6E5-AA18B9973C0B}" dt="2019-05-08T09:17:24.232" v="3" actId="20577"/>
      <pc:docMkLst>
        <pc:docMk/>
      </pc:docMkLst>
      <pc:sldChg chg="modSp">
        <pc:chgData name="Kyle Tidswell-Brown" userId="3518c4a0-5c99-4880-b127-cb60ccf11a39" providerId="ADAL" clId="{904C8FBA-84B6-4EF0-B6E5-AA18B9973C0B}" dt="2019-05-08T09:17:24.232" v="3" actId="20577"/>
        <pc:sldMkLst>
          <pc:docMk/>
          <pc:sldMk cId="2637481266" sldId="256"/>
        </pc:sldMkLst>
        <pc:spChg chg="mod">
          <ac:chgData name="Kyle Tidswell-Brown" userId="3518c4a0-5c99-4880-b127-cb60ccf11a39" providerId="ADAL" clId="{904C8FBA-84B6-4EF0-B6E5-AA18B9973C0B}" dt="2019-05-08T09:17:24.232" v="3" actId="20577"/>
          <ac:spMkLst>
            <pc:docMk/>
            <pc:sldMk cId="2637481266" sldId="256"/>
            <ac:spMk id="19" creationId="{5252A847-DE45-4FA3-A1F8-EEBEB845FF8E}"/>
          </ac:spMkLst>
        </pc:spChg>
      </pc:sldChg>
      <pc:sldChg chg="add del">
        <pc:chgData name="Kyle Tidswell-Brown" userId="3518c4a0-5c99-4880-b127-cb60ccf11a39" providerId="ADAL" clId="{904C8FBA-84B6-4EF0-B6E5-AA18B9973C0B}" dt="2019-05-08T09:17:12.845" v="1" actId="2696"/>
        <pc:sldMkLst>
          <pc:docMk/>
          <pc:sldMk cId="1405933738" sldId="439"/>
        </pc:sldMkLst>
      </pc:sldChg>
      <pc:sldChg chg="add del">
        <pc:chgData name="Kyle Tidswell-Brown" userId="3518c4a0-5c99-4880-b127-cb60ccf11a39" providerId="ADAL" clId="{904C8FBA-84B6-4EF0-B6E5-AA18B9973C0B}" dt="2019-05-08T09:17:14.602" v="2" actId="2696"/>
        <pc:sldMkLst>
          <pc:docMk/>
          <pc:sldMk cId="3807726760" sldId="440"/>
        </pc:sldMkLst>
      </pc:sldChg>
    </pc:docChg>
  </pc:docChgLst>
  <pc:docChgLst>
    <pc:chgData name="Kyle Tidswell-Brown" userId="3518c4a0-5c99-4880-b127-cb60ccf11a39" providerId="ADAL" clId="{07B4C3B9-4E95-42BF-B5A8-2D344A29096E}"/>
    <pc:docChg chg="undo custSel addSld delSld modSld">
      <pc:chgData name="Kyle Tidswell-Brown" userId="3518c4a0-5c99-4880-b127-cb60ccf11a39" providerId="ADAL" clId="{07B4C3B9-4E95-42BF-B5A8-2D344A29096E}" dt="2019-04-12T12:50:19.939" v="318"/>
      <pc:docMkLst>
        <pc:docMk/>
      </pc:docMkLst>
      <pc:sldChg chg="modSp">
        <pc:chgData name="Kyle Tidswell-Brown" userId="3518c4a0-5c99-4880-b127-cb60ccf11a39" providerId="ADAL" clId="{07B4C3B9-4E95-42BF-B5A8-2D344A29096E}" dt="2019-04-12T12:50:19.939" v="318"/>
        <pc:sldMkLst>
          <pc:docMk/>
          <pc:sldMk cId="2637481266" sldId="256"/>
        </pc:sldMkLst>
        <pc:spChg chg="mod">
          <ac:chgData name="Kyle Tidswell-Brown" userId="3518c4a0-5c99-4880-b127-cb60ccf11a39" providerId="ADAL" clId="{07B4C3B9-4E95-42BF-B5A8-2D344A29096E}" dt="2019-04-12T12:50:19.939" v="318"/>
          <ac:spMkLst>
            <pc:docMk/>
            <pc:sldMk cId="2637481266" sldId="256"/>
            <ac:spMk id="19" creationId="{5252A847-DE45-4FA3-A1F8-EEBEB845FF8E}"/>
          </ac:spMkLst>
        </pc:spChg>
      </pc:sldChg>
      <pc:sldChg chg="modSp">
        <pc:chgData name="Kyle Tidswell-Brown" userId="3518c4a0-5c99-4880-b127-cb60ccf11a39" providerId="ADAL" clId="{07B4C3B9-4E95-42BF-B5A8-2D344A29096E}" dt="2019-04-12T08:19:25.808" v="100" actId="20577"/>
        <pc:sldMkLst>
          <pc:docMk/>
          <pc:sldMk cId="3855900595" sldId="301"/>
        </pc:sldMkLst>
        <pc:spChg chg="mod">
          <ac:chgData name="Kyle Tidswell-Brown" userId="3518c4a0-5c99-4880-b127-cb60ccf11a39" providerId="ADAL" clId="{07B4C3B9-4E95-42BF-B5A8-2D344A29096E}" dt="2019-04-12T08:19:25.808" v="100" actId="20577"/>
          <ac:spMkLst>
            <pc:docMk/>
            <pc:sldMk cId="3855900595" sldId="301"/>
            <ac:spMk id="19" creationId="{5252A847-DE45-4FA3-A1F8-EEBEB845FF8E}"/>
          </ac:spMkLst>
        </pc:spChg>
      </pc:sldChg>
      <pc:sldChg chg="modSp">
        <pc:chgData name="Kyle Tidswell-Brown" userId="3518c4a0-5c99-4880-b127-cb60ccf11a39" providerId="ADAL" clId="{07B4C3B9-4E95-42BF-B5A8-2D344A29096E}" dt="2019-04-12T08:37:33.280" v="102" actId="1076"/>
        <pc:sldMkLst>
          <pc:docMk/>
          <pc:sldMk cId="2450978262" sldId="410"/>
        </pc:sldMkLst>
        <pc:picChg chg="mod">
          <ac:chgData name="Kyle Tidswell-Brown" userId="3518c4a0-5c99-4880-b127-cb60ccf11a39" providerId="ADAL" clId="{07B4C3B9-4E95-42BF-B5A8-2D344A29096E}" dt="2019-04-12T08:37:33.280" v="102" actId="1076"/>
          <ac:picMkLst>
            <pc:docMk/>
            <pc:sldMk cId="2450978262" sldId="410"/>
            <ac:picMk id="11" creationId="{F4B0D7C7-C6CF-4BE5-AE35-59114945C007}"/>
          </ac:picMkLst>
        </pc:picChg>
      </pc:sldChg>
      <pc:sldChg chg="addSp delSp modSp">
        <pc:chgData name="Kyle Tidswell-Brown" userId="3518c4a0-5c99-4880-b127-cb60ccf11a39" providerId="ADAL" clId="{07B4C3B9-4E95-42BF-B5A8-2D344A29096E}" dt="2019-04-12T08:46:47.915" v="105" actId="478"/>
        <pc:sldMkLst>
          <pc:docMk/>
          <pc:sldMk cId="1225371646" sldId="412"/>
        </pc:sldMkLst>
        <pc:spChg chg="add del mod">
          <ac:chgData name="Kyle Tidswell-Brown" userId="3518c4a0-5c99-4880-b127-cb60ccf11a39" providerId="ADAL" clId="{07B4C3B9-4E95-42BF-B5A8-2D344A29096E}" dt="2019-04-12T08:46:47.915" v="105" actId="478"/>
          <ac:spMkLst>
            <pc:docMk/>
            <pc:sldMk cId="1225371646" sldId="412"/>
            <ac:spMk id="12" creationId="{56FCBE43-1418-4EDB-8DCC-B523A46AF394}"/>
          </ac:spMkLst>
        </pc:spChg>
        <pc:spChg chg="mod">
          <ac:chgData name="Kyle Tidswell-Brown" userId="3518c4a0-5c99-4880-b127-cb60ccf11a39" providerId="ADAL" clId="{07B4C3B9-4E95-42BF-B5A8-2D344A29096E}" dt="2019-04-12T08:46:45.339" v="104" actId="552"/>
          <ac:spMkLst>
            <pc:docMk/>
            <pc:sldMk cId="1225371646" sldId="412"/>
            <ac:spMk id="19" creationId="{5252A847-DE45-4FA3-A1F8-EEBEB845FF8E}"/>
          </ac:spMkLst>
        </pc:spChg>
      </pc:sldChg>
      <pc:sldChg chg="addSp delSp modSp">
        <pc:chgData name="Kyle Tidswell-Brown" userId="3518c4a0-5c99-4880-b127-cb60ccf11a39" providerId="ADAL" clId="{07B4C3B9-4E95-42BF-B5A8-2D344A29096E}" dt="2019-04-12T10:59:40.482" v="317" actId="122"/>
        <pc:sldMkLst>
          <pc:docMk/>
          <pc:sldMk cId="2764908876" sldId="417"/>
        </pc:sldMkLst>
        <pc:spChg chg="mod">
          <ac:chgData name="Kyle Tidswell-Brown" userId="3518c4a0-5c99-4880-b127-cb60ccf11a39" providerId="ADAL" clId="{07B4C3B9-4E95-42BF-B5A8-2D344A29096E}" dt="2019-04-12T10:59:40.482" v="317" actId="122"/>
          <ac:spMkLst>
            <pc:docMk/>
            <pc:sldMk cId="2764908876" sldId="417"/>
            <ac:spMk id="19" creationId="{5252A847-DE45-4FA3-A1F8-EEBEB845FF8E}"/>
          </ac:spMkLst>
        </pc:spChg>
        <pc:spChg chg="add">
          <ac:chgData name="Kyle Tidswell-Brown" userId="3518c4a0-5c99-4880-b127-cb60ccf11a39" providerId="ADAL" clId="{07B4C3B9-4E95-42BF-B5A8-2D344A29096E}" dt="2019-04-12T10:54:23.447" v="185"/>
          <ac:spMkLst>
            <pc:docMk/>
            <pc:sldMk cId="2764908876" sldId="417"/>
            <ac:spMk id="20" creationId="{62CDD0DA-96DD-496D-B891-B5BF3011492F}"/>
          </ac:spMkLst>
        </pc:spChg>
        <pc:spChg chg="add">
          <ac:chgData name="Kyle Tidswell-Brown" userId="3518c4a0-5c99-4880-b127-cb60ccf11a39" providerId="ADAL" clId="{07B4C3B9-4E95-42BF-B5A8-2D344A29096E}" dt="2019-04-12T10:54:23.447" v="185"/>
          <ac:spMkLst>
            <pc:docMk/>
            <pc:sldMk cId="2764908876" sldId="417"/>
            <ac:spMk id="21" creationId="{9DEF0648-B662-4EC1-8330-D370B6D44C84}"/>
          </ac:spMkLst>
        </pc:spChg>
        <pc:spChg chg="del">
          <ac:chgData name="Kyle Tidswell-Brown" userId="3518c4a0-5c99-4880-b127-cb60ccf11a39" providerId="ADAL" clId="{07B4C3B9-4E95-42BF-B5A8-2D344A29096E}" dt="2019-04-12T10:54:22.966" v="184" actId="478"/>
          <ac:spMkLst>
            <pc:docMk/>
            <pc:sldMk cId="2764908876" sldId="417"/>
            <ac:spMk id="46" creationId="{A05C17EF-908C-4401-98F1-503250C642CE}"/>
          </ac:spMkLst>
        </pc:spChg>
        <pc:spChg chg="del">
          <ac:chgData name="Kyle Tidswell-Brown" userId="3518c4a0-5c99-4880-b127-cb60ccf11a39" providerId="ADAL" clId="{07B4C3B9-4E95-42BF-B5A8-2D344A29096E}" dt="2019-04-12T10:54:22.966" v="184" actId="478"/>
          <ac:spMkLst>
            <pc:docMk/>
            <pc:sldMk cId="2764908876" sldId="417"/>
            <ac:spMk id="47" creationId="{5FA51E03-803A-4C60-A4BF-1F88E2DBD115}"/>
          </ac:spMkLst>
        </pc:spChg>
        <pc:graphicFrameChg chg="add">
          <ac:chgData name="Kyle Tidswell-Brown" userId="3518c4a0-5c99-4880-b127-cb60ccf11a39" providerId="ADAL" clId="{07B4C3B9-4E95-42BF-B5A8-2D344A29096E}" dt="2019-04-12T10:54:23.447" v="185"/>
          <ac:graphicFrameMkLst>
            <pc:docMk/>
            <pc:sldMk cId="2764908876" sldId="417"/>
            <ac:graphicFrameMk id="22" creationId="{5AC47C11-AC2E-48B5-94CD-979643F06281}"/>
          </ac:graphicFrameMkLst>
        </pc:graphicFrameChg>
        <pc:graphicFrameChg chg="del">
          <ac:chgData name="Kyle Tidswell-Brown" userId="3518c4a0-5c99-4880-b127-cb60ccf11a39" providerId="ADAL" clId="{07B4C3B9-4E95-42BF-B5A8-2D344A29096E}" dt="2019-04-12T10:54:22.966" v="184" actId="478"/>
          <ac:graphicFrameMkLst>
            <pc:docMk/>
            <pc:sldMk cId="2764908876" sldId="417"/>
            <ac:graphicFrameMk id="48" creationId="{A957A13E-07CB-410C-ADED-57B60CDCE141}"/>
          </ac:graphicFrameMkLst>
        </pc:graphicFrameChg>
      </pc:sldChg>
      <pc:sldChg chg="modSp">
        <pc:chgData name="Kyle Tidswell-Brown" userId="3518c4a0-5c99-4880-b127-cb60ccf11a39" providerId="ADAL" clId="{07B4C3B9-4E95-42BF-B5A8-2D344A29096E}" dt="2019-04-12T10:59:27.045" v="314" actId="20577"/>
        <pc:sldMkLst>
          <pc:docMk/>
          <pc:sldMk cId="3468227562" sldId="423"/>
        </pc:sldMkLst>
        <pc:spChg chg="mod">
          <ac:chgData name="Kyle Tidswell-Brown" userId="3518c4a0-5c99-4880-b127-cb60ccf11a39" providerId="ADAL" clId="{07B4C3B9-4E95-42BF-B5A8-2D344A29096E}" dt="2019-04-12T10:59:27.045" v="314" actId="20577"/>
          <ac:spMkLst>
            <pc:docMk/>
            <pc:sldMk cId="3468227562" sldId="423"/>
            <ac:spMk id="19" creationId="{5252A847-DE45-4FA3-A1F8-EEBEB845FF8E}"/>
          </ac:spMkLst>
        </pc:spChg>
        <pc:picChg chg="mod">
          <ac:chgData name="Kyle Tidswell-Brown" userId="3518c4a0-5c99-4880-b127-cb60ccf11a39" providerId="ADAL" clId="{07B4C3B9-4E95-42BF-B5A8-2D344A29096E}" dt="2019-04-12T10:58:58.058" v="290" actId="12788"/>
          <ac:picMkLst>
            <pc:docMk/>
            <pc:sldMk cId="3468227562" sldId="423"/>
            <ac:picMk id="10" creationId="{F2EDB31D-C65D-4304-8CFD-BA6D583B3C7B}"/>
          </ac:picMkLst>
        </pc:picChg>
        <pc:cxnChg chg="mod">
          <ac:chgData name="Kyle Tidswell-Brown" userId="3518c4a0-5c99-4880-b127-cb60ccf11a39" providerId="ADAL" clId="{07B4C3B9-4E95-42BF-B5A8-2D344A29096E}" dt="2019-04-12T10:59:14.809" v="297" actId="1582"/>
          <ac:cxnSpMkLst>
            <pc:docMk/>
            <pc:sldMk cId="3468227562" sldId="423"/>
            <ac:cxnSpMk id="11" creationId="{668F2C05-BC1C-4199-92AA-6F43AB940C90}"/>
          </ac:cxnSpMkLst>
        </pc:cxnChg>
      </pc:sldChg>
      <pc:sldChg chg="addSp modSp">
        <pc:chgData name="Kyle Tidswell-Brown" userId="3518c4a0-5c99-4880-b127-cb60ccf11a39" providerId="ADAL" clId="{07B4C3B9-4E95-42BF-B5A8-2D344A29096E}" dt="2019-04-12T08:18:44.226" v="38" actId="732"/>
        <pc:sldMkLst>
          <pc:docMk/>
          <pc:sldMk cId="3844832371" sldId="427"/>
        </pc:sldMkLst>
        <pc:picChg chg="add ord">
          <ac:chgData name="Kyle Tidswell-Brown" userId="3518c4a0-5c99-4880-b127-cb60ccf11a39" providerId="ADAL" clId="{07B4C3B9-4E95-42BF-B5A8-2D344A29096E}" dt="2019-04-12T08:16:55.805" v="36" actId="167"/>
          <ac:picMkLst>
            <pc:docMk/>
            <pc:sldMk cId="3844832371" sldId="427"/>
            <ac:picMk id="7" creationId="{98B1B3B7-4999-4F61-80D5-5D4F52CAAD79}"/>
          </ac:picMkLst>
        </pc:picChg>
        <pc:picChg chg="mod modCrop">
          <ac:chgData name="Kyle Tidswell-Brown" userId="3518c4a0-5c99-4880-b127-cb60ccf11a39" providerId="ADAL" clId="{07B4C3B9-4E95-42BF-B5A8-2D344A29096E}" dt="2019-04-12T08:18:44.226" v="38" actId="732"/>
          <ac:picMkLst>
            <pc:docMk/>
            <pc:sldMk cId="3844832371" sldId="427"/>
            <ac:picMk id="24" creationId="{A8C5A431-127B-432D-86F6-B3D393621EE4}"/>
          </ac:picMkLst>
        </pc:picChg>
      </pc:sldChg>
    </pc:docChg>
  </pc:docChgLst>
  <pc:docChgLst>
    <pc:chgData name="Liz Axup" userId="f0cf2359-c867-42e7-8ac2-6b3e19dcb7ab" providerId="ADAL" clId="{B939CDE4-F30C-484D-ADC5-7225A25B03E4}"/>
  </pc:docChgLst>
  <pc:docChgLst>
    <pc:chgData name="Sian Stebbings" userId="e14ea2a2-07d0-4302-97b9-16dc822a37cc" providerId="ADAL" clId="{CED513B0-B086-44B5-B31C-B65D776AE45B}"/>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8497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644691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6422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285634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9146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569998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46349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129685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57113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1997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445343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13/05/2020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805419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13/05/2020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191411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13/05/2020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600009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467464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37068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C43C518-2E58-4E98-8F61-29A47E1D445A}" type="datetimeFigureOut">
              <a:rPr lang="en-GB" smtClean="0"/>
              <a:t>13/05/2020</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21480569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Y5-6 – Summer Block 3 – Shape – Step 1</a:t>
            </a:r>
          </a:p>
          <a:p>
            <a:pPr lvl="0" algn="ctr"/>
            <a:endParaRPr lang="en-GB" sz="2000" b="1" dirty="0">
              <a:solidFill>
                <a:srgbClr val="E7E6E6">
                  <a:lumMod val="25000"/>
                </a:srgbClr>
              </a:solidFill>
              <a:latin typeface="Century Gothic" panose="020B0502020202020204" pitchFamily="34" charset="0"/>
            </a:endParaRPr>
          </a:p>
          <a:p>
            <a:pPr lvl="0">
              <a:defRPr/>
            </a:pPr>
            <a:r>
              <a:rPr lang="en-GB" sz="1200" b="1" dirty="0">
                <a:solidFill>
                  <a:prstClr val="black"/>
                </a:solidFill>
                <a:latin typeface="Century Gothic" panose="020B0502020202020204" pitchFamily="34" charset="0"/>
              </a:rPr>
              <a:t>About This Resource:</a:t>
            </a:r>
          </a:p>
          <a:p>
            <a:pPr lvl="0">
              <a:defRPr/>
            </a:pPr>
            <a:endParaRPr lang="en-GB" sz="1050" b="1" dirty="0">
              <a:solidFill>
                <a:prstClr val="black"/>
              </a:solidFill>
              <a:latin typeface="Century Gothic" panose="020B0502020202020204" pitchFamily="34" charset="0"/>
            </a:endParaRPr>
          </a:p>
          <a:p>
            <a:pPr lvl="0">
              <a:defRPr/>
            </a:pPr>
            <a:r>
              <a:rPr lang="en-GB" sz="1200" b="1" dirty="0">
                <a:solidFill>
                  <a:prstClr val="black"/>
                </a:solidFill>
                <a:latin typeface="Century Gothic" panose="020B0502020202020204" pitchFamily="34" charset="0"/>
              </a:rPr>
              <a:t>This PowerPoint has been designed to support teaching of the small steps. It includes a starter activity suitable for the year group and an example of each question from the Varied Fluency and Reasoning and Problem Solving resources also provided in the tasks. Each slide has the year group identified in the bottom right-hand corner. I recommend that you look through this PowerPoint in advance and decide whether to work through all examples provided or a selection of them depending on the needs of your child.</a:t>
            </a:r>
          </a:p>
          <a:p>
            <a:pPr lvl="0">
              <a:defRPr/>
            </a:pPr>
            <a:endParaRPr lang="en-GB" sz="1200" b="1" dirty="0">
              <a:solidFill>
                <a:prstClr val="black"/>
              </a:solidFill>
              <a:latin typeface="Century Gothic" panose="020B0502020202020204" pitchFamily="34" charset="0"/>
            </a:endParaRPr>
          </a:p>
          <a:p>
            <a:pPr lvl="0">
              <a:defRPr/>
            </a:pPr>
            <a:r>
              <a:rPr lang="en-GB" sz="1200" b="1" dirty="0">
                <a:solidFill>
                  <a:prstClr val="black"/>
                </a:solidFill>
                <a:latin typeface="Century Gothic" panose="020B0502020202020204" pitchFamily="34" charset="0"/>
              </a:rPr>
              <a:t>The PowerPoint has been dated for the week, so please work your way through it each day.</a:t>
            </a:r>
            <a:endParaRPr lang="en-GB" sz="1050" b="1" dirty="0">
              <a:solidFill>
                <a:prstClr val="black"/>
              </a:solidFill>
              <a:latin typeface="Century Gothic" panose="020B0502020202020204" pitchFamily="34" charset="0"/>
            </a:endParaRPr>
          </a:p>
          <a:p>
            <a:pPr lvl="0">
              <a:defRPr/>
            </a:pPr>
            <a:endParaRPr lang="en-GB" sz="105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2C1CA538-DA9C-460A-8052-7D302FB1B1BA}"/>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4" name="Rectangle 13">
            <a:extLst>
              <a:ext uri="{FF2B5EF4-FFF2-40B4-BE49-F238E27FC236}">
                <a16:creationId xmlns:a16="http://schemas.microsoft.com/office/drawing/2014/main" id="{682CDDBD-3705-459A-A20C-D8CC613CAEF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US"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degrees will I move through if I turn from SE to N anti-clockwise?</a:t>
            </a: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135°</a:t>
            </a:r>
          </a:p>
          <a:p>
            <a:pPr algn="ctr"/>
            <a:endParaRPr lang="en-GB" sz="2000" b="1"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p:txBody>
      </p:sp>
      <p:sp>
        <p:nvSpPr>
          <p:cNvPr id="9" name="Partial Circle 8">
            <a:extLst>
              <a:ext uri="{FF2B5EF4-FFF2-40B4-BE49-F238E27FC236}">
                <a16:creationId xmlns:a16="http://schemas.microsoft.com/office/drawing/2014/main" id="{8E843719-A8B5-408C-A648-8D55E4E5F836}"/>
              </a:ext>
            </a:extLst>
          </p:cNvPr>
          <p:cNvSpPr/>
          <p:nvPr/>
        </p:nvSpPr>
        <p:spPr>
          <a:xfrm rot="2978593">
            <a:off x="4381446" y="3212773"/>
            <a:ext cx="496490" cy="533639"/>
          </a:xfrm>
          <a:prstGeom prst="pie">
            <a:avLst>
              <a:gd name="adj1" fmla="val 13496621"/>
              <a:gd name="adj2" fmla="val 21050401"/>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0" name="Straight Connector 9">
            <a:extLst>
              <a:ext uri="{FF2B5EF4-FFF2-40B4-BE49-F238E27FC236}">
                <a16:creationId xmlns:a16="http://schemas.microsoft.com/office/drawing/2014/main" id="{6FEAF471-A0A9-4D34-BAE2-5CD34E49DBC6}"/>
              </a:ext>
            </a:extLst>
          </p:cNvPr>
          <p:cNvCxnSpPr>
            <a:cxnSpLocks/>
          </p:cNvCxnSpPr>
          <p:nvPr/>
        </p:nvCxnSpPr>
        <p:spPr>
          <a:xfrm>
            <a:off x="4622072" y="3467657"/>
            <a:ext cx="638034" cy="5585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95DE99C-C727-4FEA-A8D8-0E602769C1C4}"/>
              </a:ext>
            </a:extLst>
          </p:cNvPr>
          <p:cNvCxnSpPr>
            <a:cxnSpLocks/>
          </p:cNvCxnSpPr>
          <p:nvPr/>
        </p:nvCxnSpPr>
        <p:spPr>
          <a:xfrm>
            <a:off x="4642392" y="2412559"/>
            <a:ext cx="1" cy="105509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9816412-8A00-4547-8B00-E1BE319E65BE}"/>
              </a:ext>
            </a:extLst>
          </p:cNvPr>
          <p:cNvSpPr txBox="1"/>
          <p:nvPr/>
        </p:nvSpPr>
        <p:spPr>
          <a:xfrm>
            <a:off x="8268111" y="5949582"/>
            <a:ext cx="540000" cy="276999"/>
          </a:xfrm>
          <a:prstGeom prst="rect">
            <a:avLst/>
          </a:prstGeom>
          <a:noFill/>
        </p:spPr>
        <p:txBody>
          <a:bodyPr wrap="square" rtlCol="0" anchor="ctr">
            <a:spAutoFit/>
          </a:bodyPr>
          <a:lstStyle/>
          <a:p>
            <a:pPr algn="ctr"/>
            <a:r>
              <a:rPr lang="en-GB" sz="1200" dirty="0">
                <a:latin typeface="Century Gothic" panose="020B0502020202020204" pitchFamily="34" charset="0"/>
              </a:rPr>
              <a:t>Y5</a:t>
            </a:r>
          </a:p>
        </p:txBody>
      </p:sp>
    </p:spTree>
    <p:extLst>
      <p:ext uri="{BB962C8B-B14F-4D97-AF65-F5344CB8AC3E}">
        <p14:creationId xmlns:p14="http://schemas.microsoft.com/office/powerpoint/2010/main" val="160152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2C1CA538-DA9C-460A-8052-7D302FB1B1BA}"/>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4" name="Rectangle 13">
            <a:extLst>
              <a:ext uri="{FF2B5EF4-FFF2-40B4-BE49-F238E27FC236}">
                <a16:creationId xmlns:a16="http://schemas.microsoft.com/office/drawing/2014/main" id="{682CDDBD-3705-459A-A20C-D8CC613CAEF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4</a:t>
            </a:r>
          </a:p>
          <a:p>
            <a:pPr lvl="0" algn="ctr"/>
            <a:endParaRPr lang="en-US" sz="2000" b="1" u="sng" dirty="0">
              <a:solidFill>
                <a:srgbClr val="E7E6E6">
                  <a:lumMod val="50000"/>
                </a:srgbClr>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How many       turns are equal to 270</a:t>
            </a:r>
            <a:r>
              <a:rPr lang="en-GB" sz="2000" b="1" dirty="0">
                <a:solidFill>
                  <a:prstClr val="black"/>
                </a:solidFill>
                <a:latin typeface="Century Gothic" panose="020B0502020202020204" pitchFamily="34" charset="0"/>
                <a:ea typeface="Ebrima" panose="02000000000000000000" pitchFamily="2" charset="0"/>
                <a:cs typeface="Ebrima" panose="02000000000000000000" pitchFamily="2" charset="0"/>
              </a:rPr>
              <a:t>°</a:t>
            </a:r>
            <a:r>
              <a:rPr lang="en-GB" sz="2000" b="1" dirty="0">
                <a:solidFill>
                  <a:prstClr val="black"/>
                </a:solidFill>
                <a:latin typeface="Century Gothic" panose="020B0502020202020204" pitchFamily="34" charset="0"/>
              </a:rPr>
              <a:t>?</a:t>
            </a:r>
            <a:endParaRPr lang="en-GB" sz="2000" b="1" dirty="0">
              <a:solidFill>
                <a:srgbClr val="FF0000"/>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A7361A70-62EA-4D22-9766-56B52AB6ABC9}"/>
              </a:ext>
            </a:extLst>
          </p:cNvPr>
          <p:cNvGraphicFramePr>
            <a:graphicFrameLocks noGrp="1"/>
          </p:cNvGraphicFramePr>
          <p:nvPr/>
        </p:nvGraphicFramePr>
        <p:xfrm>
          <a:off x="3558791" y="634898"/>
          <a:ext cx="432000" cy="86400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4224148059"/>
                    </a:ext>
                  </a:extLst>
                </a:gridCol>
              </a:tblGrid>
              <a:tr h="432000">
                <a:tc>
                  <a:txBody>
                    <a:bodyPr/>
                    <a:lstStyle/>
                    <a:p>
                      <a:pPr algn="ctr"/>
                      <a:r>
                        <a:rPr lang="en-GB" sz="2000" b="1" dirty="0">
                          <a:solidFill>
                            <a:schemeClr val="tx1"/>
                          </a:solidFill>
                          <a:latin typeface="Century Gothic" panose="020B0502020202020204" pitchFamily="34" charset="0"/>
                        </a:rPr>
                        <a:t>1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428927"/>
                  </a:ext>
                </a:extLst>
              </a:tr>
              <a:tr h="432000">
                <a:tc>
                  <a:txBody>
                    <a:bodyPr/>
                    <a:lstStyle/>
                    <a:p>
                      <a:pPr algn="ctr"/>
                      <a:r>
                        <a:rPr lang="en-GB" sz="2000" b="1" dirty="0">
                          <a:solidFill>
                            <a:schemeClr val="tx1"/>
                          </a:solidFill>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45279414"/>
                  </a:ext>
                </a:extLst>
              </a:tr>
            </a:tbl>
          </a:graphicData>
        </a:graphic>
      </p:graphicFrame>
      <p:sp>
        <p:nvSpPr>
          <p:cNvPr id="10" name="TextBox 9">
            <a:extLst>
              <a:ext uri="{FF2B5EF4-FFF2-40B4-BE49-F238E27FC236}">
                <a16:creationId xmlns:a16="http://schemas.microsoft.com/office/drawing/2014/main" id="{B39C8F13-6058-4D76-A569-7E29E74CB95D}"/>
              </a:ext>
            </a:extLst>
          </p:cNvPr>
          <p:cNvSpPr txBox="1"/>
          <p:nvPr/>
        </p:nvSpPr>
        <p:spPr>
          <a:xfrm>
            <a:off x="8268111" y="5949582"/>
            <a:ext cx="540000" cy="276999"/>
          </a:xfrm>
          <a:prstGeom prst="rect">
            <a:avLst/>
          </a:prstGeom>
          <a:noFill/>
        </p:spPr>
        <p:txBody>
          <a:bodyPr wrap="square" rtlCol="0" anchor="ctr">
            <a:spAutoFit/>
          </a:bodyPr>
          <a:lstStyle/>
          <a:p>
            <a:pPr algn="ctr"/>
            <a:r>
              <a:rPr lang="en-GB" sz="1200" dirty="0">
                <a:latin typeface="Century Gothic" panose="020B0502020202020204" pitchFamily="34" charset="0"/>
              </a:rPr>
              <a:t>Y5</a:t>
            </a:r>
          </a:p>
        </p:txBody>
      </p:sp>
    </p:spTree>
    <p:extLst>
      <p:ext uri="{BB962C8B-B14F-4D97-AF65-F5344CB8AC3E}">
        <p14:creationId xmlns:p14="http://schemas.microsoft.com/office/powerpoint/2010/main" val="1764803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2C1CA538-DA9C-460A-8052-7D302FB1B1BA}"/>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4" name="Rectangle 13">
            <a:extLst>
              <a:ext uri="{FF2B5EF4-FFF2-40B4-BE49-F238E27FC236}">
                <a16:creationId xmlns:a16="http://schemas.microsoft.com/office/drawing/2014/main" id="{682CDDBD-3705-459A-A20C-D8CC613CAEF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4</a:t>
            </a:r>
          </a:p>
          <a:p>
            <a:pPr lvl="0" algn="ctr"/>
            <a:endParaRPr lang="en-US" sz="2000" b="1" u="sng" dirty="0">
              <a:solidFill>
                <a:srgbClr val="E7E6E6">
                  <a:lumMod val="50000"/>
                </a:srgbClr>
              </a:solidFill>
              <a:latin typeface="Century Gothic" panose="020B0502020202020204" pitchFamily="34" charset="0"/>
            </a:endParaRPr>
          </a:p>
          <a:p>
            <a:pPr algn="ctr"/>
            <a:r>
              <a:rPr lang="en-GB" sz="2000" b="1" dirty="0">
                <a:solidFill>
                  <a:prstClr val="black"/>
                </a:solidFill>
                <a:latin typeface="Century Gothic" panose="020B0502020202020204" pitchFamily="34" charset="0"/>
              </a:rPr>
              <a:t>How many       turns are equal to </a:t>
            </a:r>
            <a:r>
              <a:rPr lang="en-GB" sz="2000" b="1" dirty="0">
                <a:solidFill>
                  <a:schemeClr val="tx1"/>
                </a:solidFill>
                <a:latin typeface="Century Gothic" panose="020B0502020202020204" pitchFamily="34" charset="0"/>
              </a:rPr>
              <a:t>270</a:t>
            </a:r>
            <a:r>
              <a:rPr lang="en-GB" sz="2000" b="1" dirty="0">
                <a:solidFill>
                  <a:schemeClr val="tx1"/>
                </a:solidFill>
                <a:latin typeface="Century Gothic" panose="020B0502020202020204" pitchFamily="34" charset="0"/>
                <a:ea typeface="Ebrima" panose="02000000000000000000" pitchFamily="2" charset="0"/>
                <a:cs typeface="Ebrima" panose="02000000000000000000" pitchFamily="2" charset="0"/>
              </a:rPr>
              <a:t>°</a:t>
            </a:r>
            <a:r>
              <a:rPr lang="en-GB" sz="2000" b="1" dirty="0">
                <a:solidFill>
                  <a:schemeClr val="tx1"/>
                </a:solidFill>
                <a:latin typeface="Century Gothic" panose="020B0502020202020204" pitchFamily="34" charset="0"/>
              </a:rPr>
              <a:t>?</a:t>
            </a: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6 turns</a:t>
            </a:r>
          </a:p>
          <a:p>
            <a:pPr lvl="0" algn="ctr"/>
            <a:endParaRPr lang="en-GB" sz="2000" b="1" dirty="0">
              <a:solidFill>
                <a:srgbClr val="FF0000"/>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A7361A70-62EA-4D22-9766-56B52AB6ABC9}"/>
              </a:ext>
            </a:extLst>
          </p:cNvPr>
          <p:cNvGraphicFramePr>
            <a:graphicFrameLocks noGrp="1"/>
          </p:cNvGraphicFramePr>
          <p:nvPr/>
        </p:nvGraphicFramePr>
        <p:xfrm>
          <a:off x="3558791" y="634898"/>
          <a:ext cx="432000" cy="86400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4224148059"/>
                    </a:ext>
                  </a:extLst>
                </a:gridCol>
              </a:tblGrid>
              <a:tr h="432000">
                <a:tc>
                  <a:txBody>
                    <a:bodyPr/>
                    <a:lstStyle/>
                    <a:p>
                      <a:pPr algn="ctr"/>
                      <a:r>
                        <a:rPr lang="en-GB" sz="2000" b="1" dirty="0">
                          <a:solidFill>
                            <a:schemeClr val="tx1"/>
                          </a:solidFill>
                          <a:latin typeface="Century Gothic" panose="020B0502020202020204" pitchFamily="34" charset="0"/>
                        </a:rPr>
                        <a:t>1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428927"/>
                  </a:ext>
                </a:extLst>
              </a:tr>
              <a:tr h="432000">
                <a:tc>
                  <a:txBody>
                    <a:bodyPr/>
                    <a:lstStyle/>
                    <a:p>
                      <a:pPr algn="ctr"/>
                      <a:r>
                        <a:rPr lang="en-GB" sz="2000" b="1" dirty="0">
                          <a:solidFill>
                            <a:schemeClr val="tx1"/>
                          </a:solidFill>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45279414"/>
                  </a:ext>
                </a:extLst>
              </a:tr>
            </a:tbl>
          </a:graphicData>
        </a:graphic>
      </p:graphicFrame>
      <p:cxnSp>
        <p:nvCxnSpPr>
          <p:cNvPr id="10" name="Straight Connector 9">
            <a:extLst>
              <a:ext uri="{FF2B5EF4-FFF2-40B4-BE49-F238E27FC236}">
                <a16:creationId xmlns:a16="http://schemas.microsoft.com/office/drawing/2014/main" id="{1B3B0738-F204-40BC-8E60-A8D423F0AF86}"/>
              </a:ext>
            </a:extLst>
          </p:cNvPr>
          <p:cNvCxnSpPr/>
          <p:nvPr/>
        </p:nvCxnSpPr>
        <p:spPr>
          <a:xfrm flipV="1">
            <a:off x="4634144" y="2645546"/>
            <a:ext cx="816745" cy="7834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F5CCE82-C957-4736-B1C3-513E59A33754}"/>
              </a:ext>
            </a:extLst>
          </p:cNvPr>
          <p:cNvCxnSpPr>
            <a:cxnSpLocks/>
          </p:cNvCxnSpPr>
          <p:nvPr/>
        </p:nvCxnSpPr>
        <p:spPr>
          <a:xfrm>
            <a:off x="4634144" y="3429000"/>
            <a:ext cx="12256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747A312-863E-4940-96A0-657E1C423D36}"/>
              </a:ext>
            </a:extLst>
          </p:cNvPr>
          <p:cNvCxnSpPr>
            <a:cxnSpLocks/>
          </p:cNvCxnSpPr>
          <p:nvPr/>
        </p:nvCxnSpPr>
        <p:spPr>
          <a:xfrm>
            <a:off x="4634144" y="3429000"/>
            <a:ext cx="816745" cy="8001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91ECD88-C149-4E37-92FD-7BA5B71B7903}"/>
              </a:ext>
            </a:extLst>
          </p:cNvPr>
          <p:cNvCxnSpPr>
            <a:cxnSpLocks/>
          </p:cNvCxnSpPr>
          <p:nvPr/>
        </p:nvCxnSpPr>
        <p:spPr>
          <a:xfrm>
            <a:off x="4645574" y="3429000"/>
            <a:ext cx="0" cy="1158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7B69908-E03B-404F-ABE3-588442CF7E60}"/>
              </a:ext>
            </a:extLst>
          </p:cNvPr>
          <p:cNvCxnSpPr>
            <a:cxnSpLocks/>
          </p:cNvCxnSpPr>
          <p:nvPr/>
        </p:nvCxnSpPr>
        <p:spPr>
          <a:xfrm flipH="1">
            <a:off x="3851910" y="3429000"/>
            <a:ext cx="793664" cy="8001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BDC69EC-722B-42ED-AABA-FD5D88C60942}"/>
              </a:ext>
            </a:extLst>
          </p:cNvPr>
          <p:cNvCxnSpPr>
            <a:cxnSpLocks/>
          </p:cNvCxnSpPr>
          <p:nvPr/>
        </p:nvCxnSpPr>
        <p:spPr>
          <a:xfrm flipH="1">
            <a:off x="3451860" y="3429000"/>
            <a:ext cx="119371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090AFFD-24A2-4614-AA87-309EF7AD051C}"/>
              </a:ext>
            </a:extLst>
          </p:cNvPr>
          <p:cNvSpPr txBox="1"/>
          <p:nvPr/>
        </p:nvSpPr>
        <p:spPr>
          <a:xfrm>
            <a:off x="5355340" y="2438985"/>
            <a:ext cx="331433" cy="369332"/>
          </a:xfrm>
          <a:prstGeom prst="rect">
            <a:avLst/>
          </a:prstGeom>
          <a:noFill/>
        </p:spPr>
        <p:txBody>
          <a:bodyPr wrap="square" rtlCol="0">
            <a:spAutoFit/>
          </a:bodyPr>
          <a:lstStyle/>
          <a:p>
            <a:r>
              <a:rPr lang="en-GB" b="1" dirty="0">
                <a:solidFill>
                  <a:srgbClr val="FF0000"/>
                </a:solidFill>
                <a:latin typeface="Century Gothic" panose="020B0502020202020204" pitchFamily="34" charset="0"/>
              </a:rPr>
              <a:t>1</a:t>
            </a:r>
          </a:p>
        </p:txBody>
      </p:sp>
      <p:sp>
        <p:nvSpPr>
          <p:cNvPr id="22" name="TextBox 21">
            <a:extLst>
              <a:ext uri="{FF2B5EF4-FFF2-40B4-BE49-F238E27FC236}">
                <a16:creationId xmlns:a16="http://schemas.microsoft.com/office/drawing/2014/main" id="{8C41256C-4390-4D49-A1C8-E0767B23D603}"/>
              </a:ext>
            </a:extLst>
          </p:cNvPr>
          <p:cNvSpPr txBox="1"/>
          <p:nvPr/>
        </p:nvSpPr>
        <p:spPr>
          <a:xfrm>
            <a:off x="6067485" y="3244333"/>
            <a:ext cx="331433" cy="369332"/>
          </a:xfrm>
          <a:prstGeom prst="rect">
            <a:avLst/>
          </a:prstGeom>
          <a:noFill/>
        </p:spPr>
        <p:txBody>
          <a:bodyPr wrap="square" rtlCol="0">
            <a:spAutoFit/>
          </a:bodyPr>
          <a:lstStyle/>
          <a:p>
            <a:r>
              <a:rPr lang="en-GB" b="1" dirty="0">
                <a:solidFill>
                  <a:srgbClr val="FF0000"/>
                </a:solidFill>
                <a:latin typeface="Century Gothic" panose="020B0502020202020204" pitchFamily="34" charset="0"/>
              </a:rPr>
              <a:t>2</a:t>
            </a:r>
          </a:p>
        </p:txBody>
      </p:sp>
      <p:sp>
        <p:nvSpPr>
          <p:cNvPr id="23" name="TextBox 22">
            <a:extLst>
              <a:ext uri="{FF2B5EF4-FFF2-40B4-BE49-F238E27FC236}">
                <a16:creationId xmlns:a16="http://schemas.microsoft.com/office/drawing/2014/main" id="{E391CB09-C3A3-4A93-9186-80D86BB5F102}"/>
              </a:ext>
            </a:extLst>
          </p:cNvPr>
          <p:cNvSpPr txBox="1"/>
          <p:nvPr/>
        </p:nvSpPr>
        <p:spPr>
          <a:xfrm>
            <a:off x="5408942" y="4179808"/>
            <a:ext cx="331433" cy="369332"/>
          </a:xfrm>
          <a:prstGeom prst="rect">
            <a:avLst/>
          </a:prstGeom>
          <a:noFill/>
        </p:spPr>
        <p:txBody>
          <a:bodyPr wrap="square" rtlCol="0">
            <a:spAutoFit/>
          </a:bodyPr>
          <a:lstStyle/>
          <a:p>
            <a:r>
              <a:rPr lang="en-GB" b="1" dirty="0">
                <a:solidFill>
                  <a:srgbClr val="FF0000"/>
                </a:solidFill>
                <a:latin typeface="Century Gothic" panose="020B0502020202020204" pitchFamily="34" charset="0"/>
              </a:rPr>
              <a:t>3</a:t>
            </a:r>
          </a:p>
        </p:txBody>
      </p:sp>
      <p:sp>
        <p:nvSpPr>
          <p:cNvPr id="24" name="TextBox 23">
            <a:extLst>
              <a:ext uri="{FF2B5EF4-FFF2-40B4-BE49-F238E27FC236}">
                <a16:creationId xmlns:a16="http://schemas.microsoft.com/office/drawing/2014/main" id="{237DDE8E-9D41-4727-BB0B-EA16BFF66689}"/>
              </a:ext>
            </a:extLst>
          </p:cNvPr>
          <p:cNvSpPr txBox="1"/>
          <p:nvPr/>
        </p:nvSpPr>
        <p:spPr>
          <a:xfrm>
            <a:off x="4479857" y="4877968"/>
            <a:ext cx="331433" cy="369332"/>
          </a:xfrm>
          <a:prstGeom prst="rect">
            <a:avLst/>
          </a:prstGeom>
          <a:noFill/>
        </p:spPr>
        <p:txBody>
          <a:bodyPr wrap="square" rtlCol="0">
            <a:spAutoFit/>
          </a:bodyPr>
          <a:lstStyle/>
          <a:p>
            <a:r>
              <a:rPr lang="en-GB" b="1" dirty="0">
                <a:solidFill>
                  <a:srgbClr val="FF0000"/>
                </a:solidFill>
                <a:latin typeface="Century Gothic" panose="020B0502020202020204" pitchFamily="34" charset="0"/>
              </a:rPr>
              <a:t>4</a:t>
            </a:r>
          </a:p>
        </p:txBody>
      </p:sp>
      <p:sp>
        <p:nvSpPr>
          <p:cNvPr id="25" name="TextBox 24">
            <a:extLst>
              <a:ext uri="{FF2B5EF4-FFF2-40B4-BE49-F238E27FC236}">
                <a16:creationId xmlns:a16="http://schemas.microsoft.com/office/drawing/2014/main" id="{2EDE7B4D-E380-4712-8CD2-A5F76404D0C9}"/>
              </a:ext>
            </a:extLst>
          </p:cNvPr>
          <p:cNvSpPr txBox="1"/>
          <p:nvPr/>
        </p:nvSpPr>
        <p:spPr>
          <a:xfrm>
            <a:off x="3564079" y="4179808"/>
            <a:ext cx="331433" cy="369332"/>
          </a:xfrm>
          <a:prstGeom prst="rect">
            <a:avLst/>
          </a:prstGeom>
          <a:noFill/>
        </p:spPr>
        <p:txBody>
          <a:bodyPr wrap="square" rtlCol="0">
            <a:spAutoFit/>
          </a:bodyPr>
          <a:lstStyle/>
          <a:p>
            <a:r>
              <a:rPr lang="en-GB" b="1" dirty="0">
                <a:solidFill>
                  <a:srgbClr val="FF0000"/>
                </a:solidFill>
                <a:latin typeface="Century Gothic" panose="020B0502020202020204" pitchFamily="34" charset="0"/>
              </a:rPr>
              <a:t>5</a:t>
            </a:r>
          </a:p>
        </p:txBody>
      </p:sp>
      <p:sp>
        <p:nvSpPr>
          <p:cNvPr id="26" name="TextBox 25">
            <a:extLst>
              <a:ext uri="{FF2B5EF4-FFF2-40B4-BE49-F238E27FC236}">
                <a16:creationId xmlns:a16="http://schemas.microsoft.com/office/drawing/2014/main" id="{03226FD1-9BDA-41D9-B0D1-2D50C9EB0516}"/>
              </a:ext>
            </a:extLst>
          </p:cNvPr>
          <p:cNvSpPr txBox="1"/>
          <p:nvPr/>
        </p:nvSpPr>
        <p:spPr>
          <a:xfrm>
            <a:off x="2711536" y="3244333"/>
            <a:ext cx="331433" cy="369332"/>
          </a:xfrm>
          <a:prstGeom prst="rect">
            <a:avLst/>
          </a:prstGeom>
          <a:noFill/>
        </p:spPr>
        <p:txBody>
          <a:bodyPr wrap="square" rtlCol="0">
            <a:spAutoFit/>
          </a:bodyPr>
          <a:lstStyle/>
          <a:p>
            <a:r>
              <a:rPr lang="en-GB" b="1" dirty="0">
                <a:solidFill>
                  <a:srgbClr val="FF0000"/>
                </a:solidFill>
                <a:latin typeface="Century Gothic" panose="020B0502020202020204" pitchFamily="34" charset="0"/>
              </a:rPr>
              <a:t>6</a:t>
            </a:r>
          </a:p>
        </p:txBody>
      </p:sp>
      <p:sp>
        <p:nvSpPr>
          <p:cNvPr id="27" name="TextBox 26">
            <a:extLst>
              <a:ext uri="{FF2B5EF4-FFF2-40B4-BE49-F238E27FC236}">
                <a16:creationId xmlns:a16="http://schemas.microsoft.com/office/drawing/2014/main" id="{B578AD9F-61BF-405E-891B-A79AD4C84DE4}"/>
              </a:ext>
            </a:extLst>
          </p:cNvPr>
          <p:cNvSpPr txBox="1"/>
          <p:nvPr/>
        </p:nvSpPr>
        <p:spPr>
          <a:xfrm>
            <a:off x="8268111" y="5949582"/>
            <a:ext cx="540000" cy="276999"/>
          </a:xfrm>
          <a:prstGeom prst="rect">
            <a:avLst/>
          </a:prstGeom>
          <a:noFill/>
        </p:spPr>
        <p:txBody>
          <a:bodyPr wrap="square" rtlCol="0" anchor="ctr">
            <a:spAutoFit/>
          </a:bodyPr>
          <a:lstStyle/>
          <a:p>
            <a:pPr algn="ctr"/>
            <a:r>
              <a:rPr lang="en-GB" sz="1200" dirty="0">
                <a:latin typeface="Century Gothic" panose="020B0502020202020204" pitchFamily="34" charset="0"/>
              </a:rPr>
              <a:t>Y5</a:t>
            </a:r>
          </a:p>
        </p:txBody>
      </p:sp>
    </p:spTree>
    <p:extLst>
      <p:ext uri="{BB962C8B-B14F-4D97-AF65-F5344CB8AC3E}">
        <p14:creationId xmlns:p14="http://schemas.microsoft.com/office/powerpoint/2010/main" val="2639404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US"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&gt;, &lt; or = to complete the equation.</a:t>
            </a: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p:txBody>
      </p:sp>
      <p:graphicFrame>
        <p:nvGraphicFramePr>
          <p:cNvPr id="30" name="Table 29">
            <a:extLst>
              <a:ext uri="{FF2B5EF4-FFF2-40B4-BE49-F238E27FC236}">
                <a16:creationId xmlns:a16="http://schemas.microsoft.com/office/drawing/2014/main" id="{8C5A5819-FACB-4EAC-85AF-631E27B4F920}"/>
              </a:ext>
            </a:extLst>
          </p:cNvPr>
          <p:cNvGraphicFramePr>
            <a:graphicFrameLocks noGrp="1"/>
          </p:cNvGraphicFramePr>
          <p:nvPr>
            <p:extLst>
              <p:ext uri="{D42A27DB-BD31-4B8C-83A1-F6EECF244321}">
                <p14:modId xmlns:p14="http://schemas.microsoft.com/office/powerpoint/2010/main" val="3704224144"/>
              </p:ext>
            </p:extLst>
          </p:nvPr>
        </p:nvGraphicFramePr>
        <p:xfrm>
          <a:off x="2662063" y="2824569"/>
          <a:ext cx="3819874" cy="848861"/>
        </p:xfrm>
        <a:graphic>
          <a:graphicData uri="http://schemas.openxmlformats.org/drawingml/2006/table">
            <a:tbl>
              <a:tblPr firstRow="1" bandRow="1">
                <a:tableStyleId>{5940675A-B579-460E-94D1-54222C63F5DA}</a:tableStyleId>
              </a:tblPr>
              <a:tblGrid>
                <a:gridCol w="1358178">
                  <a:extLst>
                    <a:ext uri="{9D8B030D-6E8A-4147-A177-3AD203B41FA5}">
                      <a16:colId xmlns:a16="http://schemas.microsoft.com/office/drawing/2014/main" val="712520039"/>
                    </a:ext>
                  </a:extLst>
                </a:gridCol>
                <a:gridCol w="848861">
                  <a:extLst>
                    <a:ext uri="{9D8B030D-6E8A-4147-A177-3AD203B41FA5}">
                      <a16:colId xmlns:a16="http://schemas.microsoft.com/office/drawing/2014/main" val="2405828043"/>
                    </a:ext>
                  </a:extLst>
                </a:gridCol>
                <a:gridCol w="1612835">
                  <a:extLst>
                    <a:ext uri="{9D8B030D-6E8A-4147-A177-3AD203B41FA5}">
                      <a16:colId xmlns:a16="http://schemas.microsoft.com/office/drawing/2014/main" val="634884005"/>
                    </a:ext>
                  </a:extLst>
                </a:gridCol>
              </a:tblGrid>
              <a:tr h="848861">
                <a:tc>
                  <a:txBody>
                    <a:bodyPr/>
                    <a:lstStyle/>
                    <a:p>
                      <a:pPr algn="ctr"/>
                      <a:r>
                        <a:rPr lang="en-GB" sz="2800" b="1" dirty="0">
                          <a:latin typeface="Century Gothic" panose="020B0502020202020204" pitchFamily="34" charset="0"/>
                        </a:rPr>
                        <a:t>360</a:t>
                      </a:r>
                      <a:r>
                        <a:rPr lang="en-GB" sz="2800" b="1" kern="1200" dirty="0">
                          <a:solidFill>
                            <a:schemeClr val="tx1"/>
                          </a:solidFill>
                          <a:effectLst/>
                          <a:latin typeface="Century Gothic" panose="020B0502020202020204" pitchFamily="34" charset="0"/>
                          <a:ea typeface="+mn-ea"/>
                          <a:cs typeface="+mn-cs"/>
                        </a:rPr>
                        <a:t>°</a:t>
                      </a:r>
                      <a:endParaRPr lang="en-GB" sz="2800" b="1" dirty="0">
                        <a:latin typeface="Century Gothic" panose="020B0502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latin typeface="Century Gothic" panose="020B0502020202020204" pitchFamily="34" charset="0"/>
                        </a:rPr>
                        <a:t>        turn</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99395728"/>
                  </a:ext>
                </a:extLst>
              </a:tr>
            </a:tbl>
          </a:graphicData>
        </a:graphic>
      </p:graphicFrame>
      <p:graphicFrame>
        <p:nvGraphicFramePr>
          <p:cNvPr id="31" name="Table 30">
            <a:extLst>
              <a:ext uri="{FF2B5EF4-FFF2-40B4-BE49-F238E27FC236}">
                <a16:creationId xmlns:a16="http://schemas.microsoft.com/office/drawing/2014/main" id="{94497954-2693-4986-9120-76C53B545908}"/>
              </a:ext>
            </a:extLst>
          </p:cNvPr>
          <p:cNvGraphicFramePr>
            <a:graphicFrameLocks noGrp="1"/>
          </p:cNvGraphicFramePr>
          <p:nvPr>
            <p:extLst>
              <p:ext uri="{D42A27DB-BD31-4B8C-83A1-F6EECF244321}">
                <p14:modId xmlns:p14="http://schemas.microsoft.com/office/powerpoint/2010/main" val="453856141"/>
              </p:ext>
            </p:extLst>
          </p:nvPr>
        </p:nvGraphicFramePr>
        <p:xfrm>
          <a:off x="5093371" y="2780999"/>
          <a:ext cx="468000" cy="936000"/>
        </p:xfrm>
        <a:graphic>
          <a:graphicData uri="http://schemas.openxmlformats.org/drawingml/2006/table">
            <a:tbl>
              <a:tblPr firstRow="1" bandRow="1">
                <a:tableStyleId>{5940675A-B579-460E-94D1-54222C63F5DA}</a:tableStyleId>
              </a:tblPr>
              <a:tblGrid>
                <a:gridCol w="468000">
                  <a:extLst>
                    <a:ext uri="{9D8B030D-6E8A-4147-A177-3AD203B41FA5}">
                      <a16:colId xmlns:a16="http://schemas.microsoft.com/office/drawing/2014/main" val="4224148059"/>
                    </a:ext>
                  </a:extLst>
                </a:gridCol>
              </a:tblGrid>
              <a:tr h="468000">
                <a:tc>
                  <a:txBody>
                    <a:bodyPr/>
                    <a:lstStyle/>
                    <a:p>
                      <a:pPr algn="ctr"/>
                      <a:r>
                        <a:rPr lang="en-GB" sz="2800" b="1" dirty="0">
                          <a:solidFill>
                            <a:schemeClr val="tx1"/>
                          </a:solidFill>
                          <a:latin typeface="Century Gothic" panose="020B0502020202020204" pitchFamily="34" charset="0"/>
                        </a:rPr>
                        <a:t>3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428927"/>
                  </a:ext>
                </a:extLst>
              </a:tr>
              <a:tr h="468000">
                <a:tc>
                  <a:txBody>
                    <a:bodyPr/>
                    <a:lstStyle/>
                    <a:p>
                      <a:pPr algn="ctr"/>
                      <a:r>
                        <a:rPr lang="en-GB" sz="2800" b="1" dirty="0">
                          <a:solidFill>
                            <a:schemeClr val="tx1"/>
                          </a:solidFill>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45279414"/>
                  </a:ext>
                </a:extLst>
              </a:tr>
            </a:tbl>
          </a:graphicData>
        </a:graphic>
      </p:graphicFrame>
      <p:sp>
        <p:nvSpPr>
          <p:cNvPr id="9" name="TextBox 8">
            <a:extLst>
              <a:ext uri="{FF2B5EF4-FFF2-40B4-BE49-F238E27FC236}">
                <a16:creationId xmlns:a16="http://schemas.microsoft.com/office/drawing/2014/main" id="{3A2AA55D-0D98-4C23-B1B2-D3C0F4BF7A03}"/>
              </a:ext>
            </a:extLst>
          </p:cNvPr>
          <p:cNvSpPr txBox="1"/>
          <p:nvPr/>
        </p:nvSpPr>
        <p:spPr>
          <a:xfrm>
            <a:off x="8268111" y="5949582"/>
            <a:ext cx="540000" cy="276999"/>
          </a:xfrm>
          <a:prstGeom prst="rect">
            <a:avLst/>
          </a:prstGeom>
          <a:noFill/>
        </p:spPr>
        <p:txBody>
          <a:bodyPr wrap="square" rtlCol="0" anchor="ctr">
            <a:spAutoFit/>
          </a:bodyPr>
          <a:lstStyle/>
          <a:p>
            <a:pPr algn="ctr"/>
            <a:r>
              <a:rPr lang="en-GB" sz="1200" dirty="0">
                <a:latin typeface="Century Gothic" panose="020B0502020202020204" pitchFamily="34" charset="0"/>
              </a:rPr>
              <a:t>Y5</a:t>
            </a:r>
          </a:p>
        </p:txBody>
      </p:sp>
    </p:spTree>
    <p:extLst>
      <p:ext uri="{BB962C8B-B14F-4D97-AF65-F5344CB8AC3E}">
        <p14:creationId xmlns:p14="http://schemas.microsoft.com/office/powerpoint/2010/main" val="3380664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US"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&gt;, &lt; or = to complete the equation.</a:t>
            </a: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p:txBody>
      </p:sp>
      <p:graphicFrame>
        <p:nvGraphicFramePr>
          <p:cNvPr id="30" name="Table 29">
            <a:extLst>
              <a:ext uri="{FF2B5EF4-FFF2-40B4-BE49-F238E27FC236}">
                <a16:creationId xmlns:a16="http://schemas.microsoft.com/office/drawing/2014/main" id="{8C5A5819-FACB-4EAC-85AF-631E27B4F920}"/>
              </a:ext>
            </a:extLst>
          </p:cNvPr>
          <p:cNvGraphicFramePr>
            <a:graphicFrameLocks noGrp="1"/>
          </p:cNvGraphicFramePr>
          <p:nvPr>
            <p:extLst>
              <p:ext uri="{D42A27DB-BD31-4B8C-83A1-F6EECF244321}">
                <p14:modId xmlns:p14="http://schemas.microsoft.com/office/powerpoint/2010/main" val="326193611"/>
              </p:ext>
            </p:extLst>
          </p:nvPr>
        </p:nvGraphicFramePr>
        <p:xfrm>
          <a:off x="2662063" y="2824569"/>
          <a:ext cx="3819874" cy="848861"/>
        </p:xfrm>
        <a:graphic>
          <a:graphicData uri="http://schemas.openxmlformats.org/drawingml/2006/table">
            <a:tbl>
              <a:tblPr firstRow="1" bandRow="1">
                <a:tableStyleId>{5940675A-B579-460E-94D1-54222C63F5DA}</a:tableStyleId>
              </a:tblPr>
              <a:tblGrid>
                <a:gridCol w="1358178">
                  <a:extLst>
                    <a:ext uri="{9D8B030D-6E8A-4147-A177-3AD203B41FA5}">
                      <a16:colId xmlns:a16="http://schemas.microsoft.com/office/drawing/2014/main" val="712520039"/>
                    </a:ext>
                  </a:extLst>
                </a:gridCol>
                <a:gridCol w="848861">
                  <a:extLst>
                    <a:ext uri="{9D8B030D-6E8A-4147-A177-3AD203B41FA5}">
                      <a16:colId xmlns:a16="http://schemas.microsoft.com/office/drawing/2014/main" val="2405828043"/>
                    </a:ext>
                  </a:extLst>
                </a:gridCol>
                <a:gridCol w="1612835">
                  <a:extLst>
                    <a:ext uri="{9D8B030D-6E8A-4147-A177-3AD203B41FA5}">
                      <a16:colId xmlns:a16="http://schemas.microsoft.com/office/drawing/2014/main" val="634884005"/>
                    </a:ext>
                  </a:extLst>
                </a:gridCol>
              </a:tblGrid>
              <a:tr h="848861">
                <a:tc>
                  <a:txBody>
                    <a:bodyPr/>
                    <a:lstStyle/>
                    <a:p>
                      <a:pPr algn="ctr"/>
                      <a:r>
                        <a:rPr lang="en-GB" sz="2800" b="1" dirty="0">
                          <a:latin typeface="Century Gothic" panose="020B0502020202020204" pitchFamily="34" charset="0"/>
                        </a:rPr>
                        <a:t>360</a:t>
                      </a:r>
                      <a:r>
                        <a:rPr lang="en-GB" sz="2800" b="1" kern="1200" dirty="0">
                          <a:solidFill>
                            <a:schemeClr val="tx1"/>
                          </a:solidFill>
                          <a:effectLst/>
                          <a:latin typeface="Century Gothic" panose="020B0502020202020204" pitchFamily="34" charset="0"/>
                          <a:ea typeface="+mn-ea"/>
                          <a:cs typeface="+mn-cs"/>
                        </a:rPr>
                        <a:t>°</a:t>
                      </a:r>
                      <a:endParaRPr lang="en-GB" sz="2800" b="1" dirty="0">
                        <a:latin typeface="Century Gothic" panose="020B0502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&gt;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latin typeface="Century Gothic" panose="020B0502020202020204" pitchFamily="34" charset="0"/>
                        </a:rPr>
                        <a:t>        turn</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99395728"/>
                  </a:ext>
                </a:extLst>
              </a:tr>
            </a:tbl>
          </a:graphicData>
        </a:graphic>
      </p:graphicFrame>
      <p:graphicFrame>
        <p:nvGraphicFramePr>
          <p:cNvPr id="31" name="Table 30">
            <a:extLst>
              <a:ext uri="{FF2B5EF4-FFF2-40B4-BE49-F238E27FC236}">
                <a16:creationId xmlns:a16="http://schemas.microsoft.com/office/drawing/2014/main" id="{94497954-2693-4986-9120-76C53B545908}"/>
              </a:ext>
            </a:extLst>
          </p:cNvPr>
          <p:cNvGraphicFramePr>
            <a:graphicFrameLocks noGrp="1"/>
          </p:cNvGraphicFramePr>
          <p:nvPr/>
        </p:nvGraphicFramePr>
        <p:xfrm>
          <a:off x="5093371" y="2780999"/>
          <a:ext cx="468000" cy="936000"/>
        </p:xfrm>
        <a:graphic>
          <a:graphicData uri="http://schemas.openxmlformats.org/drawingml/2006/table">
            <a:tbl>
              <a:tblPr firstRow="1" bandRow="1">
                <a:tableStyleId>{5940675A-B579-460E-94D1-54222C63F5DA}</a:tableStyleId>
              </a:tblPr>
              <a:tblGrid>
                <a:gridCol w="468000">
                  <a:extLst>
                    <a:ext uri="{9D8B030D-6E8A-4147-A177-3AD203B41FA5}">
                      <a16:colId xmlns:a16="http://schemas.microsoft.com/office/drawing/2014/main" val="4224148059"/>
                    </a:ext>
                  </a:extLst>
                </a:gridCol>
              </a:tblGrid>
              <a:tr h="468000">
                <a:tc>
                  <a:txBody>
                    <a:bodyPr/>
                    <a:lstStyle/>
                    <a:p>
                      <a:pPr algn="ctr"/>
                      <a:r>
                        <a:rPr lang="en-GB" sz="2800" b="1" dirty="0">
                          <a:solidFill>
                            <a:schemeClr val="tx1"/>
                          </a:solidFill>
                          <a:latin typeface="Century Gothic" panose="020B0502020202020204" pitchFamily="34" charset="0"/>
                        </a:rPr>
                        <a:t>3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428927"/>
                  </a:ext>
                </a:extLst>
              </a:tr>
              <a:tr h="468000">
                <a:tc>
                  <a:txBody>
                    <a:bodyPr/>
                    <a:lstStyle/>
                    <a:p>
                      <a:pPr algn="ctr"/>
                      <a:r>
                        <a:rPr lang="en-GB" sz="2800" b="1" dirty="0">
                          <a:solidFill>
                            <a:schemeClr val="tx1"/>
                          </a:solidFill>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45279414"/>
                  </a:ext>
                </a:extLst>
              </a:tr>
            </a:tbl>
          </a:graphicData>
        </a:graphic>
      </p:graphicFrame>
      <p:sp>
        <p:nvSpPr>
          <p:cNvPr id="9" name="TextBox 8">
            <a:extLst>
              <a:ext uri="{FF2B5EF4-FFF2-40B4-BE49-F238E27FC236}">
                <a16:creationId xmlns:a16="http://schemas.microsoft.com/office/drawing/2014/main" id="{0B1F3A9A-6FB9-43FF-ABD4-275DF68A3DD3}"/>
              </a:ext>
            </a:extLst>
          </p:cNvPr>
          <p:cNvSpPr txBox="1"/>
          <p:nvPr/>
        </p:nvSpPr>
        <p:spPr>
          <a:xfrm>
            <a:off x="8268111" y="5949582"/>
            <a:ext cx="540000" cy="276999"/>
          </a:xfrm>
          <a:prstGeom prst="rect">
            <a:avLst/>
          </a:prstGeom>
          <a:noFill/>
        </p:spPr>
        <p:txBody>
          <a:bodyPr wrap="square" rtlCol="0" anchor="ctr">
            <a:spAutoFit/>
          </a:bodyPr>
          <a:lstStyle/>
          <a:p>
            <a:pPr algn="ctr"/>
            <a:r>
              <a:rPr lang="en-GB" sz="1200" dirty="0">
                <a:latin typeface="Century Gothic" panose="020B0502020202020204" pitchFamily="34" charset="0"/>
              </a:rPr>
              <a:t>Y5</a:t>
            </a:r>
          </a:p>
        </p:txBody>
      </p:sp>
    </p:spTree>
    <p:extLst>
      <p:ext uri="{BB962C8B-B14F-4D97-AF65-F5344CB8AC3E}">
        <p14:creationId xmlns:p14="http://schemas.microsoft.com/office/powerpoint/2010/main" val="1911849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 name="Straight Connector 9">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4" name="Straight Connector 23">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18F3874B-77C1-4326-9052-B96CE56C9B84}"/>
              </a:ext>
            </a:extLst>
          </p:cNvPr>
          <p:cNvPicPr>
            <a:picLocks noGrp="1" noChangeAspect="1"/>
          </p:cNvPicPr>
          <p:nvPr>
            <p:ph idx="1"/>
          </p:nvPr>
        </p:nvPicPr>
        <p:blipFill rotWithShape="1">
          <a:blip r:embed="rId2"/>
          <a:srcRect r="-1" b="2229"/>
          <a:stretch/>
        </p:blipFill>
        <p:spPr>
          <a:xfrm>
            <a:off x="426339" y="571500"/>
            <a:ext cx="8291322" cy="5715000"/>
          </a:xfrm>
          <a:prstGeom prst="rect">
            <a:avLst/>
          </a:prstGeom>
        </p:spPr>
      </p:pic>
      <p:sp>
        <p:nvSpPr>
          <p:cNvPr id="2" name="TextBox 1"/>
          <p:cNvSpPr txBox="1"/>
          <p:nvPr/>
        </p:nvSpPr>
        <p:spPr>
          <a:xfrm>
            <a:off x="2075935" y="131805"/>
            <a:ext cx="4623315" cy="369332"/>
          </a:xfrm>
          <a:prstGeom prst="rect">
            <a:avLst/>
          </a:prstGeom>
          <a:noFill/>
        </p:spPr>
        <p:txBody>
          <a:bodyPr wrap="square" rtlCol="0">
            <a:spAutoFit/>
          </a:bodyPr>
          <a:lstStyle/>
          <a:p>
            <a:pPr algn="ctr"/>
            <a:r>
              <a:rPr lang="en-GB" dirty="0"/>
              <a:t>Wednesday 20</a:t>
            </a:r>
            <a:r>
              <a:rPr lang="en-GB" baseline="30000" dirty="0"/>
              <a:t>th</a:t>
            </a:r>
            <a:r>
              <a:rPr lang="en-GB" dirty="0"/>
              <a:t> May 2020</a:t>
            </a:r>
          </a:p>
        </p:txBody>
      </p:sp>
    </p:spTree>
    <p:extLst>
      <p:ext uri="{BB962C8B-B14F-4D97-AF65-F5344CB8AC3E}">
        <p14:creationId xmlns:p14="http://schemas.microsoft.com/office/powerpoint/2010/main" val="3444747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3" name="Picture 22">
            <a:extLst>
              <a:ext uri="{FF2B5EF4-FFF2-40B4-BE49-F238E27FC236}">
                <a16:creationId xmlns:a16="http://schemas.microsoft.com/office/drawing/2014/main" id="{58CA6C31-63C3-4E05-BB63-AB118FF24121}"/>
              </a:ext>
            </a:extLst>
          </p:cNvPr>
          <p:cNvPicPr>
            <a:picLocks noChangeAspect="1"/>
          </p:cNvPicPr>
          <p:nvPr/>
        </p:nvPicPr>
        <p:blipFill>
          <a:blip r:embed="rId3"/>
          <a:stretch>
            <a:fillRect/>
          </a:stretch>
        </p:blipFill>
        <p:spPr>
          <a:xfrm>
            <a:off x="115438" y="141338"/>
            <a:ext cx="8913124" cy="6322100"/>
          </a:xfrm>
          <a:prstGeom prst="rect">
            <a:avLst/>
          </a:prstGeom>
        </p:spPr>
      </p:pic>
      <p:sp>
        <p:nvSpPr>
          <p:cNvPr id="24" name="TextBox 23">
            <a:extLst>
              <a:ext uri="{FF2B5EF4-FFF2-40B4-BE49-F238E27FC236}">
                <a16:creationId xmlns:a16="http://schemas.microsoft.com/office/drawing/2014/main" id="{EDAEE087-282B-47F6-8406-050EF65EDF27}"/>
              </a:ext>
            </a:extLst>
          </p:cNvPr>
          <p:cNvSpPr txBox="1"/>
          <p:nvPr/>
        </p:nvSpPr>
        <p:spPr>
          <a:xfrm>
            <a:off x="955415" y="2689355"/>
            <a:ext cx="927654"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Henry</a:t>
            </a:r>
          </a:p>
        </p:txBody>
      </p:sp>
      <p:sp>
        <p:nvSpPr>
          <p:cNvPr id="25" name="TextBox 24">
            <a:extLst>
              <a:ext uri="{FF2B5EF4-FFF2-40B4-BE49-F238E27FC236}">
                <a16:creationId xmlns:a16="http://schemas.microsoft.com/office/drawing/2014/main" id="{4671B1C3-6127-4800-9368-399B494BD720}"/>
              </a:ext>
            </a:extLst>
          </p:cNvPr>
          <p:cNvSpPr txBox="1"/>
          <p:nvPr/>
        </p:nvSpPr>
        <p:spPr>
          <a:xfrm>
            <a:off x="4318641" y="4027988"/>
            <a:ext cx="927655"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Olga</a:t>
            </a:r>
          </a:p>
        </p:txBody>
      </p:sp>
      <p:sp>
        <p:nvSpPr>
          <p:cNvPr id="26" name="TextBox 25">
            <a:extLst>
              <a:ext uri="{FF2B5EF4-FFF2-40B4-BE49-F238E27FC236}">
                <a16:creationId xmlns:a16="http://schemas.microsoft.com/office/drawing/2014/main" id="{BC318A5A-D982-4F5A-87C2-19656F6E9AF4}"/>
              </a:ext>
            </a:extLst>
          </p:cNvPr>
          <p:cNvSpPr txBox="1"/>
          <p:nvPr/>
        </p:nvSpPr>
        <p:spPr>
          <a:xfrm>
            <a:off x="2077322" y="1831835"/>
            <a:ext cx="3276000" cy="955723"/>
          </a:xfrm>
          <a:prstGeom prst="wedgeRoundRectCallout">
            <a:avLst>
              <a:gd name="adj1" fmla="val -57348"/>
              <a:gd name="adj2" fmla="val 37391"/>
              <a:gd name="adj3" fmla="val 16667"/>
            </a:avLst>
          </a:prstGeom>
          <a:solidFill>
            <a:schemeClr val="bg1"/>
          </a:solidFill>
          <a:ln w="12700">
            <a:solidFill>
              <a:schemeClr val="tx1"/>
            </a:solidFill>
          </a:ln>
        </p:spPr>
        <p:txBody>
          <a:bodyPr wrap="square" lIns="0" tIns="0" rIns="0" bIns="0" rtlCol="0" anchor="ctr">
            <a:spAutoFit/>
          </a:bodyPr>
          <a:lstStyle/>
          <a:p>
            <a:pPr algn="ctr">
              <a:lnSpc>
                <a:spcPct val="150000"/>
              </a:lnSpc>
            </a:pPr>
            <a:r>
              <a:rPr lang="en-GB" sz="2000" b="1" dirty="0">
                <a:latin typeface="Century Gothic" panose="020B0502020202020204" pitchFamily="34" charset="0"/>
              </a:rPr>
              <a:t>We need to turn through </a:t>
            </a:r>
          </a:p>
          <a:p>
            <a:pPr algn="ctr">
              <a:lnSpc>
                <a:spcPct val="150000"/>
              </a:lnSpc>
            </a:pPr>
            <a:r>
              <a:rPr lang="en-GB" sz="2000" b="1" dirty="0">
                <a:latin typeface="Century Gothic" panose="020B0502020202020204" pitchFamily="34" charset="0"/>
              </a:rPr>
              <a:t>a reflex angle.</a:t>
            </a:r>
          </a:p>
        </p:txBody>
      </p:sp>
      <p:sp>
        <p:nvSpPr>
          <p:cNvPr id="30" name="TextBox 29">
            <a:extLst>
              <a:ext uri="{FF2B5EF4-FFF2-40B4-BE49-F238E27FC236}">
                <a16:creationId xmlns:a16="http://schemas.microsoft.com/office/drawing/2014/main" id="{B3474843-706B-4A44-867B-92964FE3E1BF}"/>
              </a:ext>
            </a:extLst>
          </p:cNvPr>
          <p:cNvSpPr txBox="1"/>
          <p:nvPr/>
        </p:nvSpPr>
        <p:spPr>
          <a:xfrm flipH="1">
            <a:off x="751891" y="3285575"/>
            <a:ext cx="3276000" cy="955723"/>
          </a:xfrm>
          <a:prstGeom prst="wedgeRoundRectCallout">
            <a:avLst>
              <a:gd name="adj1" fmla="val -57348"/>
              <a:gd name="adj2" fmla="val 37391"/>
              <a:gd name="adj3" fmla="val 16667"/>
            </a:avLst>
          </a:prstGeom>
          <a:solidFill>
            <a:schemeClr val="bg1"/>
          </a:solidFill>
          <a:ln w="12700">
            <a:solidFill>
              <a:schemeClr val="tx1"/>
            </a:solidFill>
          </a:ln>
        </p:spPr>
        <p:txBody>
          <a:bodyPr wrap="square" lIns="0" tIns="0" rIns="0" bIns="0" rtlCol="0" anchor="ctr">
            <a:spAutoFit/>
          </a:bodyPr>
          <a:lstStyle/>
          <a:p>
            <a:pPr algn="ctr">
              <a:lnSpc>
                <a:spcPct val="150000"/>
              </a:lnSpc>
            </a:pPr>
            <a:r>
              <a:rPr lang="en-GB" sz="2000" b="1" dirty="0">
                <a:latin typeface="Century Gothic" panose="020B0502020202020204" pitchFamily="34" charset="0"/>
              </a:rPr>
              <a:t>We need to make a       turn anti-clockwise.</a:t>
            </a:r>
          </a:p>
        </p:txBody>
      </p:sp>
      <p:graphicFrame>
        <p:nvGraphicFramePr>
          <p:cNvPr id="31" name="Table 30">
            <a:extLst>
              <a:ext uri="{FF2B5EF4-FFF2-40B4-BE49-F238E27FC236}">
                <a16:creationId xmlns:a16="http://schemas.microsoft.com/office/drawing/2014/main" id="{7E623746-9693-4EA0-BDB6-2CC1F63B8B21}"/>
              </a:ext>
            </a:extLst>
          </p:cNvPr>
          <p:cNvGraphicFramePr>
            <a:graphicFrameLocks noGrp="1"/>
          </p:cNvGraphicFramePr>
          <p:nvPr/>
        </p:nvGraphicFramePr>
        <p:xfrm>
          <a:off x="919391" y="3763436"/>
          <a:ext cx="216000" cy="48768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4224148059"/>
                    </a:ext>
                  </a:extLst>
                </a:gridCol>
              </a:tblGrid>
              <a:tr h="216000">
                <a:tc>
                  <a:txBody>
                    <a:bodyPr/>
                    <a:lstStyle/>
                    <a:p>
                      <a:pPr algn="ctr"/>
                      <a:r>
                        <a:rPr lang="en-GB" sz="1600" b="1" dirty="0">
                          <a:solidFill>
                            <a:schemeClr val="tx1"/>
                          </a:solidFill>
                          <a:latin typeface="Century Gothic" panose="020B0502020202020204" pitchFamily="34" charset="0"/>
                        </a:rPr>
                        <a:t>1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428927"/>
                  </a:ext>
                </a:extLst>
              </a:tr>
              <a:tr h="216000">
                <a:tc>
                  <a:txBody>
                    <a:bodyPr/>
                    <a:lstStyle/>
                    <a:p>
                      <a:pPr algn="ctr"/>
                      <a:r>
                        <a:rPr lang="en-GB" sz="1600" b="1" dirty="0">
                          <a:solidFill>
                            <a:schemeClr val="tx1"/>
                          </a:solidFill>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45279414"/>
                  </a:ext>
                </a:extLst>
              </a:tr>
            </a:tbl>
          </a:graphicData>
        </a:graphic>
      </p:graphicFrame>
      <p:sp>
        <p:nvSpPr>
          <p:cNvPr id="35" name="Rectangle 34">
            <a:extLst>
              <a:ext uri="{FF2B5EF4-FFF2-40B4-BE49-F238E27FC236}">
                <a16:creationId xmlns:a16="http://schemas.microsoft.com/office/drawing/2014/main" id="{0B55A452-3ABE-4622-9344-EEDAAAD550A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US"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These pirates are facing south east and their captain has told them that they need to turn to face north east.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do you agree with? Explain.</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They are both correct because…</a:t>
            </a:r>
          </a:p>
          <a:p>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p:txBody>
      </p:sp>
      <p:sp>
        <p:nvSpPr>
          <p:cNvPr id="13" name="TextBox 12">
            <a:extLst>
              <a:ext uri="{FF2B5EF4-FFF2-40B4-BE49-F238E27FC236}">
                <a16:creationId xmlns:a16="http://schemas.microsoft.com/office/drawing/2014/main" id="{E6C24C15-09B3-4C9C-ACDB-0D7482ECCEE1}"/>
              </a:ext>
            </a:extLst>
          </p:cNvPr>
          <p:cNvSpPr txBox="1"/>
          <p:nvPr/>
        </p:nvSpPr>
        <p:spPr>
          <a:xfrm>
            <a:off x="8268111" y="5949582"/>
            <a:ext cx="540000" cy="276999"/>
          </a:xfrm>
          <a:prstGeom prst="rect">
            <a:avLst/>
          </a:prstGeom>
          <a:noFill/>
        </p:spPr>
        <p:txBody>
          <a:bodyPr wrap="square" rtlCol="0" anchor="ctr">
            <a:spAutoFit/>
          </a:bodyPr>
          <a:lstStyle/>
          <a:p>
            <a:pPr algn="ctr"/>
            <a:r>
              <a:rPr lang="en-GB" sz="1200" dirty="0">
                <a:latin typeface="Century Gothic" panose="020B0502020202020204" pitchFamily="34" charset="0"/>
              </a:rPr>
              <a:t>Y5</a:t>
            </a:r>
          </a:p>
        </p:txBody>
      </p:sp>
    </p:spTree>
    <p:extLst>
      <p:ext uri="{BB962C8B-B14F-4D97-AF65-F5344CB8AC3E}">
        <p14:creationId xmlns:p14="http://schemas.microsoft.com/office/powerpoint/2010/main" val="4193023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3" name="Picture 22">
            <a:extLst>
              <a:ext uri="{FF2B5EF4-FFF2-40B4-BE49-F238E27FC236}">
                <a16:creationId xmlns:a16="http://schemas.microsoft.com/office/drawing/2014/main" id="{58CA6C31-63C3-4E05-BB63-AB118FF24121}"/>
              </a:ext>
            </a:extLst>
          </p:cNvPr>
          <p:cNvPicPr>
            <a:picLocks noChangeAspect="1"/>
          </p:cNvPicPr>
          <p:nvPr/>
        </p:nvPicPr>
        <p:blipFill>
          <a:blip r:embed="rId3"/>
          <a:stretch>
            <a:fillRect/>
          </a:stretch>
        </p:blipFill>
        <p:spPr>
          <a:xfrm>
            <a:off x="115438" y="141338"/>
            <a:ext cx="8913124" cy="6322100"/>
          </a:xfrm>
          <a:prstGeom prst="rect">
            <a:avLst/>
          </a:prstGeom>
        </p:spPr>
      </p:pic>
      <p:sp>
        <p:nvSpPr>
          <p:cNvPr id="24" name="TextBox 23">
            <a:extLst>
              <a:ext uri="{FF2B5EF4-FFF2-40B4-BE49-F238E27FC236}">
                <a16:creationId xmlns:a16="http://schemas.microsoft.com/office/drawing/2014/main" id="{EDAEE087-282B-47F6-8406-050EF65EDF27}"/>
              </a:ext>
            </a:extLst>
          </p:cNvPr>
          <p:cNvSpPr txBox="1"/>
          <p:nvPr/>
        </p:nvSpPr>
        <p:spPr>
          <a:xfrm>
            <a:off x="955415" y="2689355"/>
            <a:ext cx="927654"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Henry</a:t>
            </a:r>
          </a:p>
        </p:txBody>
      </p:sp>
      <p:sp>
        <p:nvSpPr>
          <p:cNvPr id="25" name="TextBox 24">
            <a:extLst>
              <a:ext uri="{FF2B5EF4-FFF2-40B4-BE49-F238E27FC236}">
                <a16:creationId xmlns:a16="http://schemas.microsoft.com/office/drawing/2014/main" id="{4671B1C3-6127-4800-9368-399B494BD720}"/>
              </a:ext>
            </a:extLst>
          </p:cNvPr>
          <p:cNvSpPr txBox="1"/>
          <p:nvPr/>
        </p:nvSpPr>
        <p:spPr>
          <a:xfrm>
            <a:off x="4318641" y="4027988"/>
            <a:ext cx="927655"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Olga</a:t>
            </a:r>
          </a:p>
        </p:txBody>
      </p:sp>
      <p:sp>
        <p:nvSpPr>
          <p:cNvPr id="26" name="TextBox 25">
            <a:extLst>
              <a:ext uri="{FF2B5EF4-FFF2-40B4-BE49-F238E27FC236}">
                <a16:creationId xmlns:a16="http://schemas.microsoft.com/office/drawing/2014/main" id="{BC318A5A-D982-4F5A-87C2-19656F6E9AF4}"/>
              </a:ext>
            </a:extLst>
          </p:cNvPr>
          <p:cNvSpPr txBox="1"/>
          <p:nvPr/>
        </p:nvSpPr>
        <p:spPr>
          <a:xfrm>
            <a:off x="2077322" y="1831835"/>
            <a:ext cx="3276000" cy="955723"/>
          </a:xfrm>
          <a:prstGeom prst="wedgeRoundRectCallout">
            <a:avLst>
              <a:gd name="adj1" fmla="val -57348"/>
              <a:gd name="adj2" fmla="val 37391"/>
              <a:gd name="adj3" fmla="val 16667"/>
            </a:avLst>
          </a:prstGeom>
          <a:solidFill>
            <a:schemeClr val="bg1"/>
          </a:solidFill>
          <a:ln w="12700">
            <a:solidFill>
              <a:schemeClr val="tx1"/>
            </a:solidFill>
          </a:ln>
        </p:spPr>
        <p:txBody>
          <a:bodyPr wrap="square" lIns="0" tIns="0" rIns="0" bIns="0" rtlCol="0" anchor="ctr">
            <a:spAutoFit/>
          </a:bodyPr>
          <a:lstStyle/>
          <a:p>
            <a:pPr algn="ctr">
              <a:lnSpc>
                <a:spcPct val="150000"/>
              </a:lnSpc>
            </a:pPr>
            <a:r>
              <a:rPr lang="en-GB" sz="2000" b="1" dirty="0">
                <a:latin typeface="Century Gothic" panose="020B0502020202020204" pitchFamily="34" charset="0"/>
              </a:rPr>
              <a:t>We need to turn through </a:t>
            </a:r>
          </a:p>
          <a:p>
            <a:pPr algn="ctr">
              <a:lnSpc>
                <a:spcPct val="150000"/>
              </a:lnSpc>
            </a:pPr>
            <a:r>
              <a:rPr lang="en-GB" sz="2000" b="1" dirty="0">
                <a:latin typeface="Century Gothic" panose="020B0502020202020204" pitchFamily="34" charset="0"/>
              </a:rPr>
              <a:t>a reflex angle.</a:t>
            </a:r>
          </a:p>
        </p:txBody>
      </p:sp>
      <p:sp>
        <p:nvSpPr>
          <p:cNvPr id="30" name="TextBox 29">
            <a:extLst>
              <a:ext uri="{FF2B5EF4-FFF2-40B4-BE49-F238E27FC236}">
                <a16:creationId xmlns:a16="http://schemas.microsoft.com/office/drawing/2014/main" id="{B3474843-706B-4A44-867B-92964FE3E1BF}"/>
              </a:ext>
            </a:extLst>
          </p:cNvPr>
          <p:cNvSpPr txBox="1"/>
          <p:nvPr/>
        </p:nvSpPr>
        <p:spPr>
          <a:xfrm flipH="1">
            <a:off x="751891" y="3285575"/>
            <a:ext cx="3276000" cy="955723"/>
          </a:xfrm>
          <a:prstGeom prst="wedgeRoundRectCallout">
            <a:avLst>
              <a:gd name="adj1" fmla="val -57348"/>
              <a:gd name="adj2" fmla="val 37391"/>
              <a:gd name="adj3" fmla="val 16667"/>
            </a:avLst>
          </a:prstGeom>
          <a:solidFill>
            <a:schemeClr val="bg1"/>
          </a:solidFill>
          <a:ln w="12700">
            <a:solidFill>
              <a:schemeClr val="tx1"/>
            </a:solidFill>
          </a:ln>
        </p:spPr>
        <p:txBody>
          <a:bodyPr wrap="square" lIns="0" tIns="0" rIns="0" bIns="0" rtlCol="0" anchor="ctr">
            <a:spAutoFit/>
          </a:bodyPr>
          <a:lstStyle/>
          <a:p>
            <a:pPr algn="ctr">
              <a:lnSpc>
                <a:spcPct val="150000"/>
              </a:lnSpc>
            </a:pPr>
            <a:r>
              <a:rPr lang="en-GB" sz="2000" b="1" dirty="0">
                <a:latin typeface="Century Gothic" panose="020B0502020202020204" pitchFamily="34" charset="0"/>
              </a:rPr>
              <a:t>We need to make a       turn anti-clockwise.</a:t>
            </a:r>
          </a:p>
        </p:txBody>
      </p:sp>
      <p:graphicFrame>
        <p:nvGraphicFramePr>
          <p:cNvPr id="31" name="Table 30">
            <a:extLst>
              <a:ext uri="{FF2B5EF4-FFF2-40B4-BE49-F238E27FC236}">
                <a16:creationId xmlns:a16="http://schemas.microsoft.com/office/drawing/2014/main" id="{7E623746-9693-4EA0-BDB6-2CC1F63B8B21}"/>
              </a:ext>
            </a:extLst>
          </p:cNvPr>
          <p:cNvGraphicFramePr>
            <a:graphicFrameLocks noGrp="1"/>
          </p:cNvGraphicFramePr>
          <p:nvPr/>
        </p:nvGraphicFramePr>
        <p:xfrm>
          <a:off x="919391" y="3763436"/>
          <a:ext cx="216000" cy="48768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4224148059"/>
                    </a:ext>
                  </a:extLst>
                </a:gridCol>
              </a:tblGrid>
              <a:tr h="216000">
                <a:tc>
                  <a:txBody>
                    <a:bodyPr/>
                    <a:lstStyle/>
                    <a:p>
                      <a:pPr algn="ctr"/>
                      <a:r>
                        <a:rPr lang="en-GB" sz="1600" b="1" dirty="0">
                          <a:solidFill>
                            <a:schemeClr val="tx1"/>
                          </a:solidFill>
                          <a:latin typeface="Century Gothic" panose="020B0502020202020204" pitchFamily="34" charset="0"/>
                        </a:rPr>
                        <a:t>1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428927"/>
                  </a:ext>
                </a:extLst>
              </a:tr>
              <a:tr h="216000">
                <a:tc>
                  <a:txBody>
                    <a:bodyPr/>
                    <a:lstStyle/>
                    <a:p>
                      <a:pPr algn="ctr"/>
                      <a:r>
                        <a:rPr lang="en-GB" sz="1600" b="1" dirty="0">
                          <a:solidFill>
                            <a:schemeClr val="tx1"/>
                          </a:solidFill>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45279414"/>
                  </a:ext>
                </a:extLst>
              </a:tr>
            </a:tbl>
          </a:graphicData>
        </a:graphic>
      </p:graphicFrame>
      <p:sp>
        <p:nvSpPr>
          <p:cNvPr id="35" name="Rectangle 34">
            <a:extLst>
              <a:ext uri="{FF2B5EF4-FFF2-40B4-BE49-F238E27FC236}">
                <a16:creationId xmlns:a16="http://schemas.microsoft.com/office/drawing/2014/main" id="{0B55A452-3ABE-4622-9344-EEDAAAD550A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US"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These pirates are facing south east and their captain has told them that they need to turn to face north east.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do you agree with? Explain.</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They are both correct because a reflex angle of 270° clockwise will reach NE and a     (90°) turn anti-clockwise will also reach NE.  </a:t>
            </a:r>
          </a:p>
          <a:p>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ED81B203-F01C-453C-B9A8-DC768D040810}"/>
              </a:ext>
            </a:extLst>
          </p:cNvPr>
          <p:cNvGraphicFramePr>
            <a:graphicFrameLocks noGrp="1"/>
          </p:cNvGraphicFramePr>
          <p:nvPr>
            <p:extLst>
              <p:ext uri="{D42A27DB-BD31-4B8C-83A1-F6EECF244321}">
                <p14:modId xmlns:p14="http://schemas.microsoft.com/office/powerpoint/2010/main" val="138438092"/>
              </p:ext>
            </p:extLst>
          </p:nvPr>
        </p:nvGraphicFramePr>
        <p:xfrm>
          <a:off x="2350467" y="5671275"/>
          <a:ext cx="216000" cy="48768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4224148059"/>
                    </a:ext>
                  </a:extLst>
                </a:gridCol>
              </a:tblGrid>
              <a:tr h="216000">
                <a:tc>
                  <a:txBody>
                    <a:bodyPr/>
                    <a:lstStyle/>
                    <a:p>
                      <a:pPr algn="ctr"/>
                      <a:r>
                        <a:rPr lang="en-GB" sz="1600" b="1" dirty="0">
                          <a:solidFill>
                            <a:srgbClr val="FF0000"/>
                          </a:solidFill>
                          <a:latin typeface="Century Gothic" panose="020B0502020202020204" pitchFamily="34" charset="0"/>
                        </a:rPr>
                        <a:t>1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85428927"/>
                  </a:ext>
                </a:extLst>
              </a:tr>
              <a:tr h="216000">
                <a:tc>
                  <a:txBody>
                    <a:bodyPr/>
                    <a:lstStyle/>
                    <a:p>
                      <a:pPr algn="ctr"/>
                      <a:r>
                        <a:rPr lang="en-GB" sz="1600" b="1" dirty="0">
                          <a:solidFill>
                            <a:srgbClr val="FF0000"/>
                          </a:solidFill>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45279414"/>
                  </a:ext>
                </a:extLst>
              </a:tr>
            </a:tbl>
          </a:graphicData>
        </a:graphic>
      </p:graphicFrame>
      <p:sp>
        <p:nvSpPr>
          <p:cNvPr id="14" name="TextBox 13">
            <a:extLst>
              <a:ext uri="{FF2B5EF4-FFF2-40B4-BE49-F238E27FC236}">
                <a16:creationId xmlns:a16="http://schemas.microsoft.com/office/drawing/2014/main" id="{44FA5EF5-F5FF-43D9-87DB-2AC2D5F826E0}"/>
              </a:ext>
            </a:extLst>
          </p:cNvPr>
          <p:cNvSpPr txBox="1"/>
          <p:nvPr/>
        </p:nvSpPr>
        <p:spPr>
          <a:xfrm>
            <a:off x="8268111" y="5949582"/>
            <a:ext cx="540000" cy="276999"/>
          </a:xfrm>
          <a:prstGeom prst="rect">
            <a:avLst/>
          </a:prstGeom>
          <a:noFill/>
        </p:spPr>
        <p:txBody>
          <a:bodyPr wrap="square" rtlCol="0" anchor="ctr">
            <a:spAutoFit/>
          </a:bodyPr>
          <a:lstStyle/>
          <a:p>
            <a:pPr algn="ctr"/>
            <a:r>
              <a:rPr lang="en-GB" sz="1200" dirty="0">
                <a:latin typeface="Century Gothic" panose="020B0502020202020204" pitchFamily="34" charset="0"/>
              </a:rPr>
              <a:t>Y5</a:t>
            </a:r>
          </a:p>
        </p:txBody>
      </p:sp>
    </p:spTree>
    <p:extLst>
      <p:ext uri="{BB962C8B-B14F-4D97-AF65-F5344CB8AC3E}">
        <p14:creationId xmlns:p14="http://schemas.microsoft.com/office/powerpoint/2010/main" val="3344991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of the following cards could be </a:t>
            </a:r>
          </a:p>
          <a:p>
            <a:pPr algn="ctr"/>
            <a:r>
              <a:rPr lang="en-GB" sz="2000" b="1" dirty="0">
                <a:solidFill>
                  <a:schemeClr val="tx1"/>
                </a:solidFill>
                <a:latin typeface="Century Gothic" panose="020B0502020202020204" pitchFamily="34" charset="0"/>
              </a:rPr>
              <a:t>used to complete the statement?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Give all of the possible answers. </a:t>
            </a:r>
          </a:p>
        </p:txBody>
      </p:sp>
      <p:sp>
        <p:nvSpPr>
          <p:cNvPr id="9" name="TextBox 8">
            <a:extLst>
              <a:ext uri="{FF2B5EF4-FFF2-40B4-BE49-F238E27FC236}">
                <a16:creationId xmlns:a16="http://schemas.microsoft.com/office/drawing/2014/main" id="{37482191-E04F-4481-AF7F-49AE5322BC4E}"/>
              </a:ext>
            </a:extLst>
          </p:cNvPr>
          <p:cNvSpPr txBox="1"/>
          <p:nvPr/>
        </p:nvSpPr>
        <p:spPr>
          <a:xfrm>
            <a:off x="3114123" y="2375530"/>
            <a:ext cx="1196161" cy="510778"/>
          </a:xfrm>
          <a:prstGeom prst="flowChartAlternateProcess">
            <a:avLst/>
          </a:prstGeom>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b="1" dirty="0">
                <a:latin typeface="Century Gothic" panose="020B0502020202020204" pitchFamily="34" charset="0"/>
              </a:rPr>
              <a:t>NE</a:t>
            </a:r>
          </a:p>
        </p:txBody>
      </p:sp>
      <p:sp>
        <p:nvSpPr>
          <p:cNvPr id="10" name="TextBox 9">
            <a:extLst>
              <a:ext uri="{FF2B5EF4-FFF2-40B4-BE49-F238E27FC236}">
                <a16:creationId xmlns:a16="http://schemas.microsoft.com/office/drawing/2014/main" id="{DEC2CF4A-3189-4A8F-945F-E5DD6043652B}"/>
              </a:ext>
            </a:extLst>
          </p:cNvPr>
          <p:cNvSpPr txBox="1"/>
          <p:nvPr/>
        </p:nvSpPr>
        <p:spPr>
          <a:xfrm>
            <a:off x="1547756" y="2375530"/>
            <a:ext cx="1196161" cy="510778"/>
          </a:xfrm>
          <a:prstGeom prst="flowChartAlternateProcess">
            <a:avLst/>
          </a:prstGeom>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b="1" dirty="0">
                <a:latin typeface="Century Gothic" panose="020B0502020202020204" pitchFamily="34" charset="0"/>
              </a:rPr>
              <a:t>N</a:t>
            </a:r>
          </a:p>
        </p:txBody>
      </p:sp>
      <p:sp>
        <p:nvSpPr>
          <p:cNvPr id="11" name="TextBox 10">
            <a:extLst>
              <a:ext uri="{FF2B5EF4-FFF2-40B4-BE49-F238E27FC236}">
                <a16:creationId xmlns:a16="http://schemas.microsoft.com/office/drawing/2014/main" id="{E776953E-B0AF-4946-8A2D-978CB692D582}"/>
              </a:ext>
            </a:extLst>
          </p:cNvPr>
          <p:cNvSpPr txBox="1"/>
          <p:nvPr/>
        </p:nvSpPr>
        <p:spPr>
          <a:xfrm>
            <a:off x="6246857" y="2375530"/>
            <a:ext cx="1196161" cy="510778"/>
          </a:xfrm>
          <a:prstGeom prst="flowChartAlternateProcess">
            <a:avLst/>
          </a:prstGeom>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b="1" dirty="0">
                <a:latin typeface="Century Gothic" panose="020B0502020202020204" pitchFamily="34" charset="0"/>
              </a:rPr>
              <a:t>SE</a:t>
            </a:r>
          </a:p>
        </p:txBody>
      </p:sp>
      <p:sp>
        <p:nvSpPr>
          <p:cNvPr id="12" name="TextBox 11">
            <a:extLst>
              <a:ext uri="{FF2B5EF4-FFF2-40B4-BE49-F238E27FC236}">
                <a16:creationId xmlns:a16="http://schemas.microsoft.com/office/drawing/2014/main" id="{A04DCA0F-9D77-484B-BFC3-9410E4EC01FC}"/>
              </a:ext>
            </a:extLst>
          </p:cNvPr>
          <p:cNvSpPr txBox="1"/>
          <p:nvPr/>
        </p:nvSpPr>
        <p:spPr>
          <a:xfrm>
            <a:off x="4680490" y="2375530"/>
            <a:ext cx="1196161" cy="510778"/>
          </a:xfrm>
          <a:prstGeom prst="flowChartAlternateProcess">
            <a:avLst/>
          </a:prstGeom>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b="1" dirty="0">
                <a:latin typeface="Century Gothic" panose="020B0502020202020204" pitchFamily="34" charset="0"/>
              </a:rPr>
              <a:t>E</a:t>
            </a:r>
          </a:p>
        </p:txBody>
      </p:sp>
      <p:sp>
        <p:nvSpPr>
          <p:cNvPr id="13" name="TextBox 12">
            <a:extLst>
              <a:ext uri="{FF2B5EF4-FFF2-40B4-BE49-F238E27FC236}">
                <a16:creationId xmlns:a16="http://schemas.microsoft.com/office/drawing/2014/main" id="{77A2E54B-EEDF-4534-B24D-513A3599AE06}"/>
              </a:ext>
            </a:extLst>
          </p:cNvPr>
          <p:cNvSpPr txBox="1"/>
          <p:nvPr/>
        </p:nvSpPr>
        <p:spPr>
          <a:xfrm>
            <a:off x="3114123" y="3311272"/>
            <a:ext cx="1196161" cy="510778"/>
          </a:xfrm>
          <a:prstGeom prst="flowChartAlternateProcess">
            <a:avLst/>
          </a:prstGeom>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b="1" dirty="0">
                <a:latin typeface="Century Gothic" panose="020B0502020202020204" pitchFamily="34" charset="0"/>
              </a:rPr>
              <a:t>SW</a:t>
            </a:r>
          </a:p>
        </p:txBody>
      </p:sp>
      <p:sp>
        <p:nvSpPr>
          <p:cNvPr id="14" name="TextBox 13">
            <a:extLst>
              <a:ext uri="{FF2B5EF4-FFF2-40B4-BE49-F238E27FC236}">
                <a16:creationId xmlns:a16="http://schemas.microsoft.com/office/drawing/2014/main" id="{73BD7313-373B-4A44-B4F4-7F46131FE258}"/>
              </a:ext>
            </a:extLst>
          </p:cNvPr>
          <p:cNvSpPr txBox="1"/>
          <p:nvPr/>
        </p:nvSpPr>
        <p:spPr>
          <a:xfrm>
            <a:off x="1547756" y="3311272"/>
            <a:ext cx="1196161" cy="510778"/>
          </a:xfrm>
          <a:prstGeom prst="flowChartAlternateProcess">
            <a:avLst/>
          </a:prstGeom>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b="1" dirty="0">
                <a:latin typeface="Century Gothic" panose="020B0502020202020204" pitchFamily="34" charset="0"/>
              </a:rPr>
              <a:t>S</a:t>
            </a:r>
          </a:p>
        </p:txBody>
      </p:sp>
      <p:sp>
        <p:nvSpPr>
          <p:cNvPr id="15" name="TextBox 14">
            <a:extLst>
              <a:ext uri="{FF2B5EF4-FFF2-40B4-BE49-F238E27FC236}">
                <a16:creationId xmlns:a16="http://schemas.microsoft.com/office/drawing/2014/main" id="{A60AB6FE-07FE-435B-A559-5FE2C91670DF}"/>
              </a:ext>
            </a:extLst>
          </p:cNvPr>
          <p:cNvSpPr txBox="1"/>
          <p:nvPr/>
        </p:nvSpPr>
        <p:spPr>
          <a:xfrm>
            <a:off x="6246857" y="3311272"/>
            <a:ext cx="1196161" cy="510778"/>
          </a:xfrm>
          <a:prstGeom prst="flowChartAlternateProcess">
            <a:avLst/>
          </a:prstGeom>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b="1" dirty="0">
                <a:latin typeface="Century Gothic" panose="020B0502020202020204" pitchFamily="34" charset="0"/>
              </a:rPr>
              <a:t>NW</a:t>
            </a:r>
          </a:p>
        </p:txBody>
      </p:sp>
      <p:sp>
        <p:nvSpPr>
          <p:cNvPr id="20" name="TextBox 19">
            <a:extLst>
              <a:ext uri="{FF2B5EF4-FFF2-40B4-BE49-F238E27FC236}">
                <a16:creationId xmlns:a16="http://schemas.microsoft.com/office/drawing/2014/main" id="{912B993D-0197-4E99-9BA4-9364604C36CB}"/>
              </a:ext>
            </a:extLst>
          </p:cNvPr>
          <p:cNvSpPr txBox="1"/>
          <p:nvPr/>
        </p:nvSpPr>
        <p:spPr>
          <a:xfrm>
            <a:off x="4680490" y="3311272"/>
            <a:ext cx="1196161" cy="510778"/>
          </a:xfrm>
          <a:prstGeom prst="flowChartAlternateProcess">
            <a:avLst/>
          </a:prstGeom>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b="1" dirty="0">
                <a:latin typeface="Century Gothic" panose="020B0502020202020204" pitchFamily="34" charset="0"/>
              </a:rPr>
              <a:t>W</a:t>
            </a:r>
          </a:p>
        </p:txBody>
      </p:sp>
      <p:graphicFrame>
        <p:nvGraphicFramePr>
          <p:cNvPr id="21" name="Table 20">
            <a:extLst>
              <a:ext uri="{FF2B5EF4-FFF2-40B4-BE49-F238E27FC236}">
                <a16:creationId xmlns:a16="http://schemas.microsoft.com/office/drawing/2014/main" id="{6847A1FA-84AC-416A-9F42-F10FB58C0B1B}"/>
              </a:ext>
            </a:extLst>
          </p:cNvPr>
          <p:cNvGraphicFramePr>
            <a:graphicFrameLocks noGrp="1"/>
          </p:cNvGraphicFramePr>
          <p:nvPr>
            <p:extLst>
              <p:ext uri="{D42A27DB-BD31-4B8C-83A1-F6EECF244321}">
                <p14:modId xmlns:p14="http://schemas.microsoft.com/office/powerpoint/2010/main" val="331753286"/>
              </p:ext>
            </p:extLst>
          </p:nvPr>
        </p:nvGraphicFramePr>
        <p:xfrm>
          <a:off x="1987129" y="4185963"/>
          <a:ext cx="5169742" cy="1211747"/>
        </p:xfrm>
        <a:graphic>
          <a:graphicData uri="http://schemas.openxmlformats.org/drawingml/2006/table">
            <a:tbl>
              <a:tblPr firstRow="1" bandRow="1">
                <a:tableStyleId>{5940675A-B579-460E-94D1-54222C63F5DA}</a:tableStyleId>
              </a:tblPr>
              <a:tblGrid>
                <a:gridCol w="1015410">
                  <a:extLst>
                    <a:ext uri="{9D8B030D-6E8A-4147-A177-3AD203B41FA5}">
                      <a16:colId xmlns:a16="http://schemas.microsoft.com/office/drawing/2014/main" val="3087510842"/>
                    </a:ext>
                  </a:extLst>
                </a:gridCol>
                <a:gridCol w="506735">
                  <a:extLst>
                    <a:ext uri="{9D8B030D-6E8A-4147-A177-3AD203B41FA5}">
                      <a16:colId xmlns:a16="http://schemas.microsoft.com/office/drawing/2014/main" val="3080987187"/>
                    </a:ext>
                  </a:extLst>
                </a:gridCol>
                <a:gridCol w="2124000">
                  <a:extLst>
                    <a:ext uri="{9D8B030D-6E8A-4147-A177-3AD203B41FA5}">
                      <a16:colId xmlns:a16="http://schemas.microsoft.com/office/drawing/2014/main" val="2671964620"/>
                    </a:ext>
                  </a:extLst>
                </a:gridCol>
                <a:gridCol w="506735">
                  <a:extLst>
                    <a:ext uri="{9D8B030D-6E8A-4147-A177-3AD203B41FA5}">
                      <a16:colId xmlns:a16="http://schemas.microsoft.com/office/drawing/2014/main" val="3367714924"/>
                    </a:ext>
                  </a:extLst>
                </a:gridCol>
                <a:gridCol w="1016862">
                  <a:extLst>
                    <a:ext uri="{9D8B030D-6E8A-4147-A177-3AD203B41FA5}">
                      <a16:colId xmlns:a16="http://schemas.microsoft.com/office/drawing/2014/main" val="252688127"/>
                    </a:ext>
                  </a:extLst>
                </a:gridCol>
              </a:tblGrid>
              <a:tr h="1211747">
                <a:tc>
                  <a:txBody>
                    <a:bodyPr/>
                    <a:lstStyle/>
                    <a:p>
                      <a:pPr algn="ctr"/>
                      <a:r>
                        <a:rPr lang="en-GB" sz="2000" b="1" dirty="0">
                          <a:latin typeface="Century Gothic" panose="020B0502020202020204" pitchFamily="34" charset="0"/>
                        </a:rPr>
                        <a:t>A 270</a:t>
                      </a:r>
                      <a:r>
                        <a:rPr lang="en-GB" sz="2000" b="1" dirty="0">
                          <a:solidFill>
                            <a:schemeClr val="tx1"/>
                          </a:solidFill>
                          <a:latin typeface="Century Gothic" panose="020B0502020202020204" pitchFamily="34" charset="0"/>
                          <a:ea typeface="Ebrima" panose="02000000000000000000" pitchFamily="2" charset="0"/>
                          <a:cs typeface="Arial" panose="020B0604020202020204" pitchFamily="34" charset="0"/>
                        </a:rPr>
                        <a:t>° </a:t>
                      </a:r>
                      <a:r>
                        <a:rPr lang="en-GB" sz="2000" b="1" dirty="0">
                          <a:latin typeface="Century Gothic" panose="020B0502020202020204" pitchFamily="34" charset="0"/>
                        </a:rPr>
                        <a:t>turn</a:t>
                      </a:r>
                    </a:p>
                  </a:txBody>
                  <a:tcPr marL="147265" marR="147265"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&gt;</a:t>
                      </a:r>
                    </a:p>
                  </a:txBody>
                  <a:tcPr marL="147265" marR="147265"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turning from </a:t>
                      </a:r>
                    </a:p>
                    <a:p>
                      <a:pPr algn="ctr"/>
                      <a:r>
                        <a:rPr lang="en-GB" sz="2000" b="1" dirty="0">
                          <a:latin typeface="Century Gothic" panose="020B0502020202020204" pitchFamily="34" charset="0"/>
                        </a:rPr>
                        <a:t>NW to </a:t>
                      </a:r>
                      <a:r>
                        <a:rPr lang="en-GB" sz="2000" b="1" spc="0" dirty="0">
                          <a:latin typeface="Century Gothic" panose="020B0502020202020204" pitchFamily="34" charset="0"/>
                        </a:rPr>
                        <a:t>______</a:t>
                      </a:r>
                    </a:p>
                    <a:p>
                      <a:pPr algn="ctr"/>
                      <a:r>
                        <a:rPr lang="en-GB" sz="2000" b="1" dirty="0">
                          <a:latin typeface="Century Gothic" panose="020B0502020202020204" pitchFamily="34" charset="0"/>
                        </a:rPr>
                        <a:t>anti-clockwise</a:t>
                      </a:r>
                    </a:p>
                  </a:txBody>
                  <a:tcPr marL="147265" marR="147265"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&gt;</a:t>
                      </a:r>
                    </a:p>
                  </a:txBody>
                  <a:tcPr marL="147265" marR="147265"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a 90° turn</a:t>
                      </a:r>
                    </a:p>
                  </a:txBody>
                  <a:tcPr marL="147265" marR="147265"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55486324"/>
                  </a:ext>
                </a:extLst>
              </a:tr>
            </a:tbl>
          </a:graphicData>
        </a:graphic>
      </p:graphicFrame>
      <p:sp>
        <p:nvSpPr>
          <p:cNvPr id="22" name="TextBox 21">
            <a:extLst>
              <a:ext uri="{FF2B5EF4-FFF2-40B4-BE49-F238E27FC236}">
                <a16:creationId xmlns:a16="http://schemas.microsoft.com/office/drawing/2014/main" id="{F953BF98-642C-4F39-A45D-F68F7F2F3F29}"/>
              </a:ext>
            </a:extLst>
          </p:cNvPr>
          <p:cNvSpPr txBox="1"/>
          <p:nvPr/>
        </p:nvSpPr>
        <p:spPr>
          <a:xfrm>
            <a:off x="8268111" y="5949582"/>
            <a:ext cx="540000" cy="276999"/>
          </a:xfrm>
          <a:prstGeom prst="rect">
            <a:avLst/>
          </a:prstGeom>
          <a:noFill/>
        </p:spPr>
        <p:txBody>
          <a:bodyPr wrap="square" rtlCol="0" anchor="ctr">
            <a:spAutoFit/>
          </a:bodyPr>
          <a:lstStyle/>
          <a:p>
            <a:pPr algn="ctr"/>
            <a:r>
              <a:rPr lang="en-GB" sz="1200" dirty="0">
                <a:latin typeface="Century Gothic" panose="020B0502020202020204" pitchFamily="34" charset="0"/>
              </a:rPr>
              <a:t>Y5</a:t>
            </a:r>
          </a:p>
        </p:txBody>
      </p:sp>
    </p:spTree>
    <p:extLst>
      <p:ext uri="{BB962C8B-B14F-4D97-AF65-F5344CB8AC3E}">
        <p14:creationId xmlns:p14="http://schemas.microsoft.com/office/powerpoint/2010/main" val="3565531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of the following cards could be </a:t>
            </a:r>
          </a:p>
          <a:p>
            <a:pPr algn="ctr"/>
            <a:r>
              <a:rPr lang="en-GB" sz="2000" b="1" dirty="0">
                <a:solidFill>
                  <a:schemeClr val="tx1"/>
                </a:solidFill>
                <a:latin typeface="Century Gothic" panose="020B0502020202020204" pitchFamily="34" charset="0"/>
              </a:rPr>
              <a:t>used to complete the statement?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Give all of the possible answers.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S, SE and E. </a:t>
            </a:r>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37482191-E04F-4481-AF7F-49AE5322BC4E}"/>
              </a:ext>
            </a:extLst>
          </p:cNvPr>
          <p:cNvSpPr txBox="1"/>
          <p:nvPr/>
        </p:nvSpPr>
        <p:spPr>
          <a:xfrm>
            <a:off x="3114123" y="2375530"/>
            <a:ext cx="1196161" cy="510778"/>
          </a:xfrm>
          <a:prstGeom prst="flowChartAlternateProcess">
            <a:avLst/>
          </a:prstGeom>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b="1" dirty="0">
                <a:solidFill>
                  <a:schemeClr val="tx1">
                    <a:lumMod val="50000"/>
                    <a:lumOff val="50000"/>
                  </a:schemeClr>
                </a:solidFill>
                <a:latin typeface="Century Gothic" panose="020B0502020202020204" pitchFamily="34" charset="0"/>
              </a:rPr>
              <a:t>NE</a:t>
            </a:r>
          </a:p>
        </p:txBody>
      </p:sp>
      <p:sp>
        <p:nvSpPr>
          <p:cNvPr id="10" name="TextBox 9">
            <a:extLst>
              <a:ext uri="{FF2B5EF4-FFF2-40B4-BE49-F238E27FC236}">
                <a16:creationId xmlns:a16="http://schemas.microsoft.com/office/drawing/2014/main" id="{DEC2CF4A-3189-4A8F-945F-E5DD6043652B}"/>
              </a:ext>
            </a:extLst>
          </p:cNvPr>
          <p:cNvSpPr txBox="1"/>
          <p:nvPr/>
        </p:nvSpPr>
        <p:spPr>
          <a:xfrm>
            <a:off x="1547756" y="2375530"/>
            <a:ext cx="1196161" cy="510778"/>
          </a:xfrm>
          <a:prstGeom prst="flowChartAlternateProcess">
            <a:avLst/>
          </a:prstGeom>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b="1" dirty="0">
                <a:solidFill>
                  <a:schemeClr val="tx1">
                    <a:lumMod val="50000"/>
                    <a:lumOff val="50000"/>
                  </a:schemeClr>
                </a:solidFill>
                <a:latin typeface="Century Gothic" panose="020B0502020202020204" pitchFamily="34" charset="0"/>
              </a:rPr>
              <a:t>N</a:t>
            </a:r>
          </a:p>
        </p:txBody>
      </p:sp>
      <p:sp>
        <p:nvSpPr>
          <p:cNvPr id="11" name="TextBox 10">
            <a:extLst>
              <a:ext uri="{FF2B5EF4-FFF2-40B4-BE49-F238E27FC236}">
                <a16:creationId xmlns:a16="http://schemas.microsoft.com/office/drawing/2014/main" id="{E776953E-B0AF-4946-8A2D-978CB692D582}"/>
              </a:ext>
            </a:extLst>
          </p:cNvPr>
          <p:cNvSpPr txBox="1"/>
          <p:nvPr/>
        </p:nvSpPr>
        <p:spPr>
          <a:xfrm>
            <a:off x="6246857" y="2375530"/>
            <a:ext cx="1196161" cy="510778"/>
          </a:xfrm>
          <a:prstGeom prst="flowChartAlternateProcess">
            <a:avLst/>
          </a:prstGeom>
          <a:ln w="38100">
            <a:solidFill>
              <a:srgbClr val="FF0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b="1" dirty="0">
                <a:solidFill>
                  <a:srgbClr val="FF0000"/>
                </a:solidFill>
                <a:latin typeface="Century Gothic" panose="020B0502020202020204" pitchFamily="34" charset="0"/>
              </a:rPr>
              <a:t>SE</a:t>
            </a:r>
          </a:p>
        </p:txBody>
      </p:sp>
      <p:sp>
        <p:nvSpPr>
          <p:cNvPr id="12" name="TextBox 11">
            <a:extLst>
              <a:ext uri="{FF2B5EF4-FFF2-40B4-BE49-F238E27FC236}">
                <a16:creationId xmlns:a16="http://schemas.microsoft.com/office/drawing/2014/main" id="{A04DCA0F-9D77-484B-BFC3-9410E4EC01FC}"/>
              </a:ext>
            </a:extLst>
          </p:cNvPr>
          <p:cNvSpPr txBox="1"/>
          <p:nvPr/>
        </p:nvSpPr>
        <p:spPr>
          <a:xfrm>
            <a:off x="4680490" y="2375530"/>
            <a:ext cx="1196161" cy="510778"/>
          </a:xfrm>
          <a:prstGeom prst="flowChartAlternateProcess">
            <a:avLst/>
          </a:prstGeom>
          <a:ln w="38100">
            <a:solidFill>
              <a:srgbClr val="FF0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b="1" dirty="0">
                <a:solidFill>
                  <a:srgbClr val="FF0000"/>
                </a:solidFill>
                <a:latin typeface="Century Gothic" panose="020B0502020202020204" pitchFamily="34" charset="0"/>
              </a:rPr>
              <a:t>E</a:t>
            </a:r>
          </a:p>
        </p:txBody>
      </p:sp>
      <p:sp>
        <p:nvSpPr>
          <p:cNvPr id="13" name="TextBox 12">
            <a:extLst>
              <a:ext uri="{FF2B5EF4-FFF2-40B4-BE49-F238E27FC236}">
                <a16:creationId xmlns:a16="http://schemas.microsoft.com/office/drawing/2014/main" id="{77A2E54B-EEDF-4534-B24D-513A3599AE06}"/>
              </a:ext>
            </a:extLst>
          </p:cNvPr>
          <p:cNvSpPr txBox="1"/>
          <p:nvPr/>
        </p:nvSpPr>
        <p:spPr>
          <a:xfrm>
            <a:off x="3114123" y="3311272"/>
            <a:ext cx="1196161" cy="510778"/>
          </a:xfrm>
          <a:prstGeom prst="flowChartAlternateProcess">
            <a:avLst/>
          </a:prstGeom>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b="1" dirty="0">
                <a:solidFill>
                  <a:schemeClr val="tx1">
                    <a:lumMod val="50000"/>
                    <a:lumOff val="50000"/>
                  </a:schemeClr>
                </a:solidFill>
                <a:latin typeface="Century Gothic" panose="020B0502020202020204" pitchFamily="34" charset="0"/>
              </a:rPr>
              <a:t>SW</a:t>
            </a:r>
          </a:p>
        </p:txBody>
      </p:sp>
      <p:sp>
        <p:nvSpPr>
          <p:cNvPr id="14" name="TextBox 13">
            <a:extLst>
              <a:ext uri="{FF2B5EF4-FFF2-40B4-BE49-F238E27FC236}">
                <a16:creationId xmlns:a16="http://schemas.microsoft.com/office/drawing/2014/main" id="{73BD7313-373B-4A44-B4F4-7F46131FE258}"/>
              </a:ext>
            </a:extLst>
          </p:cNvPr>
          <p:cNvSpPr txBox="1"/>
          <p:nvPr/>
        </p:nvSpPr>
        <p:spPr>
          <a:xfrm>
            <a:off x="1547756" y="3311272"/>
            <a:ext cx="1196161" cy="510778"/>
          </a:xfrm>
          <a:prstGeom prst="flowChartAlternateProcess">
            <a:avLst/>
          </a:prstGeom>
          <a:ln w="38100">
            <a:solidFill>
              <a:srgbClr val="FF0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b="1" dirty="0">
                <a:solidFill>
                  <a:srgbClr val="FF0000"/>
                </a:solidFill>
                <a:latin typeface="Century Gothic" panose="020B0502020202020204" pitchFamily="34" charset="0"/>
              </a:rPr>
              <a:t>S</a:t>
            </a:r>
          </a:p>
        </p:txBody>
      </p:sp>
      <p:sp>
        <p:nvSpPr>
          <p:cNvPr id="15" name="TextBox 14">
            <a:extLst>
              <a:ext uri="{FF2B5EF4-FFF2-40B4-BE49-F238E27FC236}">
                <a16:creationId xmlns:a16="http://schemas.microsoft.com/office/drawing/2014/main" id="{A60AB6FE-07FE-435B-A559-5FE2C91670DF}"/>
              </a:ext>
            </a:extLst>
          </p:cNvPr>
          <p:cNvSpPr txBox="1"/>
          <p:nvPr/>
        </p:nvSpPr>
        <p:spPr>
          <a:xfrm>
            <a:off x="6246857" y="3311272"/>
            <a:ext cx="1196161" cy="510778"/>
          </a:xfrm>
          <a:prstGeom prst="flowChartAlternateProcess">
            <a:avLst/>
          </a:prstGeom>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b="1" dirty="0">
                <a:solidFill>
                  <a:schemeClr val="tx1">
                    <a:lumMod val="50000"/>
                    <a:lumOff val="50000"/>
                  </a:schemeClr>
                </a:solidFill>
                <a:latin typeface="Century Gothic" panose="020B0502020202020204" pitchFamily="34" charset="0"/>
              </a:rPr>
              <a:t>NW</a:t>
            </a:r>
          </a:p>
        </p:txBody>
      </p:sp>
      <p:sp>
        <p:nvSpPr>
          <p:cNvPr id="20" name="TextBox 19">
            <a:extLst>
              <a:ext uri="{FF2B5EF4-FFF2-40B4-BE49-F238E27FC236}">
                <a16:creationId xmlns:a16="http://schemas.microsoft.com/office/drawing/2014/main" id="{912B993D-0197-4E99-9BA4-9364604C36CB}"/>
              </a:ext>
            </a:extLst>
          </p:cNvPr>
          <p:cNvSpPr txBox="1"/>
          <p:nvPr/>
        </p:nvSpPr>
        <p:spPr>
          <a:xfrm>
            <a:off x="4680490" y="3311272"/>
            <a:ext cx="1196161" cy="510778"/>
          </a:xfrm>
          <a:prstGeom prst="flowChartAlternateProcess">
            <a:avLst/>
          </a:prstGeom>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b="1" dirty="0">
                <a:solidFill>
                  <a:schemeClr val="tx1">
                    <a:lumMod val="50000"/>
                    <a:lumOff val="50000"/>
                  </a:schemeClr>
                </a:solidFill>
                <a:latin typeface="Century Gothic" panose="020B0502020202020204" pitchFamily="34" charset="0"/>
              </a:rPr>
              <a:t>W</a:t>
            </a:r>
          </a:p>
        </p:txBody>
      </p:sp>
      <p:graphicFrame>
        <p:nvGraphicFramePr>
          <p:cNvPr id="21" name="Table 20">
            <a:extLst>
              <a:ext uri="{FF2B5EF4-FFF2-40B4-BE49-F238E27FC236}">
                <a16:creationId xmlns:a16="http://schemas.microsoft.com/office/drawing/2014/main" id="{6847A1FA-84AC-416A-9F42-F10FB58C0B1B}"/>
              </a:ext>
            </a:extLst>
          </p:cNvPr>
          <p:cNvGraphicFramePr>
            <a:graphicFrameLocks noGrp="1"/>
          </p:cNvGraphicFramePr>
          <p:nvPr>
            <p:extLst>
              <p:ext uri="{D42A27DB-BD31-4B8C-83A1-F6EECF244321}">
                <p14:modId xmlns:p14="http://schemas.microsoft.com/office/powerpoint/2010/main" val="343569670"/>
              </p:ext>
            </p:extLst>
          </p:nvPr>
        </p:nvGraphicFramePr>
        <p:xfrm>
          <a:off x="1987129" y="4185963"/>
          <a:ext cx="5169742" cy="1211747"/>
        </p:xfrm>
        <a:graphic>
          <a:graphicData uri="http://schemas.openxmlformats.org/drawingml/2006/table">
            <a:tbl>
              <a:tblPr firstRow="1" bandRow="1">
                <a:tableStyleId>{5940675A-B579-460E-94D1-54222C63F5DA}</a:tableStyleId>
              </a:tblPr>
              <a:tblGrid>
                <a:gridCol w="1015410">
                  <a:extLst>
                    <a:ext uri="{9D8B030D-6E8A-4147-A177-3AD203B41FA5}">
                      <a16:colId xmlns:a16="http://schemas.microsoft.com/office/drawing/2014/main" val="3087510842"/>
                    </a:ext>
                  </a:extLst>
                </a:gridCol>
                <a:gridCol w="506735">
                  <a:extLst>
                    <a:ext uri="{9D8B030D-6E8A-4147-A177-3AD203B41FA5}">
                      <a16:colId xmlns:a16="http://schemas.microsoft.com/office/drawing/2014/main" val="3080987187"/>
                    </a:ext>
                  </a:extLst>
                </a:gridCol>
                <a:gridCol w="2124000">
                  <a:extLst>
                    <a:ext uri="{9D8B030D-6E8A-4147-A177-3AD203B41FA5}">
                      <a16:colId xmlns:a16="http://schemas.microsoft.com/office/drawing/2014/main" val="2671964620"/>
                    </a:ext>
                  </a:extLst>
                </a:gridCol>
                <a:gridCol w="506735">
                  <a:extLst>
                    <a:ext uri="{9D8B030D-6E8A-4147-A177-3AD203B41FA5}">
                      <a16:colId xmlns:a16="http://schemas.microsoft.com/office/drawing/2014/main" val="3367714924"/>
                    </a:ext>
                  </a:extLst>
                </a:gridCol>
                <a:gridCol w="1016862">
                  <a:extLst>
                    <a:ext uri="{9D8B030D-6E8A-4147-A177-3AD203B41FA5}">
                      <a16:colId xmlns:a16="http://schemas.microsoft.com/office/drawing/2014/main" val="252688127"/>
                    </a:ext>
                  </a:extLst>
                </a:gridCol>
              </a:tblGrid>
              <a:tr h="1211747">
                <a:tc>
                  <a:txBody>
                    <a:bodyPr/>
                    <a:lstStyle/>
                    <a:p>
                      <a:pPr algn="ctr"/>
                      <a:r>
                        <a:rPr lang="en-GB" sz="2000" b="1" dirty="0">
                          <a:latin typeface="Century Gothic" panose="020B0502020202020204" pitchFamily="34" charset="0"/>
                        </a:rPr>
                        <a:t>A 270</a:t>
                      </a:r>
                      <a:r>
                        <a:rPr lang="en-GB" sz="2000" b="1" dirty="0">
                          <a:solidFill>
                            <a:schemeClr val="tx1"/>
                          </a:solidFill>
                          <a:latin typeface="Century Gothic" panose="020B0502020202020204" pitchFamily="34" charset="0"/>
                          <a:ea typeface="Ebrima" panose="02000000000000000000" pitchFamily="2" charset="0"/>
                          <a:cs typeface="Arial" panose="020B0604020202020204" pitchFamily="34" charset="0"/>
                        </a:rPr>
                        <a:t>° </a:t>
                      </a:r>
                      <a:r>
                        <a:rPr lang="en-GB" sz="2000" b="1" dirty="0">
                          <a:latin typeface="Century Gothic" panose="020B0502020202020204" pitchFamily="34" charset="0"/>
                        </a:rPr>
                        <a:t>turn</a:t>
                      </a:r>
                    </a:p>
                  </a:txBody>
                  <a:tcPr marL="147265" marR="147265"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&gt;</a:t>
                      </a:r>
                    </a:p>
                  </a:txBody>
                  <a:tcPr marL="147265" marR="147265"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turning from </a:t>
                      </a:r>
                    </a:p>
                    <a:p>
                      <a:pPr algn="ctr"/>
                      <a:r>
                        <a:rPr lang="en-GB" sz="2000" b="1" dirty="0">
                          <a:latin typeface="Century Gothic" panose="020B0502020202020204" pitchFamily="34" charset="0"/>
                        </a:rPr>
                        <a:t>NW to </a:t>
                      </a:r>
                      <a:r>
                        <a:rPr lang="en-GB" sz="2000" b="1" spc="0" dirty="0">
                          <a:latin typeface="Century Gothic" panose="020B0502020202020204" pitchFamily="34" charset="0"/>
                        </a:rPr>
                        <a:t>______</a:t>
                      </a:r>
                    </a:p>
                    <a:p>
                      <a:pPr algn="ctr"/>
                      <a:r>
                        <a:rPr lang="en-GB" sz="2000" b="1" dirty="0">
                          <a:latin typeface="Century Gothic" panose="020B0502020202020204" pitchFamily="34" charset="0"/>
                        </a:rPr>
                        <a:t>anti-clockwise</a:t>
                      </a:r>
                    </a:p>
                  </a:txBody>
                  <a:tcPr marL="147265" marR="147265"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&gt;</a:t>
                      </a:r>
                    </a:p>
                  </a:txBody>
                  <a:tcPr marL="147265" marR="147265"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a 90° turn</a:t>
                      </a:r>
                    </a:p>
                  </a:txBody>
                  <a:tcPr marL="147265" marR="147265"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55486324"/>
                  </a:ext>
                </a:extLst>
              </a:tr>
            </a:tbl>
          </a:graphicData>
        </a:graphic>
      </p:graphicFrame>
      <p:sp>
        <p:nvSpPr>
          <p:cNvPr id="22" name="TextBox 21">
            <a:extLst>
              <a:ext uri="{FF2B5EF4-FFF2-40B4-BE49-F238E27FC236}">
                <a16:creationId xmlns:a16="http://schemas.microsoft.com/office/drawing/2014/main" id="{6A5CA179-FD5F-4B32-A966-9E6FADE0DFF9}"/>
              </a:ext>
            </a:extLst>
          </p:cNvPr>
          <p:cNvSpPr txBox="1"/>
          <p:nvPr/>
        </p:nvSpPr>
        <p:spPr>
          <a:xfrm>
            <a:off x="8268111" y="5949582"/>
            <a:ext cx="540000" cy="276999"/>
          </a:xfrm>
          <a:prstGeom prst="rect">
            <a:avLst/>
          </a:prstGeom>
          <a:noFill/>
        </p:spPr>
        <p:txBody>
          <a:bodyPr wrap="square" rtlCol="0" anchor="ctr">
            <a:spAutoFit/>
          </a:bodyPr>
          <a:lstStyle/>
          <a:p>
            <a:pPr algn="ctr"/>
            <a:r>
              <a:rPr lang="en-GB" sz="1200" dirty="0">
                <a:latin typeface="Century Gothic" panose="020B0502020202020204" pitchFamily="34" charset="0"/>
              </a:rPr>
              <a:t>Y5</a:t>
            </a:r>
          </a:p>
        </p:txBody>
      </p:sp>
    </p:spTree>
    <p:extLst>
      <p:ext uri="{BB962C8B-B14F-4D97-AF65-F5344CB8AC3E}">
        <p14:creationId xmlns:p14="http://schemas.microsoft.com/office/powerpoint/2010/main" val="1108587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Y5-6 – Summer Block 3 – Shape</a:t>
            </a:r>
            <a:endParaRPr lang="en-GB" sz="4400" b="1" dirty="0">
              <a:solidFill>
                <a:schemeClr val="bg2">
                  <a:lumMod val="50000"/>
                </a:schemeClr>
              </a:solidFill>
              <a:latin typeface="Century Gothic" panose="020B0502020202020204" pitchFamily="34" charset="0"/>
            </a:endParaRPr>
          </a:p>
          <a:p>
            <a:pPr algn="ctr"/>
            <a:r>
              <a:rPr lang="en-GB" sz="2400" b="1" dirty="0">
                <a:solidFill>
                  <a:schemeClr val="bg2">
                    <a:lumMod val="50000"/>
                  </a:schemeClr>
                </a:solidFill>
                <a:latin typeface="Century Gothic" panose="020B0502020202020204" pitchFamily="34" charset="0"/>
              </a:rPr>
              <a:t>Tuesday 19</a:t>
            </a:r>
            <a:r>
              <a:rPr lang="en-GB" sz="2400" b="1" baseline="30000" dirty="0">
                <a:solidFill>
                  <a:schemeClr val="bg2">
                    <a:lumMod val="50000"/>
                  </a:schemeClr>
                </a:solidFill>
                <a:latin typeface="Century Gothic" panose="020B0502020202020204" pitchFamily="34" charset="0"/>
              </a:rPr>
              <a:t>th</a:t>
            </a:r>
            <a:r>
              <a:rPr lang="en-GB" sz="2400" b="1" dirty="0">
                <a:solidFill>
                  <a:schemeClr val="bg2">
                    <a:lumMod val="50000"/>
                  </a:schemeClr>
                </a:solidFill>
                <a:latin typeface="Century Gothic" panose="020B0502020202020204" pitchFamily="34" charset="0"/>
              </a:rPr>
              <a:t> May 2020</a:t>
            </a:r>
            <a:endParaRPr lang="en-GB" sz="1050" b="1" dirty="0">
              <a:solidFill>
                <a:schemeClr val="bg2">
                  <a:lumMod val="25000"/>
                </a:schemeClr>
              </a:solidFill>
              <a:latin typeface="Century Gothic" panose="020B0502020202020204" pitchFamily="34" charset="0"/>
            </a:endParaRPr>
          </a:p>
          <a:p>
            <a:pPr lvl="0" algn="ctr"/>
            <a:r>
              <a:rPr lang="en-GB" sz="5400" b="1" dirty="0">
                <a:solidFill>
                  <a:schemeClr val="bg2">
                    <a:lumMod val="25000"/>
                  </a:schemeClr>
                </a:solidFill>
                <a:latin typeface="Century Gothic" panose="020B0502020202020204" pitchFamily="34" charset="0"/>
              </a:rPr>
              <a:t>Step 1</a:t>
            </a:r>
          </a:p>
          <a:p>
            <a:pPr lvl="0" algn="ctr"/>
            <a:endParaRPr lang="en-GB" sz="5400" b="1" dirty="0">
              <a:solidFill>
                <a:schemeClr val="bg2">
                  <a:lumMod val="25000"/>
                </a:schemeClr>
              </a:solidFill>
              <a:latin typeface="Century Gothic" panose="020B0502020202020204" pitchFamily="34" charset="0"/>
            </a:endParaRPr>
          </a:p>
          <a:p>
            <a:pPr lvl="0" algn="ctr"/>
            <a:r>
              <a:rPr lang="en-GB" sz="5400" b="1" dirty="0">
                <a:solidFill>
                  <a:schemeClr val="bg2">
                    <a:lumMod val="25000"/>
                  </a:schemeClr>
                </a:solidFill>
                <a:latin typeface="Century Gothic" panose="020B0502020202020204" pitchFamily="34" charset="0"/>
              </a:rPr>
              <a:t>Year 5: Measuring Angles in Degrees</a:t>
            </a:r>
            <a:endParaRPr lang="en-GB" sz="14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855900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950EF6FA-18CD-430D-9C41-CF9D11F38D39}"/>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3" name="Rectangle 12">
            <a:extLst>
              <a:ext uri="{FF2B5EF4-FFF2-40B4-BE49-F238E27FC236}">
                <a16:creationId xmlns:a16="http://schemas.microsoft.com/office/drawing/2014/main" id="{F139230D-FEBF-44A9-B500-50AD0699568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Starting at 06:55, the minute hand makes more than 4 but </a:t>
            </a:r>
          </a:p>
          <a:p>
            <a:pPr lvl="0" algn="ctr" defTabSz="514350">
              <a:defRPr/>
            </a:pPr>
            <a:r>
              <a:rPr lang="en-GB" sz="2000" b="1" dirty="0">
                <a:solidFill>
                  <a:schemeClr val="tx1"/>
                </a:solidFill>
                <a:latin typeface="Century Gothic" panose="020B0502020202020204" pitchFamily="34" charset="0"/>
              </a:rPr>
              <a:t>fewer than 7 quarter turns clockwise. </a:t>
            </a:r>
          </a:p>
          <a:p>
            <a:pPr lvl="0" algn="ctr" defTabSz="514350">
              <a:defRPr/>
            </a:pPr>
            <a:r>
              <a:rPr lang="en-GB" sz="2000" b="1" dirty="0">
                <a:solidFill>
                  <a:schemeClr val="tx1"/>
                </a:solidFill>
                <a:latin typeface="Century Gothic" panose="020B0502020202020204" pitchFamily="34" charset="0"/>
              </a:rPr>
              <a:t>What times could the clock show after the turns? </a:t>
            </a:r>
          </a:p>
        </p:txBody>
      </p:sp>
      <p:sp>
        <p:nvSpPr>
          <p:cNvPr id="9" name="TextBox 8">
            <a:extLst>
              <a:ext uri="{FF2B5EF4-FFF2-40B4-BE49-F238E27FC236}">
                <a16:creationId xmlns:a16="http://schemas.microsoft.com/office/drawing/2014/main" id="{D4E41794-9A3E-499F-8548-FC1DE6E2E37F}"/>
              </a:ext>
            </a:extLst>
          </p:cNvPr>
          <p:cNvSpPr txBox="1"/>
          <p:nvPr/>
        </p:nvSpPr>
        <p:spPr>
          <a:xfrm>
            <a:off x="8268111" y="5949582"/>
            <a:ext cx="540000" cy="276999"/>
          </a:xfrm>
          <a:prstGeom prst="rect">
            <a:avLst/>
          </a:prstGeom>
          <a:noFill/>
        </p:spPr>
        <p:txBody>
          <a:bodyPr wrap="square" rtlCol="0" anchor="ctr">
            <a:spAutoFit/>
          </a:bodyPr>
          <a:lstStyle/>
          <a:p>
            <a:pPr algn="ctr"/>
            <a:r>
              <a:rPr lang="en-GB" sz="1200" dirty="0">
                <a:latin typeface="Century Gothic" panose="020B0502020202020204" pitchFamily="34" charset="0"/>
              </a:rPr>
              <a:t>Y5</a:t>
            </a:r>
          </a:p>
        </p:txBody>
      </p:sp>
    </p:spTree>
    <p:extLst>
      <p:ext uri="{BB962C8B-B14F-4D97-AF65-F5344CB8AC3E}">
        <p14:creationId xmlns:p14="http://schemas.microsoft.com/office/powerpoint/2010/main" val="3468227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950EF6FA-18CD-430D-9C41-CF9D11F38D39}"/>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3" name="Rectangle 12">
            <a:extLst>
              <a:ext uri="{FF2B5EF4-FFF2-40B4-BE49-F238E27FC236}">
                <a16:creationId xmlns:a16="http://schemas.microsoft.com/office/drawing/2014/main" id="{F139230D-FEBF-44A9-B500-50AD0699568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Starting at 06:55, the minute hand makes more than 4 but </a:t>
            </a:r>
          </a:p>
          <a:p>
            <a:pPr lvl="0" algn="ctr" defTabSz="514350">
              <a:defRPr/>
            </a:pPr>
            <a:r>
              <a:rPr lang="en-GB" sz="2000" b="1" dirty="0">
                <a:solidFill>
                  <a:schemeClr val="tx1"/>
                </a:solidFill>
                <a:latin typeface="Century Gothic" panose="020B0502020202020204" pitchFamily="34" charset="0"/>
              </a:rPr>
              <a:t>fewer than 7 quarter turns clockwise. </a:t>
            </a:r>
          </a:p>
          <a:p>
            <a:pPr lvl="0" algn="ctr" defTabSz="514350">
              <a:defRPr/>
            </a:pPr>
            <a:r>
              <a:rPr lang="en-GB" sz="2000" b="1" dirty="0">
                <a:solidFill>
                  <a:schemeClr val="tx1"/>
                </a:solidFill>
                <a:latin typeface="Century Gothic" panose="020B0502020202020204" pitchFamily="34" charset="0"/>
              </a:rPr>
              <a:t>What times could the clock show after the turns? </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a:defRPr/>
            </a:pPr>
            <a:endParaRPr lang="en-GB" sz="2000" b="1" dirty="0">
              <a:solidFill>
                <a:srgbClr val="FF0000"/>
              </a:solidFill>
              <a:latin typeface="Century Gothic" panose="020B0502020202020204" pitchFamily="34" charset="0"/>
            </a:endParaRPr>
          </a:p>
          <a:p>
            <a:pPr>
              <a:defRPr/>
            </a:pPr>
            <a:endParaRPr lang="en-GB" sz="2000" b="1" dirty="0">
              <a:solidFill>
                <a:srgbClr val="FF0000"/>
              </a:solidFill>
              <a:latin typeface="Century Gothic" panose="020B0502020202020204" pitchFamily="34" charset="0"/>
            </a:endParaRPr>
          </a:p>
          <a:p>
            <a:pPr>
              <a:defRPr/>
            </a:pPr>
            <a:endParaRPr lang="en-GB" sz="2000" b="1" dirty="0">
              <a:solidFill>
                <a:srgbClr val="FF0000"/>
              </a:solidFill>
              <a:latin typeface="Century Gothic" panose="020B0502020202020204" pitchFamily="34" charset="0"/>
            </a:endParaRPr>
          </a:p>
          <a:p>
            <a:pPr>
              <a:defRPr/>
            </a:pPr>
            <a:endParaRPr lang="en-GB" sz="2000" b="1" dirty="0">
              <a:solidFill>
                <a:srgbClr val="FF0000"/>
              </a:solidFill>
              <a:latin typeface="Century Gothic" panose="020B0502020202020204" pitchFamily="34" charset="0"/>
            </a:endParaRPr>
          </a:p>
          <a:p>
            <a:pPr>
              <a:defRPr/>
            </a:pPr>
            <a:endParaRPr lang="en-GB" sz="2000" b="1" dirty="0">
              <a:solidFill>
                <a:srgbClr val="FF0000"/>
              </a:solidFill>
              <a:latin typeface="Century Gothic" panose="020B0502020202020204" pitchFamily="34" charset="0"/>
            </a:endParaRPr>
          </a:p>
          <a:p>
            <a:pPr algn="ctr">
              <a:defRPr/>
            </a:pPr>
            <a:r>
              <a:rPr lang="en-GB" sz="2000" b="1" dirty="0">
                <a:solidFill>
                  <a:srgbClr val="FF0000"/>
                </a:solidFill>
                <a:latin typeface="Century Gothic" panose="020B0502020202020204" pitchFamily="34" charset="0"/>
              </a:rPr>
              <a:t>5 quarter turns clockwise – 08:10 </a:t>
            </a:r>
          </a:p>
          <a:p>
            <a:pPr algn="ctr">
              <a:defRPr/>
            </a:pPr>
            <a:r>
              <a:rPr lang="en-GB" sz="2000" b="1" dirty="0">
                <a:solidFill>
                  <a:srgbClr val="FF0000"/>
                </a:solidFill>
                <a:latin typeface="Century Gothic" panose="020B0502020202020204" pitchFamily="34" charset="0"/>
              </a:rPr>
              <a:t>6 quarter turns clockwise – 08:25 </a:t>
            </a:r>
          </a:p>
        </p:txBody>
      </p:sp>
      <p:sp>
        <p:nvSpPr>
          <p:cNvPr id="9" name="TextBox 8">
            <a:extLst>
              <a:ext uri="{FF2B5EF4-FFF2-40B4-BE49-F238E27FC236}">
                <a16:creationId xmlns:a16="http://schemas.microsoft.com/office/drawing/2014/main" id="{245E8942-C37C-45EF-8B8E-550E0543EA73}"/>
              </a:ext>
            </a:extLst>
          </p:cNvPr>
          <p:cNvSpPr txBox="1"/>
          <p:nvPr/>
        </p:nvSpPr>
        <p:spPr>
          <a:xfrm>
            <a:off x="8268111" y="5949582"/>
            <a:ext cx="540000" cy="276999"/>
          </a:xfrm>
          <a:prstGeom prst="rect">
            <a:avLst/>
          </a:prstGeom>
          <a:noFill/>
        </p:spPr>
        <p:txBody>
          <a:bodyPr wrap="square" rtlCol="0" anchor="ctr">
            <a:spAutoFit/>
          </a:bodyPr>
          <a:lstStyle/>
          <a:p>
            <a:pPr algn="ctr"/>
            <a:r>
              <a:rPr lang="en-GB" sz="1200" dirty="0">
                <a:latin typeface="Century Gothic" panose="020B0502020202020204" pitchFamily="34" charset="0"/>
              </a:rPr>
              <a:t>Y5</a:t>
            </a:r>
          </a:p>
        </p:txBody>
      </p:sp>
    </p:spTree>
    <p:extLst>
      <p:ext uri="{BB962C8B-B14F-4D97-AF65-F5344CB8AC3E}">
        <p14:creationId xmlns:p14="http://schemas.microsoft.com/office/powerpoint/2010/main" val="2929441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5/6 – Summer Block 3 – Properties of Shape</a:t>
            </a:r>
          </a:p>
          <a:p>
            <a:pPr lvl="0" algn="ctr"/>
            <a:r>
              <a:rPr lang="en-GB" sz="1600" b="1" u="sng" dirty="0">
                <a:solidFill>
                  <a:srgbClr val="E7E6E6">
                    <a:lumMod val="50000"/>
                  </a:srgbClr>
                </a:solidFill>
                <a:latin typeface="Century Gothic" panose="020B0502020202020204" pitchFamily="34" charset="0"/>
              </a:rPr>
              <a:t>Thursday 21</a:t>
            </a:r>
            <a:r>
              <a:rPr lang="en-GB" sz="1600" b="1" u="sng" baseline="30000" dirty="0">
                <a:solidFill>
                  <a:srgbClr val="E7E6E6">
                    <a:lumMod val="50000"/>
                  </a:srgbClr>
                </a:solidFill>
                <a:latin typeface="Century Gothic" panose="020B0502020202020204" pitchFamily="34" charset="0"/>
              </a:rPr>
              <a:t>st</a:t>
            </a:r>
            <a:r>
              <a:rPr lang="en-GB" sz="1600" b="1" u="sng" dirty="0">
                <a:solidFill>
                  <a:srgbClr val="E7E6E6">
                    <a:lumMod val="50000"/>
                  </a:srgbClr>
                </a:solidFill>
                <a:latin typeface="Century Gothic" panose="020B0502020202020204" pitchFamily="34" charset="0"/>
              </a:rPr>
              <a:t> May 2020</a:t>
            </a:r>
            <a:br>
              <a:rPr lang="en-GB" sz="2000" dirty="0">
                <a:solidFill>
                  <a:schemeClr val="bg2">
                    <a:lumMod val="50000"/>
                  </a:schemeClr>
                </a:solidFill>
                <a:latin typeface="SassoonCRInfantMedium" panose="02000603020000020003" pitchFamily="2" charset="0"/>
              </a:rPr>
            </a:br>
            <a:endParaRPr lang="en-GB" sz="2000" dirty="0">
              <a:solidFill>
                <a:schemeClr val="bg2">
                  <a:lumMod val="50000"/>
                </a:schemeClr>
              </a:solidFill>
              <a:latin typeface="SassoonCRInfantMedium" panose="02000603020000020003" pitchFamily="2" charset="0"/>
            </a:endParaRPr>
          </a:p>
          <a:p>
            <a:pPr lvl="0" algn="ctr"/>
            <a:r>
              <a:rPr lang="en-GB" sz="5400" b="1" dirty="0">
                <a:solidFill>
                  <a:schemeClr val="bg2">
                    <a:lumMod val="25000"/>
                  </a:schemeClr>
                </a:solidFill>
                <a:latin typeface="Century Gothic" panose="020B0502020202020204" pitchFamily="34" charset="0"/>
              </a:rPr>
              <a:t>Step 8</a:t>
            </a:r>
          </a:p>
          <a:p>
            <a:pPr lvl="0" algn="ctr"/>
            <a:endParaRPr lang="en-GB" sz="5400" b="1" dirty="0">
              <a:solidFill>
                <a:schemeClr val="bg2">
                  <a:lumMod val="25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Year 5: Lengths and Angles in Shapes</a:t>
            </a:r>
          </a:p>
          <a:p>
            <a:pPr lvl="0" algn="ctr"/>
            <a:r>
              <a:rPr lang="en-GB" sz="4800" b="1" dirty="0">
                <a:solidFill>
                  <a:schemeClr val="bg2">
                    <a:lumMod val="25000"/>
                  </a:schemeClr>
                </a:solidFill>
                <a:latin typeface="Century Gothic" panose="020B0502020202020204" pitchFamily="34" charset="0"/>
              </a:rPr>
              <a:t>Year 6: Angles in a </a:t>
            </a:r>
          </a:p>
          <a:p>
            <a:pPr lvl="0" algn="ctr"/>
            <a:r>
              <a:rPr lang="en-GB" sz="4800" b="1" dirty="0">
                <a:solidFill>
                  <a:schemeClr val="bg2">
                    <a:lumMod val="25000"/>
                  </a:schemeClr>
                </a:solidFill>
                <a:latin typeface="Century Gothic" panose="020B0502020202020204" pitchFamily="34" charset="0"/>
              </a:rPr>
              <a:t>Triangle 1</a:t>
            </a:r>
          </a:p>
          <a:p>
            <a:pPr lvl="0" algn="ct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1539110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do you know about the angles in this shape?</a:t>
            </a:r>
            <a:endParaRPr lang="en-GB" b="1" u="sng" dirty="0">
              <a:solidFill>
                <a:schemeClr val="tx1"/>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r>
              <a:rPr lang="en-GB" b="1" dirty="0">
                <a:solidFill>
                  <a:schemeClr val="bg2">
                    <a:lumMod val="50000"/>
                  </a:schemeClr>
                </a:solidFill>
                <a:latin typeface="Century Gothic" panose="020B0502020202020204" pitchFamily="34" charset="0"/>
              </a:rPr>
              <a:t>                    </a:t>
            </a: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 </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b="1" u="sng" dirty="0">
              <a:solidFill>
                <a:schemeClr val="bg2">
                  <a:lumMod val="50000"/>
                </a:schemeClr>
              </a:solidFill>
              <a:latin typeface="Century Gothic" panose="020B0502020202020204" pitchFamily="34" charset="0"/>
            </a:endParaRPr>
          </a:p>
        </p:txBody>
      </p:sp>
      <p:grpSp>
        <p:nvGrpSpPr>
          <p:cNvPr id="47" name="Group 46">
            <a:extLst>
              <a:ext uri="{FF2B5EF4-FFF2-40B4-BE49-F238E27FC236}">
                <a16:creationId xmlns:a16="http://schemas.microsoft.com/office/drawing/2014/main" id="{947ED5C4-C2C7-4BD9-8823-CF2CED50236D}"/>
              </a:ext>
            </a:extLst>
          </p:cNvPr>
          <p:cNvGrpSpPr/>
          <p:nvPr/>
        </p:nvGrpSpPr>
        <p:grpSpPr>
          <a:xfrm>
            <a:off x="2436669" y="1567667"/>
            <a:ext cx="4270663" cy="3325091"/>
            <a:chOff x="550719" y="2608118"/>
            <a:chExt cx="4270663" cy="3325091"/>
          </a:xfrm>
        </p:grpSpPr>
        <p:grpSp>
          <p:nvGrpSpPr>
            <p:cNvPr id="48" name="Group 47">
              <a:extLst>
                <a:ext uri="{FF2B5EF4-FFF2-40B4-BE49-F238E27FC236}">
                  <a16:creationId xmlns:a16="http://schemas.microsoft.com/office/drawing/2014/main" id="{730948C0-4E1E-472B-822C-46AC457BAE84}"/>
                </a:ext>
              </a:extLst>
            </p:cNvPr>
            <p:cNvGrpSpPr/>
            <p:nvPr/>
          </p:nvGrpSpPr>
          <p:grpSpPr>
            <a:xfrm>
              <a:off x="550719" y="2608118"/>
              <a:ext cx="4270663" cy="3325091"/>
              <a:chOff x="2795155" y="2608118"/>
              <a:chExt cx="4270663" cy="3325091"/>
            </a:xfrm>
          </p:grpSpPr>
          <p:cxnSp>
            <p:nvCxnSpPr>
              <p:cNvPr id="62" name="Straight Connector 61">
                <a:extLst>
                  <a:ext uri="{FF2B5EF4-FFF2-40B4-BE49-F238E27FC236}">
                    <a16:creationId xmlns:a16="http://schemas.microsoft.com/office/drawing/2014/main" id="{295E01AD-11E9-4817-901A-96D19ED9E510}"/>
                  </a:ext>
                </a:extLst>
              </p:cNvPr>
              <p:cNvCxnSpPr>
                <a:cxnSpLocks/>
              </p:cNvCxnSpPr>
              <p:nvPr/>
            </p:nvCxnSpPr>
            <p:spPr>
              <a:xfrm>
                <a:off x="3065318" y="2743200"/>
                <a:ext cx="3283527" cy="3190009"/>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822EC72-D44B-47C7-AFFD-6D8DA4BB6620}"/>
                  </a:ext>
                </a:extLst>
              </p:cNvPr>
              <p:cNvCxnSpPr/>
              <p:nvPr/>
            </p:nvCxnSpPr>
            <p:spPr>
              <a:xfrm>
                <a:off x="4862945" y="2608118"/>
                <a:ext cx="0" cy="188075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EFC382D-7E0C-4085-B285-8C9551BD2286}"/>
                  </a:ext>
                </a:extLst>
              </p:cNvPr>
              <p:cNvCxnSpPr/>
              <p:nvPr/>
            </p:nvCxnSpPr>
            <p:spPr>
              <a:xfrm flipV="1">
                <a:off x="2795155" y="4021282"/>
                <a:ext cx="4270663" cy="893618"/>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5AC9545-0568-4A95-9EF9-D5DAFC113416}"/>
                  </a:ext>
                </a:extLst>
              </p:cNvPr>
              <p:cNvSpPr txBox="1"/>
              <p:nvPr/>
            </p:nvSpPr>
            <p:spPr>
              <a:xfrm>
                <a:off x="4215056" y="4163929"/>
                <a:ext cx="373820" cy="400110"/>
              </a:xfrm>
              <a:prstGeom prst="rect">
                <a:avLst/>
              </a:prstGeom>
              <a:noFill/>
            </p:spPr>
            <p:txBody>
              <a:bodyPr wrap="none" rtlCol="0">
                <a:spAutoFit/>
              </a:bodyPr>
              <a:lstStyle/>
              <a:p>
                <a:r>
                  <a:rPr lang="en-GB" sz="2000" b="1" dirty="0">
                    <a:latin typeface="Century Gothic" panose="020B0502020202020204" pitchFamily="34" charset="0"/>
                  </a:rPr>
                  <a:t>A</a:t>
                </a:r>
              </a:p>
            </p:txBody>
          </p:sp>
          <p:sp>
            <p:nvSpPr>
              <p:cNvPr id="66" name="TextBox 65">
                <a:extLst>
                  <a:ext uri="{FF2B5EF4-FFF2-40B4-BE49-F238E27FC236}">
                    <a16:creationId xmlns:a16="http://schemas.microsoft.com/office/drawing/2014/main" id="{3AC758C7-800F-40DA-8862-A8354BF1E5DF}"/>
                  </a:ext>
                </a:extLst>
              </p:cNvPr>
              <p:cNvSpPr txBox="1"/>
              <p:nvPr/>
            </p:nvSpPr>
            <p:spPr>
              <a:xfrm>
                <a:off x="4516220" y="3855684"/>
                <a:ext cx="332142" cy="400110"/>
              </a:xfrm>
              <a:prstGeom prst="rect">
                <a:avLst/>
              </a:prstGeom>
              <a:noFill/>
            </p:spPr>
            <p:txBody>
              <a:bodyPr wrap="none" rtlCol="0">
                <a:spAutoFit/>
              </a:bodyPr>
              <a:lstStyle/>
              <a:p>
                <a:r>
                  <a:rPr lang="en-GB" sz="2000" b="1" dirty="0">
                    <a:latin typeface="Century Gothic" panose="020B0502020202020204" pitchFamily="34" charset="0"/>
                  </a:rPr>
                  <a:t>B</a:t>
                </a:r>
              </a:p>
            </p:txBody>
          </p:sp>
          <p:sp>
            <p:nvSpPr>
              <p:cNvPr id="67" name="TextBox 66">
                <a:extLst>
                  <a:ext uri="{FF2B5EF4-FFF2-40B4-BE49-F238E27FC236}">
                    <a16:creationId xmlns:a16="http://schemas.microsoft.com/office/drawing/2014/main" id="{B3F764B1-2815-4662-BC79-A542D16AE637}"/>
                  </a:ext>
                </a:extLst>
              </p:cNvPr>
              <p:cNvSpPr txBox="1"/>
              <p:nvPr/>
            </p:nvSpPr>
            <p:spPr>
              <a:xfrm>
                <a:off x="4924037" y="4011545"/>
                <a:ext cx="393056" cy="400110"/>
              </a:xfrm>
              <a:prstGeom prst="rect">
                <a:avLst/>
              </a:prstGeom>
              <a:noFill/>
            </p:spPr>
            <p:txBody>
              <a:bodyPr wrap="none" rtlCol="0">
                <a:spAutoFit/>
              </a:bodyPr>
              <a:lstStyle/>
              <a:p>
                <a:r>
                  <a:rPr lang="en-GB" sz="2000" b="1" dirty="0">
                    <a:latin typeface="Century Gothic" panose="020B0502020202020204" pitchFamily="34" charset="0"/>
                  </a:rPr>
                  <a:t>C</a:t>
                </a:r>
              </a:p>
            </p:txBody>
          </p:sp>
          <p:sp>
            <p:nvSpPr>
              <p:cNvPr id="68" name="TextBox 67">
                <a:extLst>
                  <a:ext uri="{FF2B5EF4-FFF2-40B4-BE49-F238E27FC236}">
                    <a16:creationId xmlns:a16="http://schemas.microsoft.com/office/drawing/2014/main" id="{3FF76297-CDA3-4AE5-B75C-24FB2813CAB4}"/>
                  </a:ext>
                </a:extLst>
              </p:cNvPr>
              <p:cNvSpPr txBox="1"/>
              <p:nvPr/>
            </p:nvSpPr>
            <p:spPr>
              <a:xfrm>
                <a:off x="5116885" y="4450004"/>
                <a:ext cx="375424" cy="400110"/>
              </a:xfrm>
              <a:prstGeom prst="rect">
                <a:avLst/>
              </a:prstGeom>
              <a:noFill/>
            </p:spPr>
            <p:txBody>
              <a:bodyPr wrap="none" rtlCol="0">
                <a:spAutoFit/>
              </a:bodyPr>
              <a:lstStyle/>
              <a:p>
                <a:r>
                  <a:rPr lang="en-GB" sz="2000" b="1" dirty="0">
                    <a:latin typeface="Century Gothic" panose="020B0502020202020204" pitchFamily="34" charset="0"/>
                  </a:rPr>
                  <a:t>D</a:t>
                </a:r>
              </a:p>
            </p:txBody>
          </p:sp>
          <p:sp>
            <p:nvSpPr>
              <p:cNvPr id="69" name="TextBox 68">
                <a:extLst>
                  <a:ext uri="{FF2B5EF4-FFF2-40B4-BE49-F238E27FC236}">
                    <a16:creationId xmlns:a16="http://schemas.microsoft.com/office/drawing/2014/main" id="{AAE02C15-D778-463A-A2FF-4E4B740CE845}"/>
                  </a:ext>
                </a:extLst>
              </p:cNvPr>
              <p:cNvSpPr txBox="1"/>
              <p:nvPr/>
            </p:nvSpPr>
            <p:spPr>
              <a:xfrm>
                <a:off x="4617543" y="4634670"/>
                <a:ext cx="322524" cy="400110"/>
              </a:xfrm>
              <a:prstGeom prst="rect">
                <a:avLst/>
              </a:prstGeom>
              <a:noFill/>
            </p:spPr>
            <p:txBody>
              <a:bodyPr wrap="none" rtlCol="0">
                <a:spAutoFit/>
              </a:bodyPr>
              <a:lstStyle/>
              <a:p>
                <a:r>
                  <a:rPr lang="en-GB" sz="2000" b="1" dirty="0">
                    <a:latin typeface="Century Gothic" panose="020B0502020202020204" pitchFamily="34" charset="0"/>
                  </a:rPr>
                  <a:t>E</a:t>
                </a:r>
              </a:p>
            </p:txBody>
          </p:sp>
        </p:grpSp>
        <p:cxnSp>
          <p:nvCxnSpPr>
            <p:cNvPr id="49" name="Straight Connector 48">
              <a:extLst>
                <a:ext uri="{FF2B5EF4-FFF2-40B4-BE49-F238E27FC236}">
                  <a16:creationId xmlns:a16="http://schemas.microsoft.com/office/drawing/2014/main" id="{BC973277-56C4-4183-9F81-CB03EC1980CB}"/>
                </a:ext>
              </a:extLst>
            </p:cNvPr>
            <p:cNvCxnSpPr>
              <a:cxnSpLocks/>
            </p:cNvCxnSpPr>
            <p:nvPr/>
          </p:nvCxnSpPr>
          <p:spPr>
            <a:xfrm flipH="1">
              <a:off x="831274" y="2618515"/>
              <a:ext cx="1776843" cy="13507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7305F31-FDA2-46ED-B4B2-F9E16806FEE1}"/>
                </a:ext>
              </a:extLst>
            </p:cNvPr>
            <p:cNvCxnSpPr/>
            <p:nvPr/>
          </p:nvCxnSpPr>
          <p:spPr>
            <a:xfrm flipH="1">
              <a:off x="550719" y="2743104"/>
              <a:ext cx="270163" cy="217179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0ECED13-74E9-419E-96E8-B24064257138}"/>
                </a:ext>
              </a:extLst>
            </p:cNvPr>
            <p:cNvCxnSpPr/>
            <p:nvPr/>
          </p:nvCxnSpPr>
          <p:spPr>
            <a:xfrm>
              <a:off x="550719" y="4914900"/>
              <a:ext cx="3553690" cy="101821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EF889F6-511F-4A9E-8F1D-7385186A3D94}"/>
                </a:ext>
              </a:extLst>
            </p:cNvPr>
            <p:cNvCxnSpPr/>
            <p:nvPr/>
          </p:nvCxnSpPr>
          <p:spPr>
            <a:xfrm flipV="1">
              <a:off x="4104409" y="4011449"/>
              <a:ext cx="716973" cy="192176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77B4D17-E74F-43AE-BA2E-F159B4F3D48F}"/>
                </a:ext>
              </a:extLst>
            </p:cNvPr>
            <p:cNvCxnSpPr/>
            <p:nvPr/>
          </p:nvCxnSpPr>
          <p:spPr>
            <a:xfrm flipH="1" flipV="1">
              <a:off x="2608117" y="2608118"/>
              <a:ext cx="2213264" cy="141316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2D5A6EBA-25B1-4A92-9E7D-7D42E311F475}"/>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319112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do you know about the angles in this shape?</a:t>
            </a:r>
          </a:p>
          <a:p>
            <a:pPr algn="ctr"/>
            <a:endParaRPr lang="en-GB" sz="2000" b="1" u="sng" dirty="0">
              <a:solidFill>
                <a:schemeClr val="bg2">
                  <a:lumMod val="25000"/>
                </a:schemeClr>
              </a:solidFill>
              <a:latin typeface="Century Gothic" panose="020B0502020202020204" pitchFamily="34" charset="0"/>
            </a:endParaRPr>
          </a:p>
          <a:p>
            <a:pPr algn="ctr"/>
            <a:endParaRPr lang="en-GB" sz="2000" b="1" u="sng" dirty="0">
              <a:solidFill>
                <a:schemeClr val="bg2">
                  <a:lumMod val="25000"/>
                </a:schemeClr>
              </a:solidFill>
              <a:latin typeface="Century Gothic" panose="020B0502020202020204" pitchFamily="34" charset="0"/>
            </a:endParaRPr>
          </a:p>
          <a:p>
            <a:pPr algn="ctr"/>
            <a:endParaRPr lang="en-GB" sz="2000" b="1" u="sng" dirty="0">
              <a:solidFill>
                <a:schemeClr val="bg2">
                  <a:lumMod val="25000"/>
                </a:schemeClr>
              </a:solidFill>
              <a:latin typeface="Century Gothic" panose="020B0502020202020204" pitchFamily="34" charset="0"/>
            </a:endParaRPr>
          </a:p>
          <a:p>
            <a:pPr algn="ctr"/>
            <a:endParaRPr lang="en-GB" sz="2000" b="1" u="sng" dirty="0">
              <a:solidFill>
                <a:schemeClr val="bg2">
                  <a:lumMod val="25000"/>
                </a:schemeClr>
              </a:solidFill>
              <a:latin typeface="Century Gothic" panose="020B0502020202020204" pitchFamily="34" charset="0"/>
            </a:endParaRPr>
          </a:p>
          <a:p>
            <a:pPr algn="ctr"/>
            <a:endParaRPr lang="en-GB" sz="2000" b="1" u="sng" dirty="0">
              <a:solidFill>
                <a:schemeClr val="bg2">
                  <a:lumMod val="25000"/>
                </a:schemeClr>
              </a:solidFill>
              <a:latin typeface="Century Gothic" panose="020B0502020202020204" pitchFamily="34" charset="0"/>
            </a:endParaRPr>
          </a:p>
          <a:p>
            <a:pPr algn="ctr"/>
            <a:endParaRPr lang="en-GB" sz="2000" b="1" u="sng" dirty="0">
              <a:solidFill>
                <a:schemeClr val="bg2">
                  <a:lumMod val="25000"/>
                </a:schemeClr>
              </a:solidFill>
              <a:latin typeface="Century Gothic" panose="020B0502020202020204" pitchFamily="34" charset="0"/>
            </a:endParaRPr>
          </a:p>
          <a:p>
            <a:pPr algn="ctr"/>
            <a:endParaRPr lang="en-GB" sz="2000" b="1" u="sng" dirty="0">
              <a:solidFill>
                <a:schemeClr val="bg2">
                  <a:lumMod val="25000"/>
                </a:schemeClr>
              </a:solidFill>
              <a:latin typeface="Century Gothic" panose="020B0502020202020204" pitchFamily="34" charset="0"/>
            </a:endParaRPr>
          </a:p>
          <a:p>
            <a:pPr algn="ctr"/>
            <a:endParaRPr lang="en-GB" sz="2000" b="1" u="sng" dirty="0">
              <a:solidFill>
                <a:schemeClr val="bg2">
                  <a:lumMod val="25000"/>
                </a:schemeClr>
              </a:solidFill>
              <a:latin typeface="Century Gothic" panose="020B0502020202020204" pitchFamily="34" charset="0"/>
            </a:endParaRPr>
          </a:p>
          <a:p>
            <a:pPr algn="ctr"/>
            <a:endParaRPr lang="en-GB" sz="2000" b="1" u="sng" dirty="0">
              <a:solidFill>
                <a:schemeClr val="bg2">
                  <a:lumMod val="25000"/>
                </a:schemeClr>
              </a:solidFill>
              <a:latin typeface="Century Gothic" panose="020B0502020202020204" pitchFamily="34" charset="0"/>
            </a:endParaRPr>
          </a:p>
          <a:p>
            <a:pPr algn="ctr"/>
            <a:endParaRPr lang="en-GB" sz="2000" b="1" u="sng" dirty="0">
              <a:solidFill>
                <a:schemeClr val="bg2">
                  <a:lumMod val="25000"/>
                </a:schemeClr>
              </a:solidFill>
              <a:latin typeface="Century Gothic" panose="020B0502020202020204" pitchFamily="34" charset="0"/>
            </a:endParaRPr>
          </a:p>
          <a:p>
            <a:pPr algn="ctr"/>
            <a:endParaRPr lang="en-GB" sz="2000" b="1" u="sng" dirty="0">
              <a:solidFill>
                <a:schemeClr val="bg2">
                  <a:lumMod val="25000"/>
                </a:schemeClr>
              </a:solidFill>
              <a:latin typeface="Century Gothic" panose="020B0502020202020204" pitchFamily="34" charset="0"/>
            </a:endParaRPr>
          </a:p>
          <a:p>
            <a:pPr algn="ctr"/>
            <a:endParaRPr lang="en-GB" sz="2000" b="1" u="sng" dirty="0">
              <a:solidFill>
                <a:schemeClr val="bg2">
                  <a:lumMod val="25000"/>
                </a:schemeClr>
              </a:solidFill>
              <a:latin typeface="Century Gothic" panose="020B0502020202020204" pitchFamily="34" charset="0"/>
            </a:endParaRPr>
          </a:p>
          <a:p>
            <a:pPr algn="ctr"/>
            <a:endParaRPr lang="en-GB" sz="2000" b="1" u="sng" dirty="0">
              <a:solidFill>
                <a:schemeClr val="bg2">
                  <a:lumMod val="25000"/>
                </a:schemeClr>
              </a:solidFill>
              <a:latin typeface="Century Gothic" panose="020B0502020202020204" pitchFamily="34" charset="0"/>
            </a:endParaRPr>
          </a:p>
          <a:p>
            <a:r>
              <a:rPr lang="en-GB" sz="2000" b="1" dirty="0">
                <a:solidFill>
                  <a:srgbClr val="FF0000"/>
                </a:solidFill>
                <a:latin typeface="Century Gothic" panose="020B0502020202020204" pitchFamily="34" charset="0"/>
              </a:rPr>
              <a:t>Various answers, for example:</a:t>
            </a:r>
          </a:p>
          <a:p>
            <a:r>
              <a:rPr lang="en-GB" b="1" dirty="0">
                <a:solidFill>
                  <a:srgbClr val="FF0000"/>
                </a:solidFill>
                <a:latin typeface="Century Gothic" panose="020B0502020202020204" pitchFamily="34" charset="0"/>
              </a:rPr>
              <a:t>A + B + C + D + E = 360˚     A + B + C = 180˚     E + D = 180˚      </a:t>
            </a:r>
          </a:p>
          <a:p>
            <a:r>
              <a:rPr lang="en-GB" b="1" dirty="0">
                <a:solidFill>
                  <a:srgbClr val="FF0000"/>
                </a:solidFill>
                <a:latin typeface="Century Gothic" panose="020B0502020202020204" pitchFamily="34" charset="0"/>
              </a:rPr>
              <a:t>B + C + D = 180˚                  A + E = 180˚</a:t>
            </a:r>
          </a:p>
          <a:p>
            <a:endParaRPr lang="en-GB" b="1" dirty="0">
              <a:solidFill>
                <a:srgbClr val="FF0000"/>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r>
              <a:rPr lang="en-GB" b="1" dirty="0">
                <a:solidFill>
                  <a:schemeClr val="bg2">
                    <a:lumMod val="50000"/>
                  </a:schemeClr>
                </a:solidFill>
                <a:latin typeface="Century Gothic" panose="020B0502020202020204" pitchFamily="34" charset="0"/>
              </a:rPr>
              <a:t>                    </a:t>
            </a: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 </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b="1" u="sng" dirty="0">
              <a:solidFill>
                <a:schemeClr val="bg2">
                  <a:lumMod val="50000"/>
                </a:schemeClr>
              </a:solidFill>
              <a:latin typeface="Century Gothic" panose="020B0502020202020204" pitchFamily="34" charset="0"/>
            </a:endParaRPr>
          </a:p>
        </p:txBody>
      </p:sp>
      <p:grpSp>
        <p:nvGrpSpPr>
          <p:cNvPr id="47" name="Group 46">
            <a:extLst>
              <a:ext uri="{FF2B5EF4-FFF2-40B4-BE49-F238E27FC236}">
                <a16:creationId xmlns:a16="http://schemas.microsoft.com/office/drawing/2014/main" id="{947ED5C4-C2C7-4BD9-8823-CF2CED50236D}"/>
              </a:ext>
            </a:extLst>
          </p:cNvPr>
          <p:cNvGrpSpPr/>
          <p:nvPr/>
        </p:nvGrpSpPr>
        <p:grpSpPr>
          <a:xfrm>
            <a:off x="2436669" y="1567667"/>
            <a:ext cx="4270663" cy="3325091"/>
            <a:chOff x="550719" y="2608118"/>
            <a:chExt cx="4270663" cy="3325091"/>
          </a:xfrm>
        </p:grpSpPr>
        <p:grpSp>
          <p:nvGrpSpPr>
            <p:cNvPr id="48" name="Group 47">
              <a:extLst>
                <a:ext uri="{FF2B5EF4-FFF2-40B4-BE49-F238E27FC236}">
                  <a16:creationId xmlns:a16="http://schemas.microsoft.com/office/drawing/2014/main" id="{730948C0-4E1E-472B-822C-46AC457BAE84}"/>
                </a:ext>
              </a:extLst>
            </p:cNvPr>
            <p:cNvGrpSpPr/>
            <p:nvPr/>
          </p:nvGrpSpPr>
          <p:grpSpPr>
            <a:xfrm>
              <a:off x="550719" y="2608118"/>
              <a:ext cx="4270663" cy="3325091"/>
              <a:chOff x="2795155" y="2608118"/>
              <a:chExt cx="4270663" cy="3325091"/>
            </a:xfrm>
          </p:grpSpPr>
          <p:cxnSp>
            <p:nvCxnSpPr>
              <p:cNvPr id="62" name="Straight Connector 61">
                <a:extLst>
                  <a:ext uri="{FF2B5EF4-FFF2-40B4-BE49-F238E27FC236}">
                    <a16:creationId xmlns:a16="http://schemas.microsoft.com/office/drawing/2014/main" id="{295E01AD-11E9-4817-901A-96D19ED9E510}"/>
                  </a:ext>
                </a:extLst>
              </p:cNvPr>
              <p:cNvCxnSpPr>
                <a:cxnSpLocks/>
              </p:cNvCxnSpPr>
              <p:nvPr/>
            </p:nvCxnSpPr>
            <p:spPr>
              <a:xfrm>
                <a:off x="3065318" y="2743200"/>
                <a:ext cx="3283527" cy="3190009"/>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822EC72-D44B-47C7-AFFD-6D8DA4BB6620}"/>
                  </a:ext>
                </a:extLst>
              </p:cNvPr>
              <p:cNvCxnSpPr/>
              <p:nvPr/>
            </p:nvCxnSpPr>
            <p:spPr>
              <a:xfrm>
                <a:off x="4862945" y="2608118"/>
                <a:ext cx="0" cy="188075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EFC382D-7E0C-4085-B285-8C9551BD2286}"/>
                  </a:ext>
                </a:extLst>
              </p:cNvPr>
              <p:cNvCxnSpPr/>
              <p:nvPr/>
            </p:nvCxnSpPr>
            <p:spPr>
              <a:xfrm flipV="1">
                <a:off x="2795155" y="4021282"/>
                <a:ext cx="4270663" cy="893618"/>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5AC9545-0568-4A95-9EF9-D5DAFC113416}"/>
                  </a:ext>
                </a:extLst>
              </p:cNvPr>
              <p:cNvSpPr txBox="1"/>
              <p:nvPr/>
            </p:nvSpPr>
            <p:spPr>
              <a:xfrm>
                <a:off x="4215056" y="4163929"/>
                <a:ext cx="373820" cy="400110"/>
              </a:xfrm>
              <a:prstGeom prst="rect">
                <a:avLst/>
              </a:prstGeom>
              <a:noFill/>
            </p:spPr>
            <p:txBody>
              <a:bodyPr wrap="none" rtlCol="0">
                <a:spAutoFit/>
              </a:bodyPr>
              <a:lstStyle/>
              <a:p>
                <a:r>
                  <a:rPr lang="en-GB" sz="2000" b="1" dirty="0">
                    <a:latin typeface="Century Gothic" panose="020B0502020202020204" pitchFamily="34" charset="0"/>
                  </a:rPr>
                  <a:t>A</a:t>
                </a:r>
              </a:p>
            </p:txBody>
          </p:sp>
          <p:sp>
            <p:nvSpPr>
              <p:cNvPr id="66" name="TextBox 65">
                <a:extLst>
                  <a:ext uri="{FF2B5EF4-FFF2-40B4-BE49-F238E27FC236}">
                    <a16:creationId xmlns:a16="http://schemas.microsoft.com/office/drawing/2014/main" id="{3AC758C7-800F-40DA-8862-A8354BF1E5DF}"/>
                  </a:ext>
                </a:extLst>
              </p:cNvPr>
              <p:cNvSpPr txBox="1"/>
              <p:nvPr/>
            </p:nvSpPr>
            <p:spPr>
              <a:xfrm>
                <a:off x="4516220" y="3855684"/>
                <a:ext cx="332142" cy="400110"/>
              </a:xfrm>
              <a:prstGeom prst="rect">
                <a:avLst/>
              </a:prstGeom>
              <a:noFill/>
            </p:spPr>
            <p:txBody>
              <a:bodyPr wrap="none" rtlCol="0">
                <a:spAutoFit/>
              </a:bodyPr>
              <a:lstStyle/>
              <a:p>
                <a:r>
                  <a:rPr lang="en-GB" sz="2000" b="1" dirty="0">
                    <a:latin typeface="Century Gothic" panose="020B0502020202020204" pitchFamily="34" charset="0"/>
                  </a:rPr>
                  <a:t>B</a:t>
                </a:r>
              </a:p>
            </p:txBody>
          </p:sp>
          <p:sp>
            <p:nvSpPr>
              <p:cNvPr id="67" name="TextBox 66">
                <a:extLst>
                  <a:ext uri="{FF2B5EF4-FFF2-40B4-BE49-F238E27FC236}">
                    <a16:creationId xmlns:a16="http://schemas.microsoft.com/office/drawing/2014/main" id="{B3F764B1-2815-4662-BC79-A542D16AE637}"/>
                  </a:ext>
                </a:extLst>
              </p:cNvPr>
              <p:cNvSpPr txBox="1"/>
              <p:nvPr/>
            </p:nvSpPr>
            <p:spPr>
              <a:xfrm>
                <a:off x="4924037" y="4011545"/>
                <a:ext cx="393056" cy="400110"/>
              </a:xfrm>
              <a:prstGeom prst="rect">
                <a:avLst/>
              </a:prstGeom>
              <a:noFill/>
            </p:spPr>
            <p:txBody>
              <a:bodyPr wrap="none" rtlCol="0">
                <a:spAutoFit/>
              </a:bodyPr>
              <a:lstStyle/>
              <a:p>
                <a:r>
                  <a:rPr lang="en-GB" sz="2000" b="1" dirty="0">
                    <a:latin typeface="Century Gothic" panose="020B0502020202020204" pitchFamily="34" charset="0"/>
                  </a:rPr>
                  <a:t>C</a:t>
                </a:r>
              </a:p>
            </p:txBody>
          </p:sp>
          <p:sp>
            <p:nvSpPr>
              <p:cNvPr id="68" name="TextBox 67">
                <a:extLst>
                  <a:ext uri="{FF2B5EF4-FFF2-40B4-BE49-F238E27FC236}">
                    <a16:creationId xmlns:a16="http://schemas.microsoft.com/office/drawing/2014/main" id="{3FF76297-CDA3-4AE5-B75C-24FB2813CAB4}"/>
                  </a:ext>
                </a:extLst>
              </p:cNvPr>
              <p:cNvSpPr txBox="1"/>
              <p:nvPr/>
            </p:nvSpPr>
            <p:spPr>
              <a:xfrm>
                <a:off x="5116885" y="4450004"/>
                <a:ext cx="375424" cy="400110"/>
              </a:xfrm>
              <a:prstGeom prst="rect">
                <a:avLst/>
              </a:prstGeom>
              <a:noFill/>
            </p:spPr>
            <p:txBody>
              <a:bodyPr wrap="none" rtlCol="0">
                <a:spAutoFit/>
              </a:bodyPr>
              <a:lstStyle/>
              <a:p>
                <a:r>
                  <a:rPr lang="en-GB" sz="2000" b="1" dirty="0">
                    <a:latin typeface="Century Gothic" panose="020B0502020202020204" pitchFamily="34" charset="0"/>
                  </a:rPr>
                  <a:t>D</a:t>
                </a:r>
              </a:p>
            </p:txBody>
          </p:sp>
          <p:sp>
            <p:nvSpPr>
              <p:cNvPr id="69" name="TextBox 68">
                <a:extLst>
                  <a:ext uri="{FF2B5EF4-FFF2-40B4-BE49-F238E27FC236}">
                    <a16:creationId xmlns:a16="http://schemas.microsoft.com/office/drawing/2014/main" id="{AAE02C15-D778-463A-A2FF-4E4B740CE845}"/>
                  </a:ext>
                </a:extLst>
              </p:cNvPr>
              <p:cNvSpPr txBox="1"/>
              <p:nvPr/>
            </p:nvSpPr>
            <p:spPr>
              <a:xfrm>
                <a:off x="4617543" y="4634670"/>
                <a:ext cx="322524" cy="400110"/>
              </a:xfrm>
              <a:prstGeom prst="rect">
                <a:avLst/>
              </a:prstGeom>
              <a:noFill/>
            </p:spPr>
            <p:txBody>
              <a:bodyPr wrap="none" rtlCol="0">
                <a:spAutoFit/>
              </a:bodyPr>
              <a:lstStyle/>
              <a:p>
                <a:r>
                  <a:rPr lang="en-GB" sz="2000" b="1" dirty="0">
                    <a:latin typeface="Century Gothic" panose="020B0502020202020204" pitchFamily="34" charset="0"/>
                  </a:rPr>
                  <a:t>E</a:t>
                </a:r>
              </a:p>
            </p:txBody>
          </p:sp>
        </p:grpSp>
        <p:cxnSp>
          <p:nvCxnSpPr>
            <p:cNvPr id="49" name="Straight Connector 48">
              <a:extLst>
                <a:ext uri="{FF2B5EF4-FFF2-40B4-BE49-F238E27FC236}">
                  <a16:creationId xmlns:a16="http://schemas.microsoft.com/office/drawing/2014/main" id="{BC973277-56C4-4183-9F81-CB03EC1980CB}"/>
                </a:ext>
              </a:extLst>
            </p:cNvPr>
            <p:cNvCxnSpPr>
              <a:cxnSpLocks/>
            </p:cNvCxnSpPr>
            <p:nvPr/>
          </p:nvCxnSpPr>
          <p:spPr>
            <a:xfrm flipH="1">
              <a:off x="831274" y="2618515"/>
              <a:ext cx="1776843" cy="13507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7305F31-FDA2-46ED-B4B2-F9E16806FEE1}"/>
                </a:ext>
              </a:extLst>
            </p:cNvPr>
            <p:cNvCxnSpPr/>
            <p:nvPr/>
          </p:nvCxnSpPr>
          <p:spPr>
            <a:xfrm flipH="1">
              <a:off x="550719" y="2743104"/>
              <a:ext cx="270163" cy="217179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0ECED13-74E9-419E-96E8-B24064257138}"/>
                </a:ext>
              </a:extLst>
            </p:cNvPr>
            <p:cNvCxnSpPr/>
            <p:nvPr/>
          </p:nvCxnSpPr>
          <p:spPr>
            <a:xfrm>
              <a:off x="550719" y="4914900"/>
              <a:ext cx="3553690" cy="101821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EF889F6-511F-4A9E-8F1D-7385186A3D94}"/>
                </a:ext>
              </a:extLst>
            </p:cNvPr>
            <p:cNvCxnSpPr/>
            <p:nvPr/>
          </p:nvCxnSpPr>
          <p:spPr>
            <a:xfrm flipV="1">
              <a:off x="4104409" y="4011449"/>
              <a:ext cx="716973" cy="192176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77B4D17-E74F-43AE-BA2E-F159B4F3D48F}"/>
                </a:ext>
              </a:extLst>
            </p:cNvPr>
            <p:cNvCxnSpPr/>
            <p:nvPr/>
          </p:nvCxnSpPr>
          <p:spPr>
            <a:xfrm flipH="1" flipV="1">
              <a:off x="2608117" y="2608118"/>
              <a:ext cx="2213264" cy="141316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23AFFE62-A7CA-47D0-A6F2-9FB1868CF3FD}"/>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798250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Look around your classroom.</a:t>
            </a:r>
          </a:p>
          <a:p>
            <a:pPr marL="88900" algn="ctr"/>
            <a:r>
              <a:rPr lang="en-GB" sz="2000" b="1" dirty="0">
                <a:solidFill>
                  <a:schemeClr val="tx1"/>
                </a:solidFill>
                <a:latin typeface="Century Gothic" panose="020B0502020202020204" pitchFamily="34" charset="0"/>
              </a:rPr>
              <a:t>How many straight 180˚ angles can you find?</a:t>
            </a:r>
            <a:br>
              <a:rPr lang="en-GB" sz="2000" b="1" dirty="0">
                <a:solidFill>
                  <a:schemeClr val="bg2">
                    <a:lumMod val="25000"/>
                  </a:schemeClr>
                </a:solidFill>
                <a:latin typeface="Century Gothic" panose="020B0502020202020204" pitchFamily="34" charset="0"/>
              </a:rPr>
            </a:b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br>
              <a:rPr lang="en-GB" sz="2000" b="1" dirty="0">
                <a:solidFill>
                  <a:schemeClr val="bg2">
                    <a:lumMod val="25000"/>
                  </a:schemeClr>
                </a:solidFill>
                <a:latin typeface="Century Gothic" panose="020B0502020202020204" pitchFamily="34" charset="0"/>
              </a:rPr>
            </a:br>
            <a:r>
              <a:rPr lang="en-GB" sz="2000" b="1" dirty="0">
                <a:solidFill>
                  <a:schemeClr val="tx1"/>
                </a:solidFill>
                <a:latin typeface="Century Gothic" panose="020B0502020202020204" pitchFamily="34" charset="0"/>
              </a:rPr>
              <a:t>Can you find any sets of three angles that add to make 180˚?</a:t>
            </a:r>
          </a:p>
        </p:txBody>
      </p:sp>
      <p:cxnSp>
        <p:nvCxnSpPr>
          <p:cNvPr id="3" name="Straight Connector 2">
            <a:extLst>
              <a:ext uri="{FF2B5EF4-FFF2-40B4-BE49-F238E27FC236}">
                <a16:creationId xmlns:a16="http://schemas.microsoft.com/office/drawing/2014/main" id="{3B927AC1-34C0-4728-987D-3A4690D8AF66}"/>
              </a:ext>
            </a:extLst>
          </p:cNvPr>
          <p:cNvCxnSpPr/>
          <p:nvPr/>
        </p:nvCxnSpPr>
        <p:spPr>
          <a:xfrm>
            <a:off x="2060810" y="2961564"/>
            <a:ext cx="50769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Arc 3">
            <a:extLst>
              <a:ext uri="{FF2B5EF4-FFF2-40B4-BE49-F238E27FC236}">
                <a16:creationId xmlns:a16="http://schemas.microsoft.com/office/drawing/2014/main" id="{FD3684DD-C238-445E-A86D-74D5E6FDE66D}"/>
              </a:ext>
            </a:extLst>
          </p:cNvPr>
          <p:cNvSpPr/>
          <p:nvPr/>
        </p:nvSpPr>
        <p:spPr>
          <a:xfrm>
            <a:off x="4244451" y="2647666"/>
            <a:ext cx="709684" cy="682388"/>
          </a:xfrm>
          <a:prstGeom prst="arc">
            <a:avLst>
              <a:gd name="adj1" fmla="val 11197101"/>
              <a:gd name="adj2" fmla="val 2121463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6" name="Group 5">
            <a:extLst>
              <a:ext uri="{FF2B5EF4-FFF2-40B4-BE49-F238E27FC236}">
                <a16:creationId xmlns:a16="http://schemas.microsoft.com/office/drawing/2014/main" id="{2AD3F9F8-B10B-43B3-B7E9-A28ADC0DAEFA}"/>
              </a:ext>
            </a:extLst>
          </p:cNvPr>
          <p:cNvGrpSpPr/>
          <p:nvPr/>
        </p:nvGrpSpPr>
        <p:grpSpPr>
          <a:xfrm>
            <a:off x="2383446" y="4636430"/>
            <a:ext cx="4502412" cy="1304924"/>
            <a:chOff x="2310876" y="4636430"/>
            <a:chExt cx="4502412" cy="1304924"/>
          </a:xfrm>
        </p:grpSpPr>
        <p:sp>
          <p:nvSpPr>
            <p:cNvPr id="5" name="Isosceles Triangle 4">
              <a:extLst>
                <a:ext uri="{FF2B5EF4-FFF2-40B4-BE49-F238E27FC236}">
                  <a16:creationId xmlns:a16="http://schemas.microsoft.com/office/drawing/2014/main" id="{5344B37D-6C73-4401-81EF-45FC72944609}"/>
                </a:ext>
              </a:extLst>
            </p:cNvPr>
            <p:cNvSpPr/>
            <p:nvPr/>
          </p:nvSpPr>
          <p:spPr>
            <a:xfrm>
              <a:off x="4225401" y="4636430"/>
              <a:ext cx="1257300" cy="1304924"/>
            </a:xfrm>
            <a:prstGeom prst="triangle">
              <a:avLst>
                <a:gd name="adj" fmla="val 0"/>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a:extLst>
                <a:ext uri="{FF2B5EF4-FFF2-40B4-BE49-F238E27FC236}">
                  <a16:creationId xmlns:a16="http://schemas.microsoft.com/office/drawing/2014/main" id="{A20E2E41-42E1-4467-91FB-8B4287DD3069}"/>
                </a:ext>
              </a:extLst>
            </p:cNvPr>
            <p:cNvSpPr/>
            <p:nvPr/>
          </p:nvSpPr>
          <p:spPr>
            <a:xfrm>
              <a:off x="2310876" y="4636430"/>
              <a:ext cx="1257300" cy="1304924"/>
            </a:xfrm>
            <a:prstGeom prst="triangle">
              <a:avLst>
                <a:gd name="adj" fmla="val 50758"/>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a:extLst>
                <a:ext uri="{FF2B5EF4-FFF2-40B4-BE49-F238E27FC236}">
                  <a16:creationId xmlns:a16="http://schemas.microsoft.com/office/drawing/2014/main" id="{88835AFF-8E52-4AC5-9545-E38CEDEE0603}"/>
                </a:ext>
              </a:extLst>
            </p:cNvPr>
            <p:cNvSpPr/>
            <p:nvPr/>
          </p:nvSpPr>
          <p:spPr>
            <a:xfrm>
              <a:off x="5942814" y="4636430"/>
              <a:ext cx="870474" cy="1304924"/>
            </a:xfrm>
            <a:prstGeom prst="triangle">
              <a:avLst>
                <a:gd name="adj" fmla="val 65405"/>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09D68695-88D3-47CD-8E47-7B3ED5435296}"/>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273723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Look around your classroom.</a:t>
            </a:r>
          </a:p>
          <a:p>
            <a:pPr marL="88900" algn="ctr"/>
            <a:r>
              <a:rPr lang="en-GB" sz="2000" b="1" dirty="0">
                <a:solidFill>
                  <a:schemeClr val="tx1"/>
                </a:solidFill>
                <a:latin typeface="Century Gothic" panose="020B0502020202020204" pitchFamily="34" charset="0"/>
              </a:rPr>
              <a:t>How many straight 180˚ angles can you find?</a:t>
            </a:r>
          </a:p>
          <a:p>
            <a:pPr marL="88900" algn="ctr"/>
            <a:endParaRPr lang="en-GB" sz="2000" b="1" dirty="0">
              <a:solidFill>
                <a:schemeClr val="bg2">
                  <a:lumMod val="25000"/>
                </a:schemeClr>
              </a:solidFill>
              <a:latin typeface="Century Gothic" panose="020B0502020202020204" pitchFamily="34" charset="0"/>
            </a:endParaRPr>
          </a:p>
          <a:p>
            <a:pPr marL="88900" algn="ctr"/>
            <a:r>
              <a:rPr lang="en-GB" sz="2000" b="1" dirty="0">
                <a:solidFill>
                  <a:srgbClr val="FF0000"/>
                </a:solidFill>
                <a:latin typeface="Century Gothic" panose="020B0502020202020204" pitchFamily="34" charset="0"/>
              </a:rPr>
              <a:t>Possible answers: straight edge of desk, top of window or doorframe, pencil</a:t>
            </a:r>
            <a:r>
              <a:rPr lang="en-GB" sz="2000" b="1" dirty="0">
                <a:solidFill>
                  <a:schemeClr val="bg2">
                    <a:lumMod val="25000"/>
                  </a:schemeClr>
                </a:solidFill>
                <a:latin typeface="Century Gothic" panose="020B0502020202020204" pitchFamily="34" charset="0"/>
              </a:rPr>
              <a:t> </a:t>
            </a: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br>
              <a:rPr lang="en-GB" sz="2000" b="1" dirty="0">
                <a:solidFill>
                  <a:schemeClr val="bg2">
                    <a:lumMod val="25000"/>
                  </a:schemeClr>
                </a:solidFill>
                <a:latin typeface="Century Gothic" panose="020B0502020202020204" pitchFamily="34" charset="0"/>
              </a:rPr>
            </a:br>
            <a:r>
              <a:rPr lang="en-GB" sz="2000" b="1" dirty="0">
                <a:solidFill>
                  <a:schemeClr val="tx1"/>
                </a:solidFill>
                <a:latin typeface="Century Gothic" panose="020B0502020202020204" pitchFamily="34" charset="0"/>
              </a:rPr>
              <a:t>Can you find any sets of three angles that add to make 180˚?</a:t>
            </a:r>
          </a:p>
          <a:p>
            <a:pPr marL="88900" algn="ctr"/>
            <a:endParaRPr lang="en-GB" sz="2000" b="1" dirty="0">
              <a:solidFill>
                <a:schemeClr val="bg2">
                  <a:lumMod val="25000"/>
                </a:schemeClr>
              </a:solidFill>
              <a:latin typeface="Century Gothic" panose="020B0502020202020204" pitchFamily="34" charset="0"/>
            </a:endParaRPr>
          </a:p>
          <a:p>
            <a:pPr marL="88900" algn="ctr"/>
            <a:r>
              <a:rPr lang="en-GB" sz="2000" b="1" dirty="0">
                <a:solidFill>
                  <a:srgbClr val="FF0000"/>
                </a:solidFill>
                <a:latin typeface="Century Gothic" panose="020B0502020202020204" pitchFamily="34" charset="0"/>
              </a:rPr>
              <a:t>Possible answers: classroom door open at an angle making a triangle, bunting, any triangular figure</a:t>
            </a:r>
          </a:p>
        </p:txBody>
      </p:sp>
      <p:sp>
        <p:nvSpPr>
          <p:cNvPr id="11" name="TextBox 10">
            <a:extLst>
              <a:ext uri="{FF2B5EF4-FFF2-40B4-BE49-F238E27FC236}">
                <a16:creationId xmlns:a16="http://schemas.microsoft.com/office/drawing/2014/main" id="{EE1178DA-2111-496A-BB80-64625620DBB5}"/>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43851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Calculate the length of side A and side B.</a:t>
            </a:r>
          </a:p>
          <a:p>
            <a:pPr algn="ctr"/>
            <a:endParaRPr lang="en-GB" sz="2000" b="1" u="sng" dirty="0">
              <a:solidFill>
                <a:schemeClr val="tx1"/>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E7486B61-01E8-4D88-B2A5-E04A901E53F4}"/>
              </a:ext>
            </a:extLst>
          </p:cNvPr>
          <p:cNvGraphicFramePr>
            <a:graphicFrameLocks noGrp="1"/>
          </p:cNvGraphicFramePr>
          <p:nvPr/>
        </p:nvGraphicFramePr>
        <p:xfrm>
          <a:off x="2052000" y="1844408"/>
          <a:ext cx="5040000" cy="360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3436032524"/>
                    </a:ext>
                  </a:extLst>
                </a:gridCol>
                <a:gridCol w="720000">
                  <a:extLst>
                    <a:ext uri="{9D8B030D-6E8A-4147-A177-3AD203B41FA5}">
                      <a16:colId xmlns:a16="http://schemas.microsoft.com/office/drawing/2014/main" val="1672385301"/>
                    </a:ext>
                  </a:extLst>
                </a:gridCol>
                <a:gridCol w="720000">
                  <a:extLst>
                    <a:ext uri="{9D8B030D-6E8A-4147-A177-3AD203B41FA5}">
                      <a16:colId xmlns:a16="http://schemas.microsoft.com/office/drawing/2014/main" val="2560016150"/>
                    </a:ext>
                  </a:extLst>
                </a:gridCol>
                <a:gridCol w="720000">
                  <a:extLst>
                    <a:ext uri="{9D8B030D-6E8A-4147-A177-3AD203B41FA5}">
                      <a16:colId xmlns:a16="http://schemas.microsoft.com/office/drawing/2014/main" val="2590398753"/>
                    </a:ext>
                  </a:extLst>
                </a:gridCol>
                <a:gridCol w="720000">
                  <a:extLst>
                    <a:ext uri="{9D8B030D-6E8A-4147-A177-3AD203B41FA5}">
                      <a16:colId xmlns:a16="http://schemas.microsoft.com/office/drawing/2014/main" val="2507980967"/>
                    </a:ext>
                  </a:extLst>
                </a:gridCol>
                <a:gridCol w="720000">
                  <a:extLst>
                    <a:ext uri="{9D8B030D-6E8A-4147-A177-3AD203B41FA5}">
                      <a16:colId xmlns:a16="http://schemas.microsoft.com/office/drawing/2014/main" val="1566551994"/>
                    </a:ext>
                  </a:extLst>
                </a:gridCol>
                <a:gridCol w="720000">
                  <a:extLst>
                    <a:ext uri="{9D8B030D-6E8A-4147-A177-3AD203B41FA5}">
                      <a16:colId xmlns:a16="http://schemas.microsoft.com/office/drawing/2014/main" val="258075744"/>
                    </a:ext>
                  </a:extLst>
                </a:gridCol>
              </a:tblGrid>
              <a:tr h="720000">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95495726"/>
                  </a:ext>
                </a:extLst>
              </a:tr>
              <a:tr h="720000">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5481689"/>
                  </a:ext>
                </a:extLst>
              </a:tr>
              <a:tr h="720000">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09426212"/>
                  </a:ext>
                </a:extLst>
              </a:tr>
              <a:tr h="720000">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5488053"/>
                  </a:ext>
                </a:extLst>
              </a:tr>
              <a:tr h="720000">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1869"/>
                  </a:ext>
                </a:extLst>
              </a:tr>
            </a:tbl>
          </a:graphicData>
        </a:graphic>
      </p:graphicFrame>
      <p:graphicFrame>
        <p:nvGraphicFramePr>
          <p:cNvPr id="14" name="Table 13">
            <a:extLst>
              <a:ext uri="{FF2B5EF4-FFF2-40B4-BE49-F238E27FC236}">
                <a16:creationId xmlns:a16="http://schemas.microsoft.com/office/drawing/2014/main" id="{75B2AFB1-FA40-478E-9A4C-A490FFE202F5}"/>
              </a:ext>
            </a:extLst>
          </p:cNvPr>
          <p:cNvGraphicFramePr>
            <a:graphicFrameLocks noGrp="1"/>
          </p:cNvGraphicFramePr>
          <p:nvPr/>
        </p:nvGraphicFramePr>
        <p:xfrm>
          <a:off x="2052000" y="1844408"/>
          <a:ext cx="5040000" cy="360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3436032524"/>
                    </a:ext>
                  </a:extLst>
                </a:gridCol>
                <a:gridCol w="720000">
                  <a:extLst>
                    <a:ext uri="{9D8B030D-6E8A-4147-A177-3AD203B41FA5}">
                      <a16:colId xmlns:a16="http://schemas.microsoft.com/office/drawing/2014/main" val="1672385301"/>
                    </a:ext>
                  </a:extLst>
                </a:gridCol>
                <a:gridCol w="720000">
                  <a:extLst>
                    <a:ext uri="{9D8B030D-6E8A-4147-A177-3AD203B41FA5}">
                      <a16:colId xmlns:a16="http://schemas.microsoft.com/office/drawing/2014/main" val="2560016150"/>
                    </a:ext>
                  </a:extLst>
                </a:gridCol>
                <a:gridCol w="720000">
                  <a:extLst>
                    <a:ext uri="{9D8B030D-6E8A-4147-A177-3AD203B41FA5}">
                      <a16:colId xmlns:a16="http://schemas.microsoft.com/office/drawing/2014/main" val="2590398753"/>
                    </a:ext>
                  </a:extLst>
                </a:gridCol>
                <a:gridCol w="720000">
                  <a:extLst>
                    <a:ext uri="{9D8B030D-6E8A-4147-A177-3AD203B41FA5}">
                      <a16:colId xmlns:a16="http://schemas.microsoft.com/office/drawing/2014/main" val="2507980967"/>
                    </a:ext>
                  </a:extLst>
                </a:gridCol>
                <a:gridCol w="720000">
                  <a:extLst>
                    <a:ext uri="{9D8B030D-6E8A-4147-A177-3AD203B41FA5}">
                      <a16:colId xmlns:a16="http://schemas.microsoft.com/office/drawing/2014/main" val="1566551994"/>
                    </a:ext>
                  </a:extLst>
                </a:gridCol>
                <a:gridCol w="720000">
                  <a:extLst>
                    <a:ext uri="{9D8B030D-6E8A-4147-A177-3AD203B41FA5}">
                      <a16:colId xmlns:a16="http://schemas.microsoft.com/office/drawing/2014/main" val="258075744"/>
                    </a:ext>
                  </a:extLst>
                </a:gridCol>
              </a:tblGrid>
              <a:tr h="720000">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5495726"/>
                  </a:ext>
                </a:extLst>
              </a:tr>
              <a:tr h="720000">
                <a:tc>
                  <a:txBody>
                    <a:bodyPr/>
                    <a:lstStyle/>
                    <a:p>
                      <a:endParaRPr lang="en-GB" sz="3400" dirty="0"/>
                    </a:p>
                  </a:txBody>
                  <a:tcPr marL="172945" marR="172945" marT="86472" marB="86472">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28575" cap="flat" cmpd="sng" algn="ctr">
                      <a:solidFill>
                        <a:schemeClr val="tx1"/>
                      </a:solidFill>
                      <a:prstDash val="solid"/>
                      <a:round/>
                      <a:headEnd type="none" w="med" len="med"/>
                      <a:tailEnd type="none" w="med" len="me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5481689"/>
                  </a:ext>
                </a:extLst>
              </a:tr>
              <a:tr h="720000">
                <a:tc>
                  <a:txBody>
                    <a:bodyPr/>
                    <a:lstStyle/>
                    <a:p>
                      <a:endParaRPr lang="en-GB" sz="3400" dirty="0"/>
                    </a:p>
                  </a:txBody>
                  <a:tcPr marL="172945" marR="172945" marT="86472" marB="86472">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9426212"/>
                  </a:ext>
                </a:extLst>
              </a:tr>
              <a:tr h="720000">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28575" cap="flat" cmpd="sng" algn="ctr">
                      <a:solidFill>
                        <a:schemeClr val="tx1"/>
                      </a:solidFill>
                      <a:prstDash val="solid"/>
                      <a:round/>
                      <a:headEnd type="none" w="med" len="med"/>
                      <a:tailEnd type="none" w="med" len="me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5488053"/>
                  </a:ext>
                </a:extLst>
              </a:tr>
              <a:tr h="720000">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1869"/>
                  </a:ext>
                </a:extLst>
              </a:tr>
            </a:tbl>
          </a:graphicData>
        </a:graphic>
      </p:graphicFrame>
      <p:grpSp>
        <p:nvGrpSpPr>
          <p:cNvPr id="2" name="Group 1">
            <a:extLst>
              <a:ext uri="{FF2B5EF4-FFF2-40B4-BE49-F238E27FC236}">
                <a16:creationId xmlns:a16="http://schemas.microsoft.com/office/drawing/2014/main" id="{D07A1A0F-1EFA-4199-A5A2-29B29C4C1840}"/>
              </a:ext>
            </a:extLst>
          </p:cNvPr>
          <p:cNvGrpSpPr/>
          <p:nvPr/>
        </p:nvGrpSpPr>
        <p:grpSpPr>
          <a:xfrm>
            <a:off x="2052000" y="2165207"/>
            <a:ext cx="4826707" cy="2040164"/>
            <a:chOff x="-3526553" y="2058675"/>
            <a:chExt cx="4826707" cy="2040164"/>
          </a:xfrm>
        </p:grpSpPr>
        <p:cxnSp>
          <p:nvCxnSpPr>
            <p:cNvPr id="21" name="Straight Arrow Connector 20">
              <a:extLst>
                <a:ext uri="{FF2B5EF4-FFF2-40B4-BE49-F238E27FC236}">
                  <a16:creationId xmlns:a16="http://schemas.microsoft.com/office/drawing/2014/main" id="{66C9AA89-8F96-41E6-8782-9AD667CE1891}"/>
                </a:ext>
              </a:extLst>
            </p:cNvPr>
            <p:cNvCxnSpPr>
              <a:cxnSpLocks/>
            </p:cNvCxnSpPr>
            <p:nvPr/>
          </p:nvCxnSpPr>
          <p:spPr>
            <a:xfrm>
              <a:off x="-2947832" y="2458785"/>
              <a:ext cx="2" cy="144000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1CA2815-FF10-44EC-8390-D6CA227F8435}"/>
                </a:ext>
              </a:extLst>
            </p:cNvPr>
            <p:cNvSpPr txBox="1"/>
            <p:nvPr/>
          </p:nvSpPr>
          <p:spPr>
            <a:xfrm rot="16200000">
              <a:off x="-3646522" y="2803193"/>
              <a:ext cx="947823" cy="707886"/>
            </a:xfrm>
            <a:prstGeom prst="rect">
              <a:avLst/>
            </a:prstGeom>
            <a:noFill/>
            <a:ln w="9525">
              <a:noFill/>
            </a:ln>
          </p:spPr>
          <p:txBody>
            <a:bodyPr wrap="square" rtlCol="0" anchor="ctr">
              <a:spAutoFit/>
            </a:bodyPr>
            <a:lstStyle/>
            <a:p>
              <a:pPr algn="ctr"/>
              <a:r>
                <a:rPr lang="en-GB" sz="2000" b="1" dirty="0">
                  <a:latin typeface="Century Gothic" panose="020B0502020202020204" pitchFamily="34" charset="0"/>
                </a:rPr>
                <a:t>14cm</a:t>
              </a:r>
            </a:p>
          </p:txBody>
        </p:sp>
        <p:sp>
          <p:nvSpPr>
            <p:cNvPr id="23" name="TextBox 22">
              <a:extLst>
                <a:ext uri="{FF2B5EF4-FFF2-40B4-BE49-F238E27FC236}">
                  <a16:creationId xmlns:a16="http://schemas.microsoft.com/office/drawing/2014/main" id="{5269BACE-A0D8-4277-B740-64CA9A5FD21B}"/>
                </a:ext>
              </a:extLst>
            </p:cNvPr>
            <p:cNvSpPr txBox="1"/>
            <p:nvPr/>
          </p:nvSpPr>
          <p:spPr>
            <a:xfrm>
              <a:off x="-1615695" y="2058675"/>
              <a:ext cx="497829" cy="400110"/>
            </a:xfrm>
            <a:prstGeom prst="rect">
              <a:avLst/>
            </a:prstGeom>
            <a:noFill/>
            <a:ln w="9525">
              <a:noFill/>
            </a:ln>
          </p:spPr>
          <p:txBody>
            <a:bodyPr wrap="square" rtlCol="0" anchor="ctr">
              <a:spAutoFit/>
            </a:bodyPr>
            <a:lstStyle/>
            <a:p>
              <a:pPr algn="ctr"/>
              <a:r>
                <a:rPr lang="en-GB" sz="2000" b="1" dirty="0">
                  <a:latin typeface="Century Gothic" panose="020B0502020202020204" pitchFamily="34" charset="0"/>
                </a:rPr>
                <a:t>A</a:t>
              </a:r>
            </a:p>
          </p:txBody>
        </p:sp>
        <p:sp>
          <p:nvSpPr>
            <p:cNvPr id="24" name="TextBox 23">
              <a:extLst>
                <a:ext uri="{FF2B5EF4-FFF2-40B4-BE49-F238E27FC236}">
                  <a16:creationId xmlns:a16="http://schemas.microsoft.com/office/drawing/2014/main" id="{DA2D06D7-1778-4DCB-A7E4-6E3D7630D745}"/>
                </a:ext>
              </a:extLst>
            </p:cNvPr>
            <p:cNvSpPr txBox="1"/>
            <p:nvPr/>
          </p:nvSpPr>
          <p:spPr>
            <a:xfrm>
              <a:off x="811423" y="3698729"/>
              <a:ext cx="488731" cy="400110"/>
            </a:xfrm>
            <a:prstGeom prst="rect">
              <a:avLst/>
            </a:prstGeom>
            <a:noFill/>
            <a:ln w="9525">
              <a:noFill/>
            </a:ln>
          </p:spPr>
          <p:txBody>
            <a:bodyPr wrap="square" rtlCol="0" anchor="ctr">
              <a:spAutoFit/>
            </a:bodyPr>
            <a:lstStyle/>
            <a:p>
              <a:pPr algn="ctr"/>
              <a:r>
                <a:rPr lang="en-GB" sz="2000" b="1" dirty="0">
                  <a:latin typeface="Century Gothic" panose="020B0502020202020204" pitchFamily="34" charset="0"/>
                </a:rPr>
                <a:t>B</a:t>
              </a:r>
            </a:p>
          </p:txBody>
        </p:sp>
      </p:grpSp>
      <p:sp>
        <p:nvSpPr>
          <p:cNvPr id="15" name="TextBox 14">
            <a:extLst>
              <a:ext uri="{FF2B5EF4-FFF2-40B4-BE49-F238E27FC236}">
                <a16:creationId xmlns:a16="http://schemas.microsoft.com/office/drawing/2014/main" id="{10A34F2A-BDF0-4375-96C4-4AC54EFE8BB4}"/>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6917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Calculate the length of side A and side B.</a:t>
            </a:r>
          </a:p>
          <a:p>
            <a:pPr algn="ctr"/>
            <a:r>
              <a:rPr lang="en-GB" sz="2000" b="1" dirty="0">
                <a:solidFill>
                  <a:srgbClr val="FF0000"/>
                </a:solidFill>
                <a:latin typeface="Century Gothic" panose="020B0502020202020204" pitchFamily="34" charset="0"/>
              </a:rPr>
              <a:t>A = 28cm, B = 14cm</a:t>
            </a:r>
          </a:p>
          <a:p>
            <a:pPr algn="ctr"/>
            <a:endParaRPr lang="en-GB" sz="2000" b="1" u="sng" dirty="0">
              <a:solidFill>
                <a:schemeClr val="tx1"/>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E7486B61-01E8-4D88-B2A5-E04A901E53F4}"/>
              </a:ext>
            </a:extLst>
          </p:cNvPr>
          <p:cNvGraphicFramePr>
            <a:graphicFrameLocks noGrp="1"/>
          </p:cNvGraphicFramePr>
          <p:nvPr/>
        </p:nvGraphicFramePr>
        <p:xfrm>
          <a:off x="2052000" y="1844408"/>
          <a:ext cx="5040000" cy="360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3436032524"/>
                    </a:ext>
                  </a:extLst>
                </a:gridCol>
                <a:gridCol w="720000">
                  <a:extLst>
                    <a:ext uri="{9D8B030D-6E8A-4147-A177-3AD203B41FA5}">
                      <a16:colId xmlns:a16="http://schemas.microsoft.com/office/drawing/2014/main" val="1672385301"/>
                    </a:ext>
                  </a:extLst>
                </a:gridCol>
                <a:gridCol w="720000">
                  <a:extLst>
                    <a:ext uri="{9D8B030D-6E8A-4147-A177-3AD203B41FA5}">
                      <a16:colId xmlns:a16="http://schemas.microsoft.com/office/drawing/2014/main" val="2560016150"/>
                    </a:ext>
                  </a:extLst>
                </a:gridCol>
                <a:gridCol w="720000">
                  <a:extLst>
                    <a:ext uri="{9D8B030D-6E8A-4147-A177-3AD203B41FA5}">
                      <a16:colId xmlns:a16="http://schemas.microsoft.com/office/drawing/2014/main" val="2590398753"/>
                    </a:ext>
                  </a:extLst>
                </a:gridCol>
                <a:gridCol w="720000">
                  <a:extLst>
                    <a:ext uri="{9D8B030D-6E8A-4147-A177-3AD203B41FA5}">
                      <a16:colId xmlns:a16="http://schemas.microsoft.com/office/drawing/2014/main" val="2507980967"/>
                    </a:ext>
                  </a:extLst>
                </a:gridCol>
                <a:gridCol w="720000">
                  <a:extLst>
                    <a:ext uri="{9D8B030D-6E8A-4147-A177-3AD203B41FA5}">
                      <a16:colId xmlns:a16="http://schemas.microsoft.com/office/drawing/2014/main" val="1566551994"/>
                    </a:ext>
                  </a:extLst>
                </a:gridCol>
                <a:gridCol w="720000">
                  <a:extLst>
                    <a:ext uri="{9D8B030D-6E8A-4147-A177-3AD203B41FA5}">
                      <a16:colId xmlns:a16="http://schemas.microsoft.com/office/drawing/2014/main" val="258075744"/>
                    </a:ext>
                  </a:extLst>
                </a:gridCol>
              </a:tblGrid>
              <a:tr h="720000">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95495726"/>
                  </a:ext>
                </a:extLst>
              </a:tr>
              <a:tr h="720000">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5481689"/>
                  </a:ext>
                </a:extLst>
              </a:tr>
              <a:tr h="720000">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09426212"/>
                  </a:ext>
                </a:extLst>
              </a:tr>
              <a:tr h="720000">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5488053"/>
                  </a:ext>
                </a:extLst>
              </a:tr>
              <a:tr h="720000">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1869"/>
                  </a:ext>
                </a:extLst>
              </a:tr>
            </a:tbl>
          </a:graphicData>
        </a:graphic>
      </p:graphicFrame>
      <p:graphicFrame>
        <p:nvGraphicFramePr>
          <p:cNvPr id="14" name="Table 13">
            <a:extLst>
              <a:ext uri="{FF2B5EF4-FFF2-40B4-BE49-F238E27FC236}">
                <a16:creationId xmlns:a16="http://schemas.microsoft.com/office/drawing/2014/main" id="{75B2AFB1-FA40-478E-9A4C-A490FFE202F5}"/>
              </a:ext>
            </a:extLst>
          </p:cNvPr>
          <p:cNvGraphicFramePr>
            <a:graphicFrameLocks noGrp="1"/>
          </p:cNvGraphicFramePr>
          <p:nvPr/>
        </p:nvGraphicFramePr>
        <p:xfrm>
          <a:off x="2052000" y="1844408"/>
          <a:ext cx="5040000" cy="360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3436032524"/>
                    </a:ext>
                  </a:extLst>
                </a:gridCol>
                <a:gridCol w="720000">
                  <a:extLst>
                    <a:ext uri="{9D8B030D-6E8A-4147-A177-3AD203B41FA5}">
                      <a16:colId xmlns:a16="http://schemas.microsoft.com/office/drawing/2014/main" val="1672385301"/>
                    </a:ext>
                  </a:extLst>
                </a:gridCol>
                <a:gridCol w="720000">
                  <a:extLst>
                    <a:ext uri="{9D8B030D-6E8A-4147-A177-3AD203B41FA5}">
                      <a16:colId xmlns:a16="http://schemas.microsoft.com/office/drawing/2014/main" val="2560016150"/>
                    </a:ext>
                  </a:extLst>
                </a:gridCol>
                <a:gridCol w="720000">
                  <a:extLst>
                    <a:ext uri="{9D8B030D-6E8A-4147-A177-3AD203B41FA5}">
                      <a16:colId xmlns:a16="http://schemas.microsoft.com/office/drawing/2014/main" val="2590398753"/>
                    </a:ext>
                  </a:extLst>
                </a:gridCol>
                <a:gridCol w="720000">
                  <a:extLst>
                    <a:ext uri="{9D8B030D-6E8A-4147-A177-3AD203B41FA5}">
                      <a16:colId xmlns:a16="http://schemas.microsoft.com/office/drawing/2014/main" val="2507980967"/>
                    </a:ext>
                  </a:extLst>
                </a:gridCol>
                <a:gridCol w="720000">
                  <a:extLst>
                    <a:ext uri="{9D8B030D-6E8A-4147-A177-3AD203B41FA5}">
                      <a16:colId xmlns:a16="http://schemas.microsoft.com/office/drawing/2014/main" val="1566551994"/>
                    </a:ext>
                  </a:extLst>
                </a:gridCol>
                <a:gridCol w="720000">
                  <a:extLst>
                    <a:ext uri="{9D8B030D-6E8A-4147-A177-3AD203B41FA5}">
                      <a16:colId xmlns:a16="http://schemas.microsoft.com/office/drawing/2014/main" val="258075744"/>
                    </a:ext>
                  </a:extLst>
                </a:gridCol>
              </a:tblGrid>
              <a:tr h="720000">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5495726"/>
                  </a:ext>
                </a:extLst>
              </a:tr>
              <a:tr h="720000">
                <a:tc>
                  <a:txBody>
                    <a:bodyPr/>
                    <a:lstStyle/>
                    <a:p>
                      <a:endParaRPr lang="en-GB" sz="3400" dirty="0"/>
                    </a:p>
                  </a:txBody>
                  <a:tcPr marL="172945" marR="172945" marT="86472" marB="86472">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28575" cap="flat" cmpd="sng" algn="ctr">
                      <a:solidFill>
                        <a:schemeClr val="tx1"/>
                      </a:solidFill>
                      <a:prstDash val="solid"/>
                      <a:round/>
                      <a:headEnd type="none" w="med" len="med"/>
                      <a:tailEnd type="none" w="med" len="me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5481689"/>
                  </a:ext>
                </a:extLst>
              </a:tr>
              <a:tr h="720000">
                <a:tc>
                  <a:txBody>
                    <a:bodyPr/>
                    <a:lstStyle/>
                    <a:p>
                      <a:endParaRPr lang="en-GB" sz="3400" dirty="0"/>
                    </a:p>
                  </a:txBody>
                  <a:tcPr marL="172945" marR="172945" marT="86472" marB="86472">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9426212"/>
                  </a:ext>
                </a:extLst>
              </a:tr>
              <a:tr h="720000">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28575" cap="flat" cmpd="sng" algn="ctr">
                      <a:solidFill>
                        <a:schemeClr val="tx1"/>
                      </a:solidFill>
                      <a:prstDash val="solid"/>
                      <a:round/>
                      <a:headEnd type="none" w="med" len="med"/>
                      <a:tailEnd type="none" w="med" len="me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5488053"/>
                  </a:ext>
                </a:extLst>
              </a:tr>
              <a:tr h="720000">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1869"/>
                  </a:ext>
                </a:extLst>
              </a:tr>
            </a:tbl>
          </a:graphicData>
        </a:graphic>
      </p:graphicFrame>
      <p:grpSp>
        <p:nvGrpSpPr>
          <p:cNvPr id="2" name="Group 1">
            <a:extLst>
              <a:ext uri="{FF2B5EF4-FFF2-40B4-BE49-F238E27FC236}">
                <a16:creationId xmlns:a16="http://schemas.microsoft.com/office/drawing/2014/main" id="{D07A1A0F-1EFA-4199-A5A2-29B29C4C1840}"/>
              </a:ext>
            </a:extLst>
          </p:cNvPr>
          <p:cNvGrpSpPr/>
          <p:nvPr/>
        </p:nvGrpSpPr>
        <p:grpSpPr>
          <a:xfrm>
            <a:off x="2052000" y="2165207"/>
            <a:ext cx="4826707" cy="2040164"/>
            <a:chOff x="-3526553" y="2058675"/>
            <a:chExt cx="4826707" cy="2040164"/>
          </a:xfrm>
        </p:grpSpPr>
        <p:cxnSp>
          <p:nvCxnSpPr>
            <p:cNvPr id="21" name="Straight Arrow Connector 20">
              <a:extLst>
                <a:ext uri="{FF2B5EF4-FFF2-40B4-BE49-F238E27FC236}">
                  <a16:creationId xmlns:a16="http://schemas.microsoft.com/office/drawing/2014/main" id="{66C9AA89-8F96-41E6-8782-9AD667CE1891}"/>
                </a:ext>
              </a:extLst>
            </p:cNvPr>
            <p:cNvCxnSpPr>
              <a:cxnSpLocks/>
            </p:cNvCxnSpPr>
            <p:nvPr/>
          </p:nvCxnSpPr>
          <p:spPr>
            <a:xfrm>
              <a:off x="-2947832" y="2458785"/>
              <a:ext cx="2" cy="144000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1CA2815-FF10-44EC-8390-D6CA227F8435}"/>
                </a:ext>
              </a:extLst>
            </p:cNvPr>
            <p:cNvSpPr txBox="1"/>
            <p:nvPr/>
          </p:nvSpPr>
          <p:spPr>
            <a:xfrm rot="16200000">
              <a:off x="-3646522" y="2803193"/>
              <a:ext cx="947823" cy="707886"/>
            </a:xfrm>
            <a:prstGeom prst="rect">
              <a:avLst/>
            </a:prstGeom>
            <a:noFill/>
            <a:ln w="9525">
              <a:noFill/>
            </a:ln>
          </p:spPr>
          <p:txBody>
            <a:bodyPr wrap="square" rtlCol="0" anchor="ctr">
              <a:spAutoFit/>
            </a:bodyPr>
            <a:lstStyle/>
            <a:p>
              <a:pPr algn="ctr"/>
              <a:r>
                <a:rPr lang="en-GB" sz="2000" b="1" dirty="0">
                  <a:latin typeface="Century Gothic" panose="020B0502020202020204" pitchFamily="34" charset="0"/>
                </a:rPr>
                <a:t>14cm</a:t>
              </a:r>
            </a:p>
          </p:txBody>
        </p:sp>
        <p:sp>
          <p:nvSpPr>
            <p:cNvPr id="23" name="TextBox 22">
              <a:extLst>
                <a:ext uri="{FF2B5EF4-FFF2-40B4-BE49-F238E27FC236}">
                  <a16:creationId xmlns:a16="http://schemas.microsoft.com/office/drawing/2014/main" id="{5269BACE-A0D8-4277-B740-64CA9A5FD21B}"/>
                </a:ext>
              </a:extLst>
            </p:cNvPr>
            <p:cNvSpPr txBox="1"/>
            <p:nvPr/>
          </p:nvSpPr>
          <p:spPr>
            <a:xfrm>
              <a:off x="-1615695" y="2058675"/>
              <a:ext cx="497829" cy="400110"/>
            </a:xfrm>
            <a:prstGeom prst="rect">
              <a:avLst/>
            </a:prstGeom>
            <a:noFill/>
            <a:ln w="9525">
              <a:noFill/>
            </a:ln>
          </p:spPr>
          <p:txBody>
            <a:bodyPr wrap="square" rtlCol="0" anchor="ctr">
              <a:spAutoFit/>
            </a:bodyPr>
            <a:lstStyle/>
            <a:p>
              <a:pPr algn="ctr"/>
              <a:r>
                <a:rPr lang="en-GB" sz="2000" b="1" dirty="0">
                  <a:latin typeface="Century Gothic" panose="020B0502020202020204" pitchFamily="34" charset="0"/>
                </a:rPr>
                <a:t>A</a:t>
              </a:r>
            </a:p>
          </p:txBody>
        </p:sp>
        <p:sp>
          <p:nvSpPr>
            <p:cNvPr id="24" name="TextBox 23">
              <a:extLst>
                <a:ext uri="{FF2B5EF4-FFF2-40B4-BE49-F238E27FC236}">
                  <a16:creationId xmlns:a16="http://schemas.microsoft.com/office/drawing/2014/main" id="{DA2D06D7-1778-4DCB-A7E4-6E3D7630D745}"/>
                </a:ext>
              </a:extLst>
            </p:cNvPr>
            <p:cNvSpPr txBox="1"/>
            <p:nvPr/>
          </p:nvSpPr>
          <p:spPr>
            <a:xfrm>
              <a:off x="811423" y="3698729"/>
              <a:ext cx="488731" cy="400110"/>
            </a:xfrm>
            <a:prstGeom prst="rect">
              <a:avLst/>
            </a:prstGeom>
            <a:noFill/>
            <a:ln w="9525">
              <a:noFill/>
            </a:ln>
          </p:spPr>
          <p:txBody>
            <a:bodyPr wrap="square" rtlCol="0" anchor="ctr">
              <a:spAutoFit/>
            </a:bodyPr>
            <a:lstStyle/>
            <a:p>
              <a:pPr algn="ctr"/>
              <a:r>
                <a:rPr lang="en-GB" sz="2000" b="1" dirty="0">
                  <a:latin typeface="Century Gothic" panose="020B0502020202020204" pitchFamily="34" charset="0"/>
                </a:rPr>
                <a:t>B</a:t>
              </a:r>
            </a:p>
          </p:txBody>
        </p:sp>
      </p:grpSp>
      <p:sp>
        <p:nvSpPr>
          <p:cNvPr id="15" name="TextBox 14">
            <a:extLst>
              <a:ext uri="{FF2B5EF4-FFF2-40B4-BE49-F238E27FC236}">
                <a16:creationId xmlns:a16="http://schemas.microsoft.com/office/drawing/2014/main" id="{90352929-6536-4999-86BC-C0DA971E7B02}"/>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80332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Calculate the angles of A, B, C and D.</a:t>
            </a:r>
          </a:p>
          <a:p>
            <a:pPr algn="ctr"/>
            <a:endParaRPr lang="en-GB" sz="2000" b="1" u="sng" dirty="0">
              <a:solidFill>
                <a:schemeClr val="tx1"/>
              </a:solidFill>
              <a:latin typeface="Century Gothic" panose="020B0502020202020204" pitchFamily="34" charset="0"/>
            </a:endParaRPr>
          </a:p>
        </p:txBody>
      </p:sp>
      <p:graphicFrame>
        <p:nvGraphicFramePr>
          <p:cNvPr id="41" name="Table 40">
            <a:extLst>
              <a:ext uri="{FF2B5EF4-FFF2-40B4-BE49-F238E27FC236}">
                <a16:creationId xmlns:a16="http://schemas.microsoft.com/office/drawing/2014/main" id="{0EABFF1A-977C-4E8A-A6E7-F3E1CF9EA1EC}"/>
              </a:ext>
            </a:extLst>
          </p:cNvPr>
          <p:cNvGraphicFramePr>
            <a:graphicFrameLocks noGrp="1"/>
          </p:cNvGraphicFramePr>
          <p:nvPr/>
        </p:nvGraphicFramePr>
        <p:xfrm>
          <a:off x="2052000" y="1844408"/>
          <a:ext cx="5040000" cy="360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3436032524"/>
                    </a:ext>
                  </a:extLst>
                </a:gridCol>
                <a:gridCol w="720000">
                  <a:extLst>
                    <a:ext uri="{9D8B030D-6E8A-4147-A177-3AD203B41FA5}">
                      <a16:colId xmlns:a16="http://schemas.microsoft.com/office/drawing/2014/main" val="1672385301"/>
                    </a:ext>
                  </a:extLst>
                </a:gridCol>
                <a:gridCol w="720000">
                  <a:extLst>
                    <a:ext uri="{9D8B030D-6E8A-4147-A177-3AD203B41FA5}">
                      <a16:colId xmlns:a16="http://schemas.microsoft.com/office/drawing/2014/main" val="2560016150"/>
                    </a:ext>
                  </a:extLst>
                </a:gridCol>
                <a:gridCol w="720000">
                  <a:extLst>
                    <a:ext uri="{9D8B030D-6E8A-4147-A177-3AD203B41FA5}">
                      <a16:colId xmlns:a16="http://schemas.microsoft.com/office/drawing/2014/main" val="2590398753"/>
                    </a:ext>
                  </a:extLst>
                </a:gridCol>
                <a:gridCol w="720000">
                  <a:extLst>
                    <a:ext uri="{9D8B030D-6E8A-4147-A177-3AD203B41FA5}">
                      <a16:colId xmlns:a16="http://schemas.microsoft.com/office/drawing/2014/main" val="2507980967"/>
                    </a:ext>
                  </a:extLst>
                </a:gridCol>
                <a:gridCol w="720000">
                  <a:extLst>
                    <a:ext uri="{9D8B030D-6E8A-4147-A177-3AD203B41FA5}">
                      <a16:colId xmlns:a16="http://schemas.microsoft.com/office/drawing/2014/main" val="1566551994"/>
                    </a:ext>
                  </a:extLst>
                </a:gridCol>
                <a:gridCol w="720000">
                  <a:extLst>
                    <a:ext uri="{9D8B030D-6E8A-4147-A177-3AD203B41FA5}">
                      <a16:colId xmlns:a16="http://schemas.microsoft.com/office/drawing/2014/main" val="258075744"/>
                    </a:ext>
                  </a:extLst>
                </a:gridCol>
              </a:tblGrid>
              <a:tr h="720000">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95495726"/>
                  </a:ext>
                </a:extLst>
              </a:tr>
              <a:tr h="720000">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5481689"/>
                  </a:ext>
                </a:extLst>
              </a:tr>
              <a:tr h="720000">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09426212"/>
                  </a:ext>
                </a:extLst>
              </a:tr>
              <a:tr h="720000">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5488053"/>
                  </a:ext>
                </a:extLst>
              </a:tr>
              <a:tr h="720000">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1869"/>
                  </a:ext>
                </a:extLst>
              </a:tr>
            </a:tbl>
          </a:graphicData>
        </a:graphic>
      </p:graphicFrame>
      <p:sp>
        <p:nvSpPr>
          <p:cNvPr id="21" name="TextBox 20">
            <a:extLst>
              <a:ext uri="{FF2B5EF4-FFF2-40B4-BE49-F238E27FC236}">
                <a16:creationId xmlns:a16="http://schemas.microsoft.com/office/drawing/2014/main" id="{220057A4-DAC2-4980-B06A-247EB43B1440}"/>
              </a:ext>
            </a:extLst>
          </p:cNvPr>
          <p:cNvSpPr txBox="1"/>
          <p:nvPr/>
        </p:nvSpPr>
        <p:spPr>
          <a:xfrm>
            <a:off x="3838044" y="2572518"/>
            <a:ext cx="263214" cy="400110"/>
          </a:xfrm>
          <a:prstGeom prst="rect">
            <a:avLst/>
          </a:prstGeom>
          <a:noFill/>
          <a:ln w="9525">
            <a:noFill/>
          </a:ln>
        </p:spPr>
        <p:txBody>
          <a:bodyPr wrap="square" rtlCol="0" anchor="ctr">
            <a:spAutoFit/>
          </a:bodyPr>
          <a:lstStyle/>
          <a:p>
            <a:pPr algn="ctr"/>
            <a:r>
              <a:rPr lang="en-GB" sz="2000" b="1" dirty="0">
                <a:latin typeface="Century Gothic" panose="020B0502020202020204" pitchFamily="34" charset="0"/>
              </a:rPr>
              <a:t>B</a:t>
            </a:r>
          </a:p>
        </p:txBody>
      </p:sp>
      <p:sp>
        <p:nvSpPr>
          <p:cNvPr id="22" name="TextBox 21">
            <a:extLst>
              <a:ext uri="{FF2B5EF4-FFF2-40B4-BE49-F238E27FC236}">
                <a16:creationId xmlns:a16="http://schemas.microsoft.com/office/drawing/2014/main" id="{32FB3B9D-AB9C-4284-8AEF-8AF93C8CCFC0}"/>
              </a:ext>
            </a:extLst>
          </p:cNvPr>
          <p:cNvSpPr txBox="1"/>
          <p:nvPr/>
        </p:nvSpPr>
        <p:spPr>
          <a:xfrm>
            <a:off x="2864321" y="3223712"/>
            <a:ext cx="258404" cy="400110"/>
          </a:xfrm>
          <a:prstGeom prst="rect">
            <a:avLst/>
          </a:prstGeom>
          <a:noFill/>
          <a:ln w="9525">
            <a:noFill/>
          </a:ln>
        </p:spPr>
        <p:txBody>
          <a:bodyPr wrap="square" rtlCol="0" anchor="ctr">
            <a:spAutoFit/>
          </a:bodyPr>
          <a:lstStyle/>
          <a:p>
            <a:pPr algn="ctr"/>
            <a:r>
              <a:rPr lang="en-GB" sz="2000" b="1" dirty="0">
                <a:latin typeface="Century Gothic" panose="020B0502020202020204" pitchFamily="34" charset="0"/>
              </a:rPr>
              <a:t>A</a:t>
            </a:r>
          </a:p>
        </p:txBody>
      </p:sp>
      <p:sp>
        <p:nvSpPr>
          <p:cNvPr id="27" name="Arc 26">
            <a:extLst>
              <a:ext uri="{FF2B5EF4-FFF2-40B4-BE49-F238E27FC236}">
                <a16:creationId xmlns:a16="http://schemas.microsoft.com/office/drawing/2014/main" id="{447A2EDE-A1EF-4BBE-8030-6567C1AE9802}"/>
              </a:ext>
            </a:extLst>
          </p:cNvPr>
          <p:cNvSpPr/>
          <p:nvPr/>
        </p:nvSpPr>
        <p:spPr>
          <a:xfrm>
            <a:off x="4024197" y="2372011"/>
            <a:ext cx="360388" cy="358060"/>
          </a:xfrm>
          <a:prstGeom prst="arc">
            <a:avLst>
              <a:gd name="adj1" fmla="val 51265"/>
              <a:gd name="adj2" fmla="val 10780838"/>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b="1" dirty="0">
              <a:latin typeface="Century Gothic" panose="020B0502020202020204" pitchFamily="34" charset="0"/>
            </a:endParaRPr>
          </a:p>
        </p:txBody>
      </p:sp>
      <p:sp>
        <p:nvSpPr>
          <p:cNvPr id="36" name="Rectangle 35">
            <a:extLst>
              <a:ext uri="{FF2B5EF4-FFF2-40B4-BE49-F238E27FC236}">
                <a16:creationId xmlns:a16="http://schemas.microsoft.com/office/drawing/2014/main" id="{46A88469-7EC4-4F32-A9A2-D9031D2A85DE}"/>
              </a:ext>
            </a:extLst>
          </p:cNvPr>
          <p:cNvSpPr/>
          <p:nvPr/>
        </p:nvSpPr>
        <p:spPr>
          <a:xfrm>
            <a:off x="2774321" y="4540517"/>
            <a:ext cx="180000" cy="18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latin typeface="Century Gothic" panose="020B0502020202020204" pitchFamily="34" charset="0"/>
            </a:endParaRPr>
          </a:p>
        </p:txBody>
      </p:sp>
      <p:sp>
        <p:nvSpPr>
          <p:cNvPr id="38" name="Arc 37">
            <a:extLst>
              <a:ext uri="{FF2B5EF4-FFF2-40B4-BE49-F238E27FC236}">
                <a16:creationId xmlns:a16="http://schemas.microsoft.com/office/drawing/2014/main" id="{170A984F-3DC4-455A-9501-B3E21B07C904}"/>
              </a:ext>
            </a:extLst>
          </p:cNvPr>
          <p:cNvSpPr/>
          <p:nvPr/>
        </p:nvSpPr>
        <p:spPr>
          <a:xfrm rot="16200000">
            <a:off x="2562985" y="3085016"/>
            <a:ext cx="360388" cy="358060"/>
          </a:xfrm>
          <a:prstGeom prst="arc">
            <a:avLst>
              <a:gd name="adj1" fmla="val 3290061"/>
              <a:gd name="adj2" fmla="val 10341071"/>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b="1" dirty="0">
              <a:latin typeface="Century Gothic" panose="020B0502020202020204" pitchFamily="34" charset="0"/>
            </a:endParaRPr>
          </a:p>
        </p:txBody>
      </p:sp>
      <p:sp>
        <p:nvSpPr>
          <p:cNvPr id="39" name="Arc 38">
            <a:extLst>
              <a:ext uri="{FF2B5EF4-FFF2-40B4-BE49-F238E27FC236}">
                <a16:creationId xmlns:a16="http://schemas.microsoft.com/office/drawing/2014/main" id="{3A3342CB-BA31-4F34-8F71-F3DBF9383A3F}"/>
              </a:ext>
            </a:extLst>
          </p:cNvPr>
          <p:cNvSpPr/>
          <p:nvPr/>
        </p:nvSpPr>
        <p:spPr>
          <a:xfrm rot="10800000">
            <a:off x="4024742" y="4535437"/>
            <a:ext cx="360388" cy="358060"/>
          </a:xfrm>
          <a:prstGeom prst="arc">
            <a:avLst>
              <a:gd name="adj1" fmla="val 5306154"/>
              <a:gd name="adj2" fmla="val 8354283"/>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b="1" dirty="0">
              <a:latin typeface="Century Gothic" panose="020B0502020202020204" pitchFamily="34" charset="0"/>
            </a:endParaRPr>
          </a:p>
        </p:txBody>
      </p:sp>
      <p:sp>
        <p:nvSpPr>
          <p:cNvPr id="40" name="TextBox 39">
            <a:extLst>
              <a:ext uri="{FF2B5EF4-FFF2-40B4-BE49-F238E27FC236}">
                <a16:creationId xmlns:a16="http://schemas.microsoft.com/office/drawing/2014/main" id="{623B39D3-1B5C-4090-AF97-A8EC49FF9F18}"/>
              </a:ext>
            </a:extLst>
          </p:cNvPr>
          <p:cNvSpPr txBox="1"/>
          <p:nvPr/>
        </p:nvSpPr>
        <p:spPr>
          <a:xfrm>
            <a:off x="4204391" y="4186919"/>
            <a:ext cx="258404" cy="400110"/>
          </a:xfrm>
          <a:prstGeom prst="rect">
            <a:avLst/>
          </a:prstGeom>
          <a:noFill/>
          <a:ln w="9525">
            <a:noFill/>
          </a:ln>
        </p:spPr>
        <p:txBody>
          <a:bodyPr wrap="square" rtlCol="0" anchor="ctr">
            <a:spAutoFit/>
          </a:bodyPr>
          <a:lstStyle/>
          <a:p>
            <a:pPr algn="ctr"/>
            <a:r>
              <a:rPr lang="en-GB" sz="2000" b="1" dirty="0">
                <a:latin typeface="Century Gothic" panose="020B0502020202020204" pitchFamily="34" charset="0"/>
              </a:rPr>
              <a:t>D</a:t>
            </a:r>
          </a:p>
        </p:txBody>
      </p:sp>
      <p:graphicFrame>
        <p:nvGraphicFramePr>
          <p:cNvPr id="42" name="Table 41">
            <a:extLst>
              <a:ext uri="{FF2B5EF4-FFF2-40B4-BE49-F238E27FC236}">
                <a16:creationId xmlns:a16="http://schemas.microsoft.com/office/drawing/2014/main" id="{CA6186AE-F2D0-4360-B19A-9C476F6613DB}"/>
              </a:ext>
            </a:extLst>
          </p:cNvPr>
          <p:cNvGraphicFramePr>
            <a:graphicFrameLocks noGrp="1"/>
          </p:cNvGraphicFramePr>
          <p:nvPr/>
        </p:nvGraphicFramePr>
        <p:xfrm>
          <a:off x="2052000" y="1844408"/>
          <a:ext cx="5040000" cy="360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3436032524"/>
                    </a:ext>
                  </a:extLst>
                </a:gridCol>
                <a:gridCol w="720000">
                  <a:extLst>
                    <a:ext uri="{9D8B030D-6E8A-4147-A177-3AD203B41FA5}">
                      <a16:colId xmlns:a16="http://schemas.microsoft.com/office/drawing/2014/main" val="1672385301"/>
                    </a:ext>
                  </a:extLst>
                </a:gridCol>
                <a:gridCol w="720000">
                  <a:extLst>
                    <a:ext uri="{9D8B030D-6E8A-4147-A177-3AD203B41FA5}">
                      <a16:colId xmlns:a16="http://schemas.microsoft.com/office/drawing/2014/main" val="2560016150"/>
                    </a:ext>
                  </a:extLst>
                </a:gridCol>
                <a:gridCol w="720000">
                  <a:extLst>
                    <a:ext uri="{9D8B030D-6E8A-4147-A177-3AD203B41FA5}">
                      <a16:colId xmlns:a16="http://schemas.microsoft.com/office/drawing/2014/main" val="2590398753"/>
                    </a:ext>
                  </a:extLst>
                </a:gridCol>
                <a:gridCol w="720000">
                  <a:extLst>
                    <a:ext uri="{9D8B030D-6E8A-4147-A177-3AD203B41FA5}">
                      <a16:colId xmlns:a16="http://schemas.microsoft.com/office/drawing/2014/main" val="2507980967"/>
                    </a:ext>
                  </a:extLst>
                </a:gridCol>
                <a:gridCol w="720000">
                  <a:extLst>
                    <a:ext uri="{9D8B030D-6E8A-4147-A177-3AD203B41FA5}">
                      <a16:colId xmlns:a16="http://schemas.microsoft.com/office/drawing/2014/main" val="1566551994"/>
                    </a:ext>
                  </a:extLst>
                </a:gridCol>
                <a:gridCol w="720000">
                  <a:extLst>
                    <a:ext uri="{9D8B030D-6E8A-4147-A177-3AD203B41FA5}">
                      <a16:colId xmlns:a16="http://schemas.microsoft.com/office/drawing/2014/main" val="258075744"/>
                    </a:ext>
                  </a:extLst>
                </a:gridCol>
              </a:tblGrid>
              <a:tr h="720000">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5495726"/>
                  </a:ext>
                </a:extLst>
              </a:tr>
              <a:tr h="720000">
                <a:tc>
                  <a:txBody>
                    <a:bodyPr/>
                    <a:lstStyle/>
                    <a:p>
                      <a:endParaRPr lang="en-GB" sz="3400" dirty="0"/>
                    </a:p>
                  </a:txBody>
                  <a:tcPr marL="172945" marR="172945" marT="86472" marB="86472">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28575" cap="flat" cmpd="sng" algn="ctr">
                      <a:solidFill>
                        <a:schemeClr val="tx1"/>
                      </a:solidFill>
                      <a:prstDash val="solid"/>
                      <a:round/>
                      <a:headEnd type="none" w="med" len="med"/>
                      <a:tailEnd type="none" w="med" len="me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28575" cap="flat" cmpd="sng" algn="ctr">
                      <a:noFill/>
                      <a:prstDash val="solid"/>
                      <a:round/>
                      <a:headEnd type="none" w="med" len="med"/>
                      <a:tailEnd type="none" w="med" len="med"/>
                    </a:lnTlToBr>
                    <a:lnBlToTr w="28575" cap="flat" cmpd="sng" algn="ctr">
                      <a:solidFill>
                        <a:schemeClr val="tx1"/>
                      </a:solidFill>
                      <a:prstDash val="solid"/>
                      <a:round/>
                      <a:headEnd type="none" w="med" len="med"/>
                      <a:tailEnd type="none" w="med" len="med"/>
                    </a:lnBlToTr>
                    <a:noFill/>
                  </a:tcPr>
                </a:tc>
                <a:tc>
                  <a:txBody>
                    <a:bodyPr/>
                    <a:lstStyle/>
                    <a:p>
                      <a:endParaRPr lang="en-GB" sz="3400" dirty="0"/>
                    </a:p>
                  </a:txBody>
                  <a:tcPr marL="172945" marR="172945" marT="86472" marB="86472">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5481689"/>
                  </a:ext>
                </a:extLst>
              </a:tr>
              <a:tr h="720000">
                <a:tc>
                  <a:txBody>
                    <a:bodyPr/>
                    <a:lstStyle/>
                    <a:p>
                      <a:endParaRPr lang="en-GB" sz="3400" dirty="0"/>
                    </a:p>
                  </a:txBody>
                  <a:tcPr marL="172945" marR="172945" marT="86472" marB="86472">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28575" cap="flat" cmpd="sng" algn="ctr">
                      <a:solidFill>
                        <a:schemeClr val="tx1"/>
                      </a:solidFill>
                      <a:prstDash val="solid"/>
                      <a:round/>
                      <a:headEnd type="none" w="med" len="med"/>
                      <a:tailEnd type="none" w="med" len="me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9426212"/>
                  </a:ext>
                </a:extLst>
              </a:tr>
              <a:tr h="720000">
                <a:tc>
                  <a:txBody>
                    <a:bodyPr/>
                    <a:lstStyle/>
                    <a:p>
                      <a:endParaRPr lang="en-GB" sz="3400" dirty="0"/>
                    </a:p>
                  </a:txBody>
                  <a:tcPr marL="172945" marR="172945" marT="86472" marB="86472">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28575" cap="flat" cmpd="sng" algn="ctr">
                      <a:noFill/>
                      <a:prstDash val="solid"/>
                      <a:round/>
                      <a:headEnd type="none" w="med" len="med"/>
                      <a:tailEnd type="none" w="med" len="me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28575" cap="flat" cmpd="sng" algn="ctr">
                      <a:solidFill>
                        <a:schemeClr val="tx1"/>
                      </a:solidFill>
                      <a:prstDash val="solid"/>
                      <a:round/>
                      <a:headEnd type="none" w="med" len="med"/>
                      <a:tailEnd type="none" w="med" len="med"/>
                    </a:lnBlToTr>
                    <a:noFill/>
                  </a:tcPr>
                </a:tc>
                <a:tc>
                  <a:txBody>
                    <a:bodyPr/>
                    <a:lstStyle/>
                    <a:p>
                      <a:endParaRPr lang="en-GB" sz="3400" dirty="0"/>
                    </a:p>
                  </a:txBody>
                  <a:tcPr marL="172945" marR="172945" marT="86472" marB="86472">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28575" cap="flat" cmpd="sng" algn="ctr">
                      <a:solidFill>
                        <a:schemeClr val="tx1"/>
                      </a:solidFill>
                      <a:prstDash val="solid"/>
                      <a:round/>
                      <a:headEnd type="none" w="med" len="med"/>
                      <a:tailEnd type="none" w="med" len="me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5488053"/>
                  </a:ext>
                </a:extLst>
              </a:tr>
              <a:tr h="720000">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1869"/>
                  </a:ext>
                </a:extLst>
              </a:tr>
            </a:tbl>
          </a:graphicData>
        </a:graphic>
      </p:graphicFrame>
      <p:sp>
        <p:nvSpPr>
          <p:cNvPr id="20" name="TextBox 19">
            <a:extLst>
              <a:ext uri="{FF2B5EF4-FFF2-40B4-BE49-F238E27FC236}">
                <a16:creationId xmlns:a16="http://schemas.microsoft.com/office/drawing/2014/main" id="{03480CE5-C395-4E83-8575-CE103F9FAD31}"/>
              </a:ext>
            </a:extLst>
          </p:cNvPr>
          <p:cNvSpPr txBox="1"/>
          <p:nvPr/>
        </p:nvSpPr>
        <p:spPr>
          <a:xfrm>
            <a:off x="4303950" y="2592359"/>
            <a:ext cx="263214" cy="400110"/>
          </a:xfrm>
          <a:prstGeom prst="rect">
            <a:avLst/>
          </a:prstGeom>
          <a:noFill/>
          <a:ln w="9525">
            <a:noFill/>
          </a:ln>
        </p:spPr>
        <p:txBody>
          <a:bodyPr wrap="square" rtlCol="0" anchor="ctr">
            <a:spAutoFit/>
          </a:bodyPr>
          <a:lstStyle/>
          <a:p>
            <a:pPr algn="ctr"/>
            <a:r>
              <a:rPr lang="en-GB" sz="2000" b="1" dirty="0">
                <a:latin typeface="Century Gothic" panose="020B0502020202020204" pitchFamily="34" charset="0"/>
              </a:rPr>
              <a:t>C</a:t>
            </a:r>
          </a:p>
        </p:txBody>
      </p:sp>
      <p:sp>
        <p:nvSpPr>
          <p:cNvPr id="23" name="TextBox 22">
            <a:extLst>
              <a:ext uri="{FF2B5EF4-FFF2-40B4-BE49-F238E27FC236}">
                <a16:creationId xmlns:a16="http://schemas.microsoft.com/office/drawing/2014/main" id="{55F5F038-172F-4D50-844B-B20E7439185C}"/>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972686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2" name="Picture 21">
            <a:extLst>
              <a:ext uri="{FF2B5EF4-FFF2-40B4-BE49-F238E27FC236}">
                <a16:creationId xmlns:a16="http://schemas.microsoft.com/office/drawing/2014/main" id="{1295A12D-AFD4-483E-B2ED-6A5FA5F664D3}"/>
              </a:ext>
            </a:extLst>
          </p:cNvPr>
          <p:cNvPicPr>
            <a:picLocks noChangeAspect="1"/>
          </p:cNvPicPr>
          <p:nvPr/>
        </p:nvPicPr>
        <p:blipFill>
          <a:blip r:embed="rId3"/>
          <a:stretch>
            <a:fillRect/>
          </a:stretch>
        </p:blipFill>
        <p:spPr>
          <a:xfrm>
            <a:off x="115438" y="141338"/>
            <a:ext cx="8913124" cy="6322100"/>
          </a:xfrm>
          <a:prstGeom prst="rect">
            <a:avLst/>
          </a:prstGeom>
        </p:spPr>
      </p:pic>
      <p:sp>
        <p:nvSpPr>
          <p:cNvPr id="23" name="TextBox 22">
            <a:extLst>
              <a:ext uri="{FF2B5EF4-FFF2-40B4-BE49-F238E27FC236}">
                <a16:creationId xmlns:a16="http://schemas.microsoft.com/office/drawing/2014/main" id="{E44243CA-22AE-417B-9C14-9D1BCA541903}"/>
              </a:ext>
            </a:extLst>
          </p:cNvPr>
          <p:cNvSpPr txBox="1"/>
          <p:nvPr/>
        </p:nvSpPr>
        <p:spPr>
          <a:xfrm>
            <a:off x="3452079" y="1459521"/>
            <a:ext cx="2207277" cy="1938992"/>
          </a:xfrm>
          <a:prstGeom prst="rect">
            <a:avLst/>
          </a:prstGeom>
          <a:noFill/>
        </p:spPr>
        <p:txBody>
          <a:bodyPr wrap="square" rtlCol="0">
            <a:spAutoFit/>
          </a:bodyPr>
          <a:lstStyle/>
          <a:p>
            <a:pPr lvl="0" algn="ctr"/>
            <a:r>
              <a:rPr lang="en-GB" sz="2000" b="1" dirty="0">
                <a:latin typeface="Century Gothic" panose="020B0502020202020204" pitchFamily="34" charset="0"/>
              </a:rPr>
              <a:t>Draw the minute hand on the clock so the time shown makes a right angle:</a:t>
            </a:r>
          </a:p>
        </p:txBody>
      </p:sp>
      <p:sp>
        <p:nvSpPr>
          <p:cNvPr id="24" name="TextBox 23">
            <a:extLst>
              <a:ext uri="{FF2B5EF4-FFF2-40B4-BE49-F238E27FC236}">
                <a16:creationId xmlns:a16="http://schemas.microsoft.com/office/drawing/2014/main" id="{56828831-9F5C-45C7-BECF-53362DBFA3CB}"/>
              </a:ext>
            </a:extLst>
          </p:cNvPr>
          <p:cNvSpPr txBox="1"/>
          <p:nvPr/>
        </p:nvSpPr>
        <p:spPr>
          <a:xfrm>
            <a:off x="6180760" y="1459521"/>
            <a:ext cx="2207277" cy="1938992"/>
          </a:xfrm>
          <a:prstGeom prst="rect">
            <a:avLst/>
          </a:prstGeom>
          <a:noFill/>
        </p:spPr>
        <p:txBody>
          <a:bodyPr wrap="square" rtlCol="0">
            <a:spAutoFit/>
          </a:bodyPr>
          <a:lstStyle/>
          <a:p>
            <a:pPr lvl="0" algn="ctr"/>
            <a:r>
              <a:rPr lang="en-GB" sz="2000" b="1" dirty="0">
                <a:latin typeface="Century Gothic" panose="020B0502020202020204" pitchFamily="34" charset="0"/>
              </a:rPr>
              <a:t>Draw the minute hand on the clock so the time shown makes an obtuse angle:</a:t>
            </a:r>
            <a:endParaRPr lang="en-GB" sz="2000" b="1" dirty="0">
              <a:solidFill>
                <a:prstClr val="black"/>
              </a:solidFill>
              <a:latin typeface="Century Gothic" panose="020B0502020202020204" pitchFamily="34" charset="0"/>
            </a:endParaRPr>
          </a:p>
        </p:txBody>
      </p:sp>
      <p:sp>
        <p:nvSpPr>
          <p:cNvPr id="25" name="TextBox 24">
            <a:extLst>
              <a:ext uri="{FF2B5EF4-FFF2-40B4-BE49-F238E27FC236}">
                <a16:creationId xmlns:a16="http://schemas.microsoft.com/office/drawing/2014/main" id="{637CE8DD-102C-4868-B4C4-45F478F36876}"/>
              </a:ext>
            </a:extLst>
          </p:cNvPr>
          <p:cNvSpPr txBox="1"/>
          <p:nvPr/>
        </p:nvSpPr>
        <p:spPr>
          <a:xfrm>
            <a:off x="718381" y="1459521"/>
            <a:ext cx="2207277" cy="1938992"/>
          </a:xfrm>
          <a:prstGeom prst="rect">
            <a:avLst/>
          </a:prstGeom>
          <a:noFill/>
        </p:spPr>
        <p:txBody>
          <a:bodyPr wrap="square" rtlCol="0">
            <a:spAutoFit/>
          </a:bodyPr>
          <a:lstStyle/>
          <a:p>
            <a:pPr algn="ctr"/>
            <a:r>
              <a:rPr lang="en-GB" sz="2000" b="1" dirty="0">
                <a:latin typeface="Century Gothic" panose="020B0502020202020204" pitchFamily="34" charset="0"/>
              </a:rPr>
              <a:t>Draw the minute hand on the clock so the time shown makes an acute angle:</a:t>
            </a:r>
          </a:p>
        </p:txBody>
      </p:sp>
      <p:sp>
        <p:nvSpPr>
          <p:cNvPr id="26" name="Rectangle 25">
            <a:extLst>
              <a:ext uri="{FF2B5EF4-FFF2-40B4-BE49-F238E27FC236}">
                <a16:creationId xmlns:a16="http://schemas.microsoft.com/office/drawing/2014/main" id="{21DD67FC-9321-4FEA-ABE6-C5BF396FF00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Introduction</a:t>
            </a:r>
            <a:endParaRPr lang="en-GB" sz="16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 hour hand is stuck on 12.</a:t>
            </a:r>
          </a:p>
          <a:p>
            <a:pPr lvl="0" algn="ctr"/>
            <a:endParaRPr lang="en-GB" sz="2000" b="1" dirty="0">
              <a:solidFill>
                <a:schemeClr val="bg2">
                  <a:lumMod val="50000"/>
                </a:schemeClr>
              </a:solidFill>
              <a:latin typeface="Century Gothic" panose="020B0502020202020204" pitchFamily="34" charset="0"/>
            </a:endParaRPr>
          </a:p>
        </p:txBody>
      </p:sp>
      <p:sp>
        <p:nvSpPr>
          <p:cNvPr id="2" name="TextBox 1">
            <a:extLst>
              <a:ext uri="{FF2B5EF4-FFF2-40B4-BE49-F238E27FC236}">
                <a16:creationId xmlns:a16="http://schemas.microsoft.com/office/drawing/2014/main" id="{C368E338-7B6F-4A72-838C-F63D1B3716F8}"/>
              </a:ext>
            </a:extLst>
          </p:cNvPr>
          <p:cNvSpPr txBox="1"/>
          <p:nvPr/>
        </p:nvSpPr>
        <p:spPr>
          <a:xfrm>
            <a:off x="8268111" y="5949582"/>
            <a:ext cx="540000" cy="276999"/>
          </a:xfrm>
          <a:prstGeom prst="rect">
            <a:avLst/>
          </a:prstGeom>
          <a:noFill/>
        </p:spPr>
        <p:txBody>
          <a:bodyPr wrap="square" rtlCol="0" anchor="ctr">
            <a:spAutoFit/>
          </a:bodyPr>
          <a:lstStyle/>
          <a:p>
            <a:pPr algn="ctr"/>
            <a:r>
              <a:rPr lang="en-GB" sz="1200" dirty="0">
                <a:latin typeface="Century Gothic" panose="020B0502020202020204" pitchFamily="34" charset="0"/>
              </a:rPr>
              <a:t>Y5</a:t>
            </a:r>
          </a:p>
        </p:txBody>
      </p:sp>
    </p:spTree>
    <p:extLst>
      <p:ext uri="{BB962C8B-B14F-4D97-AF65-F5344CB8AC3E}">
        <p14:creationId xmlns:p14="http://schemas.microsoft.com/office/powerpoint/2010/main" val="503937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Calculate the angles of A, B, C and D.</a:t>
            </a:r>
          </a:p>
          <a:p>
            <a:pPr algn="ctr"/>
            <a:r>
              <a:rPr lang="en-GB" sz="2000" b="1" dirty="0">
                <a:solidFill>
                  <a:srgbClr val="FF0000"/>
                </a:solidFill>
                <a:latin typeface="Century Gothic" panose="020B0502020202020204" pitchFamily="34" charset="0"/>
              </a:rPr>
              <a:t>A = 135°; B = 90°; C = 90°; D = 45°</a:t>
            </a:r>
          </a:p>
        </p:txBody>
      </p:sp>
      <p:graphicFrame>
        <p:nvGraphicFramePr>
          <p:cNvPr id="41" name="Table 40">
            <a:extLst>
              <a:ext uri="{FF2B5EF4-FFF2-40B4-BE49-F238E27FC236}">
                <a16:creationId xmlns:a16="http://schemas.microsoft.com/office/drawing/2014/main" id="{0EABFF1A-977C-4E8A-A6E7-F3E1CF9EA1EC}"/>
              </a:ext>
            </a:extLst>
          </p:cNvPr>
          <p:cNvGraphicFramePr>
            <a:graphicFrameLocks noGrp="1"/>
          </p:cNvGraphicFramePr>
          <p:nvPr/>
        </p:nvGraphicFramePr>
        <p:xfrm>
          <a:off x="2052000" y="1844408"/>
          <a:ext cx="5040000" cy="360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3436032524"/>
                    </a:ext>
                  </a:extLst>
                </a:gridCol>
                <a:gridCol w="720000">
                  <a:extLst>
                    <a:ext uri="{9D8B030D-6E8A-4147-A177-3AD203B41FA5}">
                      <a16:colId xmlns:a16="http://schemas.microsoft.com/office/drawing/2014/main" val="1672385301"/>
                    </a:ext>
                  </a:extLst>
                </a:gridCol>
                <a:gridCol w="720000">
                  <a:extLst>
                    <a:ext uri="{9D8B030D-6E8A-4147-A177-3AD203B41FA5}">
                      <a16:colId xmlns:a16="http://schemas.microsoft.com/office/drawing/2014/main" val="2560016150"/>
                    </a:ext>
                  </a:extLst>
                </a:gridCol>
                <a:gridCol w="720000">
                  <a:extLst>
                    <a:ext uri="{9D8B030D-6E8A-4147-A177-3AD203B41FA5}">
                      <a16:colId xmlns:a16="http://schemas.microsoft.com/office/drawing/2014/main" val="2590398753"/>
                    </a:ext>
                  </a:extLst>
                </a:gridCol>
                <a:gridCol w="720000">
                  <a:extLst>
                    <a:ext uri="{9D8B030D-6E8A-4147-A177-3AD203B41FA5}">
                      <a16:colId xmlns:a16="http://schemas.microsoft.com/office/drawing/2014/main" val="2507980967"/>
                    </a:ext>
                  </a:extLst>
                </a:gridCol>
                <a:gridCol w="720000">
                  <a:extLst>
                    <a:ext uri="{9D8B030D-6E8A-4147-A177-3AD203B41FA5}">
                      <a16:colId xmlns:a16="http://schemas.microsoft.com/office/drawing/2014/main" val="1566551994"/>
                    </a:ext>
                  </a:extLst>
                </a:gridCol>
                <a:gridCol w="720000">
                  <a:extLst>
                    <a:ext uri="{9D8B030D-6E8A-4147-A177-3AD203B41FA5}">
                      <a16:colId xmlns:a16="http://schemas.microsoft.com/office/drawing/2014/main" val="258075744"/>
                    </a:ext>
                  </a:extLst>
                </a:gridCol>
              </a:tblGrid>
              <a:tr h="720000">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95495726"/>
                  </a:ext>
                </a:extLst>
              </a:tr>
              <a:tr h="720000">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5481689"/>
                  </a:ext>
                </a:extLst>
              </a:tr>
              <a:tr h="720000">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09426212"/>
                  </a:ext>
                </a:extLst>
              </a:tr>
              <a:tr h="720000">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5488053"/>
                  </a:ext>
                </a:extLst>
              </a:tr>
              <a:tr h="720000">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1869"/>
                  </a:ext>
                </a:extLst>
              </a:tr>
            </a:tbl>
          </a:graphicData>
        </a:graphic>
      </p:graphicFrame>
      <p:sp>
        <p:nvSpPr>
          <p:cNvPr id="21" name="TextBox 20">
            <a:extLst>
              <a:ext uri="{FF2B5EF4-FFF2-40B4-BE49-F238E27FC236}">
                <a16:creationId xmlns:a16="http://schemas.microsoft.com/office/drawing/2014/main" id="{220057A4-DAC2-4980-B06A-247EB43B1440}"/>
              </a:ext>
            </a:extLst>
          </p:cNvPr>
          <p:cNvSpPr txBox="1"/>
          <p:nvPr/>
        </p:nvSpPr>
        <p:spPr>
          <a:xfrm>
            <a:off x="3838044" y="2572518"/>
            <a:ext cx="263214" cy="400110"/>
          </a:xfrm>
          <a:prstGeom prst="rect">
            <a:avLst/>
          </a:prstGeom>
          <a:noFill/>
          <a:ln w="9525">
            <a:noFill/>
          </a:ln>
        </p:spPr>
        <p:txBody>
          <a:bodyPr wrap="square" rtlCol="0" anchor="ctr">
            <a:spAutoFit/>
          </a:bodyPr>
          <a:lstStyle/>
          <a:p>
            <a:pPr algn="ctr"/>
            <a:r>
              <a:rPr lang="en-GB" sz="2000" b="1" dirty="0">
                <a:latin typeface="Century Gothic" panose="020B0502020202020204" pitchFamily="34" charset="0"/>
              </a:rPr>
              <a:t>B</a:t>
            </a:r>
          </a:p>
        </p:txBody>
      </p:sp>
      <p:sp>
        <p:nvSpPr>
          <p:cNvPr id="22" name="TextBox 21">
            <a:extLst>
              <a:ext uri="{FF2B5EF4-FFF2-40B4-BE49-F238E27FC236}">
                <a16:creationId xmlns:a16="http://schemas.microsoft.com/office/drawing/2014/main" id="{32FB3B9D-AB9C-4284-8AEF-8AF93C8CCFC0}"/>
              </a:ext>
            </a:extLst>
          </p:cNvPr>
          <p:cNvSpPr txBox="1"/>
          <p:nvPr/>
        </p:nvSpPr>
        <p:spPr>
          <a:xfrm>
            <a:off x="2864321" y="3223712"/>
            <a:ext cx="258404" cy="400110"/>
          </a:xfrm>
          <a:prstGeom prst="rect">
            <a:avLst/>
          </a:prstGeom>
          <a:noFill/>
          <a:ln w="9525">
            <a:noFill/>
          </a:ln>
        </p:spPr>
        <p:txBody>
          <a:bodyPr wrap="square" rtlCol="0" anchor="ctr">
            <a:spAutoFit/>
          </a:bodyPr>
          <a:lstStyle/>
          <a:p>
            <a:pPr algn="ctr"/>
            <a:r>
              <a:rPr lang="en-GB" sz="2000" b="1" dirty="0">
                <a:latin typeface="Century Gothic" panose="020B0502020202020204" pitchFamily="34" charset="0"/>
              </a:rPr>
              <a:t>A</a:t>
            </a:r>
          </a:p>
        </p:txBody>
      </p:sp>
      <p:sp>
        <p:nvSpPr>
          <p:cNvPr id="27" name="Arc 26">
            <a:extLst>
              <a:ext uri="{FF2B5EF4-FFF2-40B4-BE49-F238E27FC236}">
                <a16:creationId xmlns:a16="http://schemas.microsoft.com/office/drawing/2014/main" id="{447A2EDE-A1EF-4BBE-8030-6567C1AE9802}"/>
              </a:ext>
            </a:extLst>
          </p:cNvPr>
          <p:cNvSpPr/>
          <p:nvPr/>
        </p:nvSpPr>
        <p:spPr>
          <a:xfrm>
            <a:off x="4024197" y="2372011"/>
            <a:ext cx="360388" cy="358060"/>
          </a:xfrm>
          <a:prstGeom prst="arc">
            <a:avLst>
              <a:gd name="adj1" fmla="val 51265"/>
              <a:gd name="adj2" fmla="val 10780838"/>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b="1" dirty="0">
              <a:latin typeface="Century Gothic" panose="020B0502020202020204" pitchFamily="34" charset="0"/>
            </a:endParaRPr>
          </a:p>
        </p:txBody>
      </p:sp>
      <p:sp>
        <p:nvSpPr>
          <p:cNvPr id="36" name="Rectangle 35">
            <a:extLst>
              <a:ext uri="{FF2B5EF4-FFF2-40B4-BE49-F238E27FC236}">
                <a16:creationId xmlns:a16="http://schemas.microsoft.com/office/drawing/2014/main" id="{46A88469-7EC4-4F32-A9A2-D9031D2A85DE}"/>
              </a:ext>
            </a:extLst>
          </p:cNvPr>
          <p:cNvSpPr/>
          <p:nvPr/>
        </p:nvSpPr>
        <p:spPr>
          <a:xfrm>
            <a:off x="2774321" y="4540517"/>
            <a:ext cx="180000" cy="18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latin typeface="Century Gothic" panose="020B0502020202020204" pitchFamily="34" charset="0"/>
            </a:endParaRPr>
          </a:p>
        </p:txBody>
      </p:sp>
      <p:sp>
        <p:nvSpPr>
          <p:cNvPr id="38" name="Arc 37">
            <a:extLst>
              <a:ext uri="{FF2B5EF4-FFF2-40B4-BE49-F238E27FC236}">
                <a16:creationId xmlns:a16="http://schemas.microsoft.com/office/drawing/2014/main" id="{170A984F-3DC4-455A-9501-B3E21B07C904}"/>
              </a:ext>
            </a:extLst>
          </p:cNvPr>
          <p:cNvSpPr/>
          <p:nvPr/>
        </p:nvSpPr>
        <p:spPr>
          <a:xfrm rot="16200000">
            <a:off x="2562985" y="3085016"/>
            <a:ext cx="360388" cy="358060"/>
          </a:xfrm>
          <a:prstGeom prst="arc">
            <a:avLst>
              <a:gd name="adj1" fmla="val 3290061"/>
              <a:gd name="adj2" fmla="val 10341071"/>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b="1" dirty="0">
              <a:latin typeface="Century Gothic" panose="020B0502020202020204" pitchFamily="34" charset="0"/>
            </a:endParaRPr>
          </a:p>
        </p:txBody>
      </p:sp>
      <p:sp>
        <p:nvSpPr>
          <p:cNvPr id="39" name="Arc 38">
            <a:extLst>
              <a:ext uri="{FF2B5EF4-FFF2-40B4-BE49-F238E27FC236}">
                <a16:creationId xmlns:a16="http://schemas.microsoft.com/office/drawing/2014/main" id="{3A3342CB-BA31-4F34-8F71-F3DBF9383A3F}"/>
              </a:ext>
            </a:extLst>
          </p:cNvPr>
          <p:cNvSpPr/>
          <p:nvPr/>
        </p:nvSpPr>
        <p:spPr>
          <a:xfrm rot="10800000">
            <a:off x="4024742" y="4535437"/>
            <a:ext cx="360388" cy="358060"/>
          </a:xfrm>
          <a:prstGeom prst="arc">
            <a:avLst>
              <a:gd name="adj1" fmla="val 5306154"/>
              <a:gd name="adj2" fmla="val 8447543"/>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b="1" dirty="0">
              <a:latin typeface="Century Gothic" panose="020B0502020202020204" pitchFamily="34" charset="0"/>
            </a:endParaRPr>
          </a:p>
        </p:txBody>
      </p:sp>
      <p:sp>
        <p:nvSpPr>
          <p:cNvPr id="40" name="TextBox 39">
            <a:extLst>
              <a:ext uri="{FF2B5EF4-FFF2-40B4-BE49-F238E27FC236}">
                <a16:creationId xmlns:a16="http://schemas.microsoft.com/office/drawing/2014/main" id="{623B39D3-1B5C-4090-AF97-A8EC49FF9F18}"/>
              </a:ext>
            </a:extLst>
          </p:cNvPr>
          <p:cNvSpPr txBox="1"/>
          <p:nvPr/>
        </p:nvSpPr>
        <p:spPr>
          <a:xfrm>
            <a:off x="4204391" y="4186919"/>
            <a:ext cx="258404" cy="400110"/>
          </a:xfrm>
          <a:prstGeom prst="rect">
            <a:avLst/>
          </a:prstGeom>
          <a:noFill/>
          <a:ln w="9525">
            <a:noFill/>
          </a:ln>
        </p:spPr>
        <p:txBody>
          <a:bodyPr wrap="square" rtlCol="0" anchor="ctr">
            <a:spAutoFit/>
          </a:bodyPr>
          <a:lstStyle/>
          <a:p>
            <a:pPr algn="ctr"/>
            <a:r>
              <a:rPr lang="en-GB" sz="2000" b="1" dirty="0">
                <a:latin typeface="Century Gothic" panose="020B0502020202020204" pitchFamily="34" charset="0"/>
              </a:rPr>
              <a:t>D</a:t>
            </a:r>
          </a:p>
        </p:txBody>
      </p:sp>
      <p:graphicFrame>
        <p:nvGraphicFramePr>
          <p:cNvPr id="42" name="Table 41">
            <a:extLst>
              <a:ext uri="{FF2B5EF4-FFF2-40B4-BE49-F238E27FC236}">
                <a16:creationId xmlns:a16="http://schemas.microsoft.com/office/drawing/2014/main" id="{CA6186AE-F2D0-4360-B19A-9C476F6613DB}"/>
              </a:ext>
            </a:extLst>
          </p:cNvPr>
          <p:cNvGraphicFramePr>
            <a:graphicFrameLocks noGrp="1"/>
          </p:cNvGraphicFramePr>
          <p:nvPr/>
        </p:nvGraphicFramePr>
        <p:xfrm>
          <a:off x="2052000" y="1844408"/>
          <a:ext cx="5040000" cy="360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3436032524"/>
                    </a:ext>
                  </a:extLst>
                </a:gridCol>
                <a:gridCol w="720000">
                  <a:extLst>
                    <a:ext uri="{9D8B030D-6E8A-4147-A177-3AD203B41FA5}">
                      <a16:colId xmlns:a16="http://schemas.microsoft.com/office/drawing/2014/main" val="1672385301"/>
                    </a:ext>
                  </a:extLst>
                </a:gridCol>
                <a:gridCol w="720000">
                  <a:extLst>
                    <a:ext uri="{9D8B030D-6E8A-4147-A177-3AD203B41FA5}">
                      <a16:colId xmlns:a16="http://schemas.microsoft.com/office/drawing/2014/main" val="2560016150"/>
                    </a:ext>
                  </a:extLst>
                </a:gridCol>
                <a:gridCol w="720000">
                  <a:extLst>
                    <a:ext uri="{9D8B030D-6E8A-4147-A177-3AD203B41FA5}">
                      <a16:colId xmlns:a16="http://schemas.microsoft.com/office/drawing/2014/main" val="2590398753"/>
                    </a:ext>
                  </a:extLst>
                </a:gridCol>
                <a:gridCol w="720000">
                  <a:extLst>
                    <a:ext uri="{9D8B030D-6E8A-4147-A177-3AD203B41FA5}">
                      <a16:colId xmlns:a16="http://schemas.microsoft.com/office/drawing/2014/main" val="2507980967"/>
                    </a:ext>
                  </a:extLst>
                </a:gridCol>
                <a:gridCol w="720000">
                  <a:extLst>
                    <a:ext uri="{9D8B030D-6E8A-4147-A177-3AD203B41FA5}">
                      <a16:colId xmlns:a16="http://schemas.microsoft.com/office/drawing/2014/main" val="1566551994"/>
                    </a:ext>
                  </a:extLst>
                </a:gridCol>
                <a:gridCol w="720000">
                  <a:extLst>
                    <a:ext uri="{9D8B030D-6E8A-4147-A177-3AD203B41FA5}">
                      <a16:colId xmlns:a16="http://schemas.microsoft.com/office/drawing/2014/main" val="258075744"/>
                    </a:ext>
                  </a:extLst>
                </a:gridCol>
              </a:tblGrid>
              <a:tr h="720000">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5495726"/>
                  </a:ext>
                </a:extLst>
              </a:tr>
              <a:tr h="720000">
                <a:tc>
                  <a:txBody>
                    <a:bodyPr/>
                    <a:lstStyle/>
                    <a:p>
                      <a:endParaRPr lang="en-GB" sz="3400" dirty="0"/>
                    </a:p>
                  </a:txBody>
                  <a:tcPr marL="172945" marR="172945" marT="86472" marB="86472">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28575" cap="flat" cmpd="sng" algn="ctr">
                      <a:solidFill>
                        <a:schemeClr val="tx1"/>
                      </a:solidFill>
                      <a:prstDash val="solid"/>
                      <a:round/>
                      <a:headEnd type="none" w="med" len="med"/>
                      <a:tailEnd type="none" w="med" len="me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28575" cap="flat" cmpd="sng" algn="ctr">
                      <a:noFill/>
                      <a:prstDash val="solid"/>
                      <a:round/>
                      <a:headEnd type="none" w="med" len="med"/>
                      <a:tailEnd type="none" w="med" len="med"/>
                    </a:lnTlToBr>
                    <a:lnBlToTr w="28575" cap="flat" cmpd="sng" algn="ctr">
                      <a:solidFill>
                        <a:schemeClr val="tx1"/>
                      </a:solidFill>
                      <a:prstDash val="solid"/>
                      <a:round/>
                      <a:headEnd type="none" w="med" len="med"/>
                      <a:tailEnd type="none" w="med" len="med"/>
                    </a:lnBlToTr>
                    <a:noFill/>
                  </a:tcPr>
                </a:tc>
                <a:tc>
                  <a:txBody>
                    <a:bodyPr/>
                    <a:lstStyle/>
                    <a:p>
                      <a:endParaRPr lang="en-GB" sz="3400" dirty="0"/>
                    </a:p>
                  </a:txBody>
                  <a:tcPr marL="172945" marR="172945" marT="86472" marB="86472">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5481689"/>
                  </a:ext>
                </a:extLst>
              </a:tr>
              <a:tr h="720000">
                <a:tc>
                  <a:txBody>
                    <a:bodyPr/>
                    <a:lstStyle/>
                    <a:p>
                      <a:endParaRPr lang="en-GB" sz="3400" dirty="0"/>
                    </a:p>
                  </a:txBody>
                  <a:tcPr marL="172945" marR="172945" marT="86472" marB="86472">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28575" cap="flat" cmpd="sng" algn="ctr">
                      <a:solidFill>
                        <a:schemeClr val="tx1"/>
                      </a:solidFill>
                      <a:prstDash val="solid"/>
                      <a:round/>
                      <a:headEnd type="none" w="med" len="med"/>
                      <a:tailEnd type="none" w="med" len="me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9426212"/>
                  </a:ext>
                </a:extLst>
              </a:tr>
              <a:tr h="720000">
                <a:tc>
                  <a:txBody>
                    <a:bodyPr/>
                    <a:lstStyle/>
                    <a:p>
                      <a:endParaRPr lang="en-GB" sz="3400" dirty="0"/>
                    </a:p>
                  </a:txBody>
                  <a:tcPr marL="172945" marR="172945" marT="86472" marB="86472">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28575" cap="flat" cmpd="sng" algn="ctr">
                      <a:noFill/>
                      <a:prstDash val="solid"/>
                      <a:round/>
                      <a:headEnd type="none" w="med" len="med"/>
                      <a:tailEnd type="none" w="med" len="me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28575" cap="flat" cmpd="sng" algn="ctr">
                      <a:solidFill>
                        <a:schemeClr val="tx1"/>
                      </a:solidFill>
                      <a:prstDash val="solid"/>
                      <a:round/>
                      <a:headEnd type="none" w="med" len="med"/>
                      <a:tailEnd type="none" w="med" len="med"/>
                    </a:lnBlToTr>
                    <a:noFill/>
                  </a:tcPr>
                </a:tc>
                <a:tc>
                  <a:txBody>
                    <a:bodyPr/>
                    <a:lstStyle/>
                    <a:p>
                      <a:endParaRPr lang="en-GB" sz="3400" dirty="0"/>
                    </a:p>
                  </a:txBody>
                  <a:tcPr marL="172945" marR="172945" marT="86472" marB="86472">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28575" cap="flat" cmpd="sng" algn="ctr">
                      <a:solidFill>
                        <a:schemeClr val="tx1"/>
                      </a:solidFill>
                      <a:prstDash val="solid"/>
                      <a:round/>
                      <a:headEnd type="none" w="med" len="med"/>
                      <a:tailEnd type="none" w="med" len="me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5488053"/>
                  </a:ext>
                </a:extLst>
              </a:tr>
              <a:tr h="720000">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1869"/>
                  </a:ext>
                </a:extLst>
              </a:tr>
            </a:tbl>
          </a:graphicData>
        </a:graphic>
      </p:graphicFrame>
      <p:sp>
        <p:nvSpPr>
          <p:cNvPr id="20" name="TextBox 19">
            <a:extLst>
              <a:ext uri="{FF2B5EF4-FFF2-40B4-BE49-F238E27FC236}">
                <a16:creationId xmlns:a16="http://schemas.microsoft.com/office/drawing/2014/main" id="{03480CE5-C395-4E83-8575-CE103F9FAD31}"/>
              </a:ext>
            </a:extLst>
          </p:cNvPr>
          <p:cNvSpPr txBox="1"/>
          <p:nvPr/>
        </p:nvSpPr>
        <p:spPr>
          <a:xfrm>
            <a:off x="4303950" y="2592359"/>
            <a:ext cx="263214" cy="400110"/>
          </a:xfrm>
          <a:prstGeom prst="rect">
            <a:avLst/>
          </a:prstGeom>
          <a:noFill/>
          <a:ln w="9525">
            <a:noFill/>
          </a:ln>
        </p:spPr>
        <p:txBody>
          <a:bodyPr wrap="square" rtlCol="0" anchor="ctr">
            <a:spAutoFit/>
          </a:bodyPr>
          <a:lstStyle/>
          <a:p>
            <a:pPr algn="ctr"/>
            <a:r>
              <a:rPr lang="en-GB" sz="2000" b="1" dirty="0">
                <a:latin typeface="Century Gothic" panose="020B0502020202020204" pitchFamily="34" charset="0"/>
              </a:rPr>
              <a:t>C</a:t>
            </a:r>
          </a:p>
        </p:txBody>
      </p:sp>
      <p:sp>
        <p:nvSpPr>
          <p:cNvPr id="23" name="TextBox 22">
            <a:extLst>
              <a:ext uri="{FF2B5EF4-FFF2-40B4-BE49-F238E27FC236}">
                <a16:creationId xmlns:a16="http://schemas.microsoft.com/office/drawing/2014/main" id="{A62DDEAD-03E4-4B8D-B4E2-A6317F4B9512}"/>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790865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Side A is 16cm. True or false?</a:t>
            </a:r>
            <a:br>
              <a:rPr lang="en-GB" sz="2000" b="1" dirty="0">
                <a:solidFill>
                  <a:schemeClr val="tx1"/>
                </a:solidFill>
                <a:latin typeface="Century Gothic" panose="020B0502020202020204" pitchFamily="34" charset="0"/>
              </a:rPr>
            </a:br>
            <a:endParaRPr lang="en-GB" sz="2000" b="1" u="sng" dirty="0">
              <a:solidFill>
                <a:schemeClr val="tx1"/>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8F0DA8D2-6AC9-4071-9EA3-F4F894D12731}"/>
              </a:ext>
            </a:extLst>
          </p:cNvPr>
          <p:cNvGraphicFramePr>
            <a:graphicFrameLocks noGrp="1"/>
          </p:cNvGraphicFramePr>
          <p:nvPr/>
        </p:nvGraphicFramePr>
        <p:xfrm>
          <a:off x="2052000" y="1844408"/>
          <a:ext cx="5040000" cy="360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3436032524"/>
                    </a:ext>
                  </a:extLst>
                </a:gridCol>
                <a:gridCol w="720000">
                  <a:extLst>
                    <a:ext uri="{9D8B030D-6E8A-4147-A177-3AD203B41FA5}">
                      <a16:colId xmlns:a16="http://schemas.microsoft.com/office/drawing/2014/main" val="1672385301"/>
                    </a:ext>
                  </a:extLst>
                </a:gridCol>
                <a:gridCol w="720000">
                  <a:extLst>
                    <a:ext uri="{9D8B030D-6E8A-4147-A177-3AD203B41FA5}">
                      <a16:colId xmlns:a16="http://schemas.microsoft.com/office/drawing/2014/main" val="2560016150"/>
                    </a:ext>
                  </a:extLst>
                </a:gridCol>
                <a:gridCol w="720000">
                  <a:extLst>
                    <a:ext uri="{9D8B030D-6E8A-4147-A177-3AD203B41FA5}">
                      <a16:colId xmlns:a16="http://schemas.microsoft.com/office/drawing/2014/main" val="2590398753"/>
                    </a:ext>
                  </a:extLst>
                </a:gridCol>
                <a:gridCol w="720000">
                  <a:extLst>
                    <a:ext uri="{9D8B030D-6E8A-4147-A177-3AD203B41FA5}">
                      <a16:colId xmlns:a16="http://schemas.microsoft.com/office/drawing/2014/main" val="2507980967"/>
                    </a:ext>
                  </a:extLst>
                </a:gridCol>
                <a:gridCol w="720000">
                  <a:extLst>
                    <a:ext uri="{9D8B030D-6E8A-4147-A177-3AD203B41FA5}">
                      <a16:colId xmlns:a16="http://schemas.microsoft.com/office/drawing/2014/main" val="1566551994"/>
                    </a:ext>
                  </a:extLst>
                </a:gridCol>
                <a:gridCol w="720000">
                  <a:extLst>
                    <a:ext uri="{9D8B030D-6E8A-4147-A177-3AD203B41FA5}">
                      <a16:colId xmlns:a16="http://schemas.microsoft.com/office/drawing/2014/main" val="258075744"/>
                    </a:ext>
                  </a:extLst>
                </a:gridCol>
              </a:tblGrid>
              <a:tr h="720000">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95495726"/>
                  </a:ext>
                </a:extLst>
              </a:tr>
              <a:tr h="720000">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5481689"/>
                  </a:ext>
                </a:extLst>
              </a:tr>
              <a:tr h="720000">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09426212"/>
                  </a:ext>
                </a:extLst>
              </a:tr>
              <a:tr h="720000">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5488053"/>
                  </a:ext>
                </a:extLst>
              </a:tr>
              <a:tr h="720000">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1869"/>
                  </a:ext>
                </a:extLst>
              </a:tr>
            </a:tbl>
          </a:graphicData>
        </a:graphic>
      </p:graphicFrame>
      <p:graphicFrame>
        <p:nvGraphicFramePr>
          <p:cNvPr id="29" name="Table 28">
            <a:extLst>
              <a:ext uri="{FF2B5EF4-FFF2-40B4-BE49-F238E27FC236}">
                <a16:creationId xmlns:a16="http://schemas.microsoft.com/office/drawing/2014/main" id="{27ABCB2C-BA65-4F0B-9D89-28DAD912798A}"/>
              </a:ext>
            </a:extLst>
          </p:cNvPr>
          <p:cNvGraphicFramePr>
            <a:graphicFrameLocks noGrp="1"/>
          </p:cNvGraphicFramePr>
          <p:nvPr/>
        </p:nvGraphicFramePr>
        <p:xfrm>
          <a:off x="2052000" y="1844408"/>
          <a:ext cx="5040000" cy="360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3436032524"/>
                    </a:ext>
                  </a:extLst>
                </a:gridCol>
                <a:gridCol w="720000">
                  <a:extLst>
                    <a:ext uri="{9D8B030D-6E8A-4147-A177-3AD203B41FA5}">
                      <a16:colId xmlns:a16="http://schemas.microsoft.com/office/drawing/2014/main" val="1672385301"/>
                    </a:ext>
                  </a:extLst>
                </a:gridCol>
                <a:gridCol w="720000">
                  <a:extLst>
                    <a:ext uri="{9D8B030D-6E8A-4147-A177-3AD203B41FA5}">
                      <a16:colId xmlns:a16="http://schemas.microsoft.com/office/drawing/2014/main" val="2560016150"/>
                    </a:ext>
                  </a:extLst>
                </a:gridCol>
                <a:gridCol w="720000">
                  <a:extLst>
                    <a:ext uri="{9D8B030D-6E8A-4147-A177-3AD203B41FA5}">
                      <a16:colId xmlns:a16="http://schemas.microsoft.com/office/drawing/2014/main" val="2590398753"/>
                    </a:ext>
                  </a:extLst>
                </a:gridCol>
                <a:gridCol w="720000">
                  <a:extLst>
                    <a:ext uri="{9D8B030D-6E8A-4147-A177-3AD203B41FA5}">
                      <a16:colId xmlns:a16="http://schemas.microsoft.com/office/drawing/2014/main" val="2507980967"/>
                    </a:ext>
                  </a:extLst>
                </a:gridCol>
                <a:gridCol w="720000">
                  <a:extLst>
                    <a:ext uri="{9D8B030D-6E8A-4147-A177-3AD203B41FA5}">
                      <a16:colId xmlns:a16="http://schemas.microsoft.com/office/drawing/2014/main" val="1566551994"/>
                    </a:ext>
                  </a:extLst>
                </a:gridCol>
                <a:gridCol w="720000">
                  <a:extLst>
                    <a:ext uri="{9D8B030D-6E8A-4147-A177-3AD203B41FA5}">
                      <a16:colId xmlns:a16="http://schemas.microsoft.com/office/drawing/2014/main" val="258075744"/>
                    </a:ext>
                  </a:extLst>
                </a:gridCol>
              </a:tblGrid>
              <a:tr h="720000">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5495726"/>
                  </a:ext>
                </a:extLst>
              </a:tr>
              <a:tr h="720000">
                <a:tc>
                  <a:txBody>
                    <a:bodyPr/>
                    <a:lstStyle/>
                    <a:p>
                      <a:endParaRPr lang="en-GB" sz="3400" dirty="0"/>
                    </a:p>
                  </a:txBody>
                  <a:tcPr marL="172945" marR="172945" marT="86472" marB="86472">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noFill/>
                  </a:tcPr>
                </a:tc>
                <a:tc>
                  <a:txBody>
                    <a:bodyPr/>
                    <a:lstStyle/>
                    <a:p>
                      <a:endParaRPr lang="en-GB" sz="3400" dirty="0"/>
                    </a:p>
                  </a:txBody>
                  <a:tcPr marL="172945" marR="172945" marT="86472" marB="86472">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28575" cap="flat" cmpd="sng" algn="ctr">
                      <a:solidFill>
                        <a:schemeClr val="tx1"/>
                      </a:solidFill>
                      <a:prstDash val="solid"/>
                      <a:round/>
                      <a:headEnd type="none" w="med" len="med"/>
                      <a:tailEnd type="none" w="med" len="med"/>
                    </a:lnTlToBr>
                    <a:lnBlToTr w="28575" cap="flat" cmpd="sng" algn="ctr">
                      <a:noFill/>
                      <a:prstDash val="solid"/>
                      <a:round/>
                      <a:headEnd type="none" w="med" len="med"/>
                      <a:tailEnd type="none" w="med" len="med"/>
                    </a:lnBlToTr>
                    <a:noFill/>
                  </a:tcPr>
                </a:tc>
                <a:tc>
                  <a:txBody>
                    <a:bodyPr/>
                    <a:lstStyle/>
                    <a:p>
                      <a:endParaRPr lang="en-GB" sz="3400" dirty="0"/>
                    </a:p>
                  </a:txBody>
                  <a:tcPr marL="172945" marR="172945" marT="86472" marB="86472">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5481689"/>
                  </a:ext>
                </a:extLst>
              </a:tr>
              <a:tr h="720000">
                <a:tc>
                  <a:txBody>
                    <a:bodyPr/>
                    <a:lstStyle/>
                    <a:p>
                      <a:endParaRPr lang="en-GB" sz="3400" dirty="0"/>
                    </a:p>
                  </a:txBody>
                  <a:tcPr marL="172945" marR="172945" marT="86472" marB="86472">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9426212"/>
                  </a:ext>
                </a:extLst>
              </a:tr>
              <a:tr h="720000">
                <a:tc>
                  <a:txBody>
                    <a:bodyPr/>
                    <a:lstStyle/>
                    <a:p>
                      <a:endParaRPr lang="en-GB" sz="3400" dirty="0"/>
                    </a:p>
                  </a:txBody>
                  <a:tcPr marL="172945" marR="172945" marT="86472" marB="86472">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28575" cap="flat" cmpd="sng" algn="ctr">
                      <a:noFill/>
                      <a:prstDash val="solid"/>
                      <a:round/>
                      <a:headEnd type="none" w="med" len="med"/>
                      <a:tailEnd type="none" w="med" len="med"/>
                    </a:lnTlToBr>
                    <a:lnBlToTr w="12700" cmpd="sng">
                      <a:noFill/>
                      <a:prstDash val="solid"/>
                    </a:lnBlToTr>
                    <a:noFill/>
                  </a:tcPr>
                </a:tc>
                <a:tc>
                  <a:txBody>
                    <a:bodyPr/>
                    <a:lstStyle/>
                    <a:p>
                      <a:endParaRPr lang="en-GB" sz="3400" dirty="0"/>
                    </a:p>
                  </a:txBody>
                  <a:tcPr marL="172945" marR="172945" marT="86472" marB="86472">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noFill/>
                  </a:tcPr>
                </a:tc>
                <a:tc>
                  <a:txBody>
                    <a:bodyPr/>
                    <a:lstStyle/>
                    <a:p>
                      <a:endParaRPr lang="en-GB" sz="3400" dirty="0"/>
                    </a:p>
                  </a:txBody>
                  <a:tcPr marL="172945" marR="172945" marT="86472" marB="86472">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5488053"/>
                  </a:ext>
                </a:extLst>
              </a:tr>
              <a:tr h="720000">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1869"/>
                  </a:ext>
                </a:extLst>
              </a:tr>
            </a:tbl>
          </a:graphicData>
        </a:graphic>
      </p:graphicFrame>
      <p:grpSp>
        <p:nvGrpSpPr>
          <p:cNvPr id="2" name="Group 1">
            <a:extLst>
              <a:ext uri="{FF2B5EF4-FFF2-40B4-BE49-F238E27FC236}">
                <a16:creationId xmlns:a16="http://schemas.microsoft.com/office/drawing/2014/main" id="{852D6CCE-F9C2-4262-ADCC-F59F76797075}"/>
              </a:ext>
            </a:extLst>
          </p:cNvPr>
          <p:cNvGrpSpPr/>
          <p:nvPr/>
        </p:nvGrpSpPr>
        <p:grpSpPr>
          <a:xfrm>
            <a:off x="2999592" y="2090777"/>
            <a:ext cx="2636320" cy="1820274"/>
            <a:chOff x="-2556515" y="1700159"/>
            <a:chExt cx="2636320" cy="1820274"/>
          </a:xfrm>
        </p:grpSpPr>
        <p:sp>
          <p:nvSpPr>
            <p:cNvPr id="26" name="TextBox 25">
              <a:extLst>
                <a:ext uri="{FF2B5EF4-FFF2-40B4-BE49-F238E27FC236}">
                  <a16:creationId xmlns:a16="http://schemas.microsoft.com/office/drawing/2014/main" id="{62A019B4-1E27-48E0-951F-5C48FE9BADD6}"/>
                </a:ext>
              </a:extLst>
            </p:cNvPr>
            <p:cNvSpPr txBox="1"/>
            <p:nvPr/>
          </p:nvSpPr>
          <p:spPr>
            <a:xfrm>
              <a:off x="-1485500" y="1700159"/>
              <a:ext cx="877163" cy="400110"/>
            </a:xfrm>
            <a:prstGeom prst="rect">
              <a:avLst/>
            </a:prstGeom>
            <a:noFill/>
            <a:ln w="9525">
              <a:noFill/>
            </a:ln>
          </p:spPr>
          <p:txBody>
            <a:bodyPr wrap="none" rtlCol="0" anchor="ctr">
              <a:spAutoFit/>
            </a:bodyPr>
            <a:lstStyle/>
            <a:p>
              <a:pPr algn="ctr"/>
              <a:r>
                <a:rPr lang="en-GB" sz="2000" b="1" dirty="0">
                  <a:latin typeface="Century Gothic" panose="020B0502020202020204" pitchFamily="34" charset="0"/>
                </a:rPr>
                <a:t>11cm</a:t>
              </a:r>
            </a:p>
          </p:txBody>
        </p:sp>
        <p:sp>
          <p:nvSpPr>
            <p:cNvPr id="27" name="TextBox 26">
              <a:extLst>
                <a:ext uri="{FF2B5EF4-FFF2-40B4-BE49-F238E27FC236}">
                  <a16:creationId xmlns:a16="http://schemas.microsoft.com/office/drawing/2014/main" id="{97DF9796-0807-48A3-A19A-88B63E044DE0}"/>
                </a:ext>
              </a:extLst>
            </p:cNvPr>
            <p:cNvSpPr txBox="1"/>
            <p:nvPr/>
          </p:nvSpPr>
          <p:spPr>
            <a:xfrm>
              <a:off x="-2556515" y="3120323"/>
              <a:ext cx="373820" cy="400110"/>
            </a:xfrm>
            <a:prstGeom prst="rect">
              <a:avLst/>
            </a:prstGeom>
            <a:noFill/>
            <a:ln w="9525">
              <a:noFill/>
            </a:ln>
          </p:spPr>
          <p:txBody>
            <a:bodyPr wrap="none" rtlCol="0" anchor="ctr">
              <a:spAutoFit/>
            </a:bodyPr>
            <a:lstStyle/>
            <a:p>
              <a:pPr algn="ctr"/>
              <a:r>
                <a:rPr lang="en-GB" sz="2000" b="1" dirty="0">
                  <a:latin typeface="Century Gothic" panose="020B0502020202020204" pitchFamily="34" charset="0"/>
                </a:rPr>
                <a:t>A</a:t>
              </a:r>
            </a:p>
          </p:txBody>
        </p:sp>
        <p:cxnSp>
          <p:nvCxnSpPr>
            <p:cNvPr id="25" name="Straight Arrow Connector 24">
              <a:extLst>
                <a:ext uri="{FF2B5EF4-FFF2-40B4-BE49-F238E27FC236}">
                  <a16:creationId xmlns:a16="http://schemas.microsoft.com/office/drawing/2014/main" id="{1310F91A-5152-40A4-A398-2C6FF50D63E7}"/>
                </a:ext>
              </a:extLst>
            </p:cNvPr>
            <p:cNvCxnSpPr>
              <a:cxnSpLocks/>
            </p:cNvCxnSpPr>
            <p:nvPr/>
          </p:nvCxnSpPr>
          <p:spPr>
            <a:xfrm>
              <a:off x="-2080195" y="2062858"/>
              <a:ext cx="216000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861FE8D5-74AD-4B22-B82B-2E1B1C9D809A}"/>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360669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Side A is 16cm. True or false?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False, side A is 11cm</a:t>
            </a:r>
            <a:br>
              <a:rPr lang="en-GB" sz="2000" b="1" dirty="0">
                <a:solidFill>
                  <a:schemeClr val="tx1"/>
                </a:solidFill>
                <a:latin typeface="Century Gothic" panose="020B0502020202020204" pitchFamily="34" charset="0"/>
              </a:rPr>
            </a:br>
            <a:endParaRPr lang="en-GB" sz="2000" b="1" u="sng" dirty="0">
              <a:solidFill>
                <a:schemeClr val="tx1"/>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8F0DA8D2-6AC9-4071-9EA3-F4F894D12731}"/>
              </a:ext>
            </a:extLst>
          </p:cNvPr>
          <p:cNvGraphicFramePr>
            <a:graphicFrameLocks noGrp="1"/>
          </p:cNvGraphicFramePr>
          <p:nvPr/>
        </p:nvGraphicFramePr>
        <p:xfrm>
          <a:off x="2052000" y="1844408"/>
          <a:ext cx="5040000" cy="360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3436032524"/>
                    </a:ext>
                  </a:extLst>
                </a:gridCol>
                <a:gridCol w="720000">
                  <a:extLst>
                    <a:ext uri="{9D8B030D-6E8A-4147-A177-3AD203B41FA5}">
                      <a16:colId xmlns:a16="http://schemas.microsoft.com/office/drawing/2014/main" val="1672385301"/>
                    </a:ext>
                  </a:extLst>
                </a:gridCol>
                <a:gridCol w="720000">
                  <a:extLst>
                    <a:ext uri="{9D8B030D-6E8A-4147-A177-3AD203B41FA5}">
                      <a16:colId xmlns:a16="http://schemas.microsoft.com/office/drawing/2014/main" val="2560016150"/>
                    </a:ext>
                  </a:extLst>
                </a:gridCol>
                <a:gridCol w="720000">
                  <a:extLst>
                    <a:ext uri="{9D8B030D-6E8A-4147-A177-3AD203B41FA5}">
                      <a16:colId xmlns:a16="http://schemas.microsoft.com/office/drawing/2014/main" val="2590398753"/>
                    </a:ext>
                  </a:extLst>
                </a:gridCol>
                <a:gridCol w="720000">
                  <a:extLst>
                    <a:ext uri="{9D8B030D-6E8A-4147-A177-3AD203B41FA5}">
                      <a16:colId xmlns:a16="http://schemas.microsoft.com/office/drawing/2014/main" val="2507980967"/>
                    </a:ext>
                  </a:extLst>
                </a:gridCol>
                <a:gridCol w="720000">
                  <a:extLst>
                    <a:ext uri="{9D8B030D-6E8A-4147-A177-3AD203B41FA5}">
                      <a16:colId xmlns:a16="http://schemas.microsoft.com/office/drawing/2014/main" val="1566551994"/>
                    </a:ext>
                  </a:extLst>
                </a:gridCol>
                <a:gridCol w="720000">
                  <a:extLst>
                    <a:ext uri="{9D8B030D-6E8A-4147-A177-3AD203B41FA5}">
                      <a16:colId xmlns:a16="http://schemas.microsoft.com/office/drawing/2014/main" val="258075744"/>
                    </a:ext>
                  </a:extLst>
                </a:gridCol>
              </a:tblGrid>
              <a:tr h="720000">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95495726"/>
                  </a:ext>
                </a:extLst>
              </a:tr>
              <a:tr h="720000">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5481689"/>
                  </a:ext>
                </a:extLst>
              </a:tr>
              <a:tr h="720000">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09426212"/>
                  </a:ext>
                </a:extLst>
              </a:tr>
              <a:tr h="720000">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5488053"/>
                  </a:ext>
                </a:extLst>
              </a:tr>
              <a:tr h="720000">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400" dirty="0"/>
                    </a:p>
                  </a:txBody>
                  <a:tcPr marL="172945" marR="172945" marT="86472" marB="8647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1869"/>
                  </a:ext>
                </a:extLst>
              </a:tr>
            </a:tbl>
          </a:graphicData>
        </a:graphic>
      </p:graphicFrame>
      <p:graphicFrame>
        <p:nvGraphicFramePr>
          <p:cNvPr id="29" name="Table 28">
            <a:extLst>
              <a:ext uri="{FF2B5EF4-FFF2-40B4-BE49-F238E27FC236}">
                <a16:creationId xmlns:a16="http://schemas.microsoft.com/office/drawing/2014/main" id="{27ABCB2C-BA65-4F0B-9D89-28DAD912798A}"/>
              </a:ext>
            </a:extLst>
          </p:cNvPr>
          <p:cNvGraphicFramePr>
            <a:graphicFrameLocks noGrp="1"/>
          </p:cNvGraphicFramePr>
          <p:nvPr/>
        </p:nvGraphicFramePr>
        <p:xfrm>
          <a:off x="2052000" y="1844408"/>
          <a:ext cx="5040000" cy="360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3436032524"/>
                    </a:ext>
                  </a:extLst>
                </a:gridCol>
                <a:gridCol w="720000">
                  <a:extLst>
                    <a:ext uri="{9D8B030D-6E8A-4147-A177-3AD203B41FA5}">
                      <a16:colId xmlns:a16="http://schemas.microsoft.com/office/drawing/2014/main" val="1672385301"/>
                    </a:ext>
                  </a:extLst>
                </a:gridCol>
                <a:gridCol w="720000">
                  <a:extLst>
                    <a:ext uri="{9D8B030D-6E8A-4147-A177-3AD203B41FA5}">
                      <a16:colId xmlns:a16="http://schemas.microsoft.com/office/drawing/2014/main" val="2560016150"/>
                    </a:ext>
                  </a:extLst>
                </a:gridCol>
                <a:gridCol w="720000">
                  <a:extLst>
                    <a:ext uri="{9D8B030D-6E8A-4147-A177-3AD203B41FA5}">
                      <a16:colId xmlns:a16="http://schemas.microsoft.com/office/drawing/2014/main" val="2590398753"/>
                    </a:ext>
                  </a:extLst>
                </a:gridCol>
                <a:gridCol w="720000">
                  <a:extLst>
                    <a:ext uri="{9D8B030D-6E8A-4147-A177-3AD203B41FA5}">
                      <a16:colId xmlns:a16="http://schemas.microsoft.com/office/drawing/2014/main" val="2507980967"/>
                    </a:ext>
                  </a:extLst>
                </a:gridCol>
                <a:gridCol w="720000">
                  <a:extLst>
                    <a:ext uri="{9D8B030D-6E8A-4147-A177-3AD203B41FA5}">
                      <a16:colId xmlns:a16="http://schemas.microsoft.com/office/drawing/2014/main" val="1566551994"/>
                    </a:ext>
                  </a:extLst>
                </a:gridCol>
                <a:gridCol w="720000">
                  <a:extLst>
                    <a:ext uri="{9D8B030D-6E8A-4147-A177-3AD203B41FA5}">
                      <a16:colId xmlns:a16="http://schemas.microsoft.com/office/drawing/2014/main" val="258075744"/>
                    </a:ext>
                  </a:extLst>
                </a:gridCol>
              </a:tblGrid>
              <a:tr h="720000">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5495726"/>
                  </a:ext>
                </a:extLst>
              </a:tr>
              <a:tr h="720000">
                <a:tc>
                  <a:txBody>
                    <a:bodyPr/>
                    <a:lstStyle/>
                    <a:p>
                      <a:endParaRPr lang="en-GB" sz="3400" dirty="0"/>
                    </a:p>
                  </a:txBody>
                  <a:tcPr marL="172945" marR="172945" marT="86472" marB="86472">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noFill/>
                  </a:tcPr>
                </a:tc>
                <a:tc>
                  <a:txBody>
                    <a:bodyPr/>
                    <a:lstStyle/>
                    <a:p>
                      <a:endParaRPr lang="en-GB" sz="3400" dirty="0"/>
                    </a:p>
                  </a:txBody>
                  <a:tcPr marL="172945" marR="172945" marT="86472" marB="86472">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28575" cap="flat" cmpd="sng" algn="ctr">
                      <a:solidFill>
                        <a:schemeClr val="tx1"/>
                      </a:solidFill>
                      <a:prstDash val="solid"/>
                      <a:round/>
                      <a:headEnd type="none" w="med" len="med"/>
                      <a:tailEnd type="none" w="med" len="med"/>
                    </a:lnTlToBr>
                    <a:lnBlToTr w="28575" cap="flat" cmpd="sng" algn="ctr">
                      <a:noFill/>
                      <a:prstDash val="solid"/>
                      <a:round/>
                      <a:headEnd type="none" w="med" len="med"/>
                      <a:tailEnd type="none" w="med" len="med"/>
                    </a:lnBlToTr>
                    <a:noFill/>
                  </a:tcPr>
                </a:tc>
                <a:tc>
                  <a:txBody>
                    <a:bodyPr/>
                    <a:lstStyle/>
                    <a:p>
                      <a:endParaRPr lang="en-GB" sz="3400" dirty="0"/>
                    </a:p>
                  </a:txBody>
                  <a:tcPr marL="172945" marR="172945" marT="86472" marB="86472">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5481689"/>
                  </a:ext>
                </a:extLst>
              </a:tr>
              <a:tr h="720000">
                <a:tc>
                  <a:txBody>
                    <a:bodyPr/>
                    <a:lstStyle/>
                    <a:p>
                      <a:endParaRPr lang="en-GB" sz="3400" dirty="0"/>
                    </a:p>
                  </a:txBody>
                  <a:tcPr marL="172945" marR="172945" marT="86472" marB="86472">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9426212"/>
                  </a:ext>
                </a:extLst>
              </a:tr>
              <a:tr h="720000">
                <a:tc>
                  <a:txBody>
                    <a:bodyPr/>
                    <a:lstStyle/>
                    <a:p>
                      <a:endParaRPr lang="en-GB" sz="3400" dirty="0"/>
                    </a:p>
                  </a:txBody>
                  <a:tcPr marL="172945" marR="172945" marT="86472" marB="86472">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28575" cap="flat" cmpd="sng" algn="ctr">
                      <a:noFill/>
                      <a:prstDash val="solid"/>
                      <a:round/>
                      <a:headEnd type="none" w="med" len="med"/>
                      <a:tailEnd type="none" w="med" len="med"/>
                    </a:lnTlToBr>
                    <a:lnBlToTr w="12700" cmpd="sng">
                      <a:noFill/>
                      <a:prstDash val="solid"/>
                    </a:lnBlToTr>
                    <a:noFill/>
                  </a:tcPr>
                </a:tc>
                <a:tc>
                  <a:txBody>
                    <a:bodyPr/>
                    <a:lstStyle/>
                    <a:p>
                      <a:endParaRPr lang="en-GB" sz="3400" dirty="0"/>
                    </a:p>
                  </a:txBody>
                  <a:tcPr marL="172945" marR="172945" marT="86472" marB="86472">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noFill/>
                  </a:tcPr>
                </a:tc>
                <a:tc>
                  <a:txBody>
                    <a:bodyPr/>
                    <a:lstStyle/>
                    <a:p>
                      <a:endParaRPr lang="en-GB" sz="3400" dirty="0"/>
                    </a:p>
                  </a:txBody>
                  <a:tcPr marL="172945" marR="172945" marT="86472" marB="86472">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5488053"/>
                  </a:ext>
                </a:extLst>
              </a:tr>
              <a:tr h="720000">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400" dirty="0"/>
                    </a:p>
                  </a:txBody>
                  <a:tcPr marL="172945" marR="172945" marT="86472" marB="864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1869"/>
                  </a:ext>
                </a:extLst>
              </a:tr>
            </a:tbl>
          </a:graphicData>
        </a:graphic>
      </p:graphicFrame>
      <p:grpSp>
        <p:nvGrpSpPr>
          <p:cNvPr id="2" name="Group 1">
            <a:extLst>
              <a:ext uri="{FF2B5EF4-FFF2-40B4-BE49-F238E27FC236}">
                <a16:creationId xmlns:a16="http://schemas.microsoft.com/office/drawing/2014/main" id="{852D6CCE-F9C2-4262-ADCC-F59F76797075}"/>
              </a:ext>
            </a:extLst>
          </p:cNvPr>
          <p:cNvGrpSpPr/>
          <p:nvPr/>
        </p:nvGrpSpPr>
        <p:grpSpPr>
          <a:xfrm>
            <a:off x="2999592" y="2090777"/>
            <a:ext cx="2636320" cy="1820274"/>
            <a:chOff x="-2556515" y="1700159"/>
            <a:chExt cx="2636320" cy="1820274"/>
          </a:xfrm>
        </p:grpSpPr>
        <p:sp>
          <p:nvSpPr>
            <p:cNvPr id="26" name="TextBox 25">
              <a:extLst>
                <a:ext uri="{FF2B5EF4-FFF2-40B4-BE49-F238E27FC236}">
                  <a16:creationId xmlns:a16="http://schemas.microsoft.com/office/drawing/2014/main" id="{62A019B4-1E27-48E0-951F-5C48FE9BADD6}"/>
                </a:ext>
              </a:extLst>
            </p:cNvPr>
            <p:cNvSpPr txBox="1"/>
            <p:nvPr/>
          </p:nvSpPr>
          <p:spPr>
            <a:xfrm>
              <a:off x="-1485500" y="1700159"/>
              <a:ext cx="877163" cy="400110"/>
            </a:xfrm>
            <a:prstGeom prst="rect">
              <a:avLst/>
            </a:prstGeom>
            <a:noFill/>
            <a:ln w="9525">
              <a:noFill/>
            </a:ln>
          </p:spPr>
          <p:txBody>
            <a:bodyPr wrap="none" rtlCol="0" anchor="ctr">
              <a:spAutoFit/>
            </a:bodyPr>
            <a:lstStyle/>
            <a:p>
              <a:pPr algn="ctr"/>
              <a:r>
                <a:rPr lang="en-GB" sz="2000" b="1" dirty="0">
                  <a:latin typeface="Century Gothic" panose="020B0502020202020204" pitchFamily="34" charset="0"/>
                </a:rPr>
                <a:t>11cm</a:t>
              </a:r>
            </a:p>
          </p:txBody>
        </p:sp>
        <p:sp>
          <p:nvSpPr>
            <p:cNvPr id="27" name="TextBox 26">
              <a:extLst>
                <a:ext uri="{FF2B5EF4-FFF2-40B4-BE49-F238E27FC236}">
                  <a16:creationId xmlns:a16="http://schemas.microsoft.com/office/drawing/2014/main" id="{97DF9796-0807-48A3-A19A-88B63E044DE0}"/>
                </a:ext>
              </a:extLst>
            </p:cNvPr>
            <p:cNvSpPr txBox="1"/>
            <p:nvPr/>
          </p:nvSpPr>
          <p:spPr>
            <a:xfrm>
              <a:off x="-2556515" y="3120323"/>
              <a:ext cx="373820" cy="400110"/>
            </a:xfrm>
            <a:prstGeom prst="rect">
              <a:avLst/>
            </a:prstGeom>
            <a:noFill/>
            <a:ln w="9525">
              <a:noFill/>
            </a:ln>
          </p:spPr>
          <p:txBody>
            <a:bodyPr wrap="none" rtlCol="0" anchor="ctr">
              <a:spAutoFit/>
            </a:bodyPr>
            <a:lstStyle/>
            <a:p>
              <a:pPr algn="ctr"/>
              <a:r>
                <a:rPr lang="en-GB" sz="2000" b="1" dirty="0">
                  <a:latin typeface="Century Gothic" panose="020B0502020202020204" pitchFamily="34" charset="0"/>
                </a:rPr>
                <a:t>A</a:t>
              </a:r>
            </a:p>
          </p:txBody>
        </p:sp>
        <p:cxnSp>
          <p:nvCxnSpPr>
            <p:cNvPr id="25" name="Straight Arrow Connector 24">
              <a:extLst>
                <a:ext uri="{FF2B5EF4-FFF2-40B4-BE49-F238E27FC236}">
                  <a16:creationId xmlns:a16="http://schemas.microsoft.com/office/drawing/2014/main" id="{1310F91A-5152-40A4-A398-2C6FF50D63E7}"/>
                </a:ext>
              </a:extLst>
            </p:cNvPr>
            <p:cNvCxnSpPr>
              <a:cxnSpLocks/>
            </p:cNvCxnSpPr>
            <p:nvPr/>
          </p:nvCxnSpPr>
          <p:spPr>
            <a:xfrm>
              <a:off x="-2080195" y="2062858"/>
              <a:ext cx="216000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4C3C2416-C7F8-4787-A4A1-0ED97201D836}"/>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652536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Match the angles and lengths to the shape.</a:t>
            </a:r>
          </a:p>
        </p:txBody>
      </p:sp>
      <p:sp>
        <p:nvSpPr>
          <p:cNvPr id="15" name="TextBox 14">
            <a:extLst>
              <a:ext uri="{FF2B5EF4-FFF2-40B4-BE49-F238E27FC236}">
                <a16:creationId xmlns:a16="http://schemas.microsoft.com/office/drawing/2014/main" id="{F8B78BE1-AB95-40FD-90CE-9D20438A1F05}"/>
              </a:ext>
            </a:extLst>
          </p:cNvPr>
          <p:cNvSpPr txBox="1"/>
          <p:nvPr/>
        </p:nvSpPr>
        <p:spPr>
          <a:xfrm>
            <a:off x="5283366" y="1473080"/>
            <a:ext cx="412293" cy="461665"/>
          </a:xfrm>
          <a:prstGeom prst="rect">
            <a:avLst/>
          </a:prstGeom>
          <a:noFill/>
          <a:ln w="9525">
            <a:noFill/>
          </a:ln>
        </p:spPr>
        <p:txBody>
          <a:bodyPr wrap="none" rtlCol="0" anchor="ctr">
            <a:spAutoFit/>
          </a:bodyPr>
          <a:lstStyle/>
          <a:p>
            <a:pPr algn="ctr"/>
            <a:r>
              <a:rPr lang="en-GB" sz="2400" b="1" dirty="0">
                <a:latin typeface="Century Gothic" panose="020B0502020202020204" pitchFamily="34" charset="0"/>
              </a:rPr>
              <a:t>A</a:t>
            </a:r>
          </a:p>
        </p:txBody>
      </p:sp>
      <p:sp>
        <p:nvSpPr>
          <p:cNvPr id="14" name="TextBox 13">
            <a:extLst>
              <a:ext uri="{FF2B5EF4-FFF2-40B4-BE49-F238E27FC236}">
                <a16:creationId xmlns:a16="http://schemas.microsoft.com/office/drawing/2014/main" id="{C9FC832B-DA66-4A70-A5E0-26106E2A41BB}"/>
              </a:ext>
            </a:extLst>
          </p:cNvPr>
          <p:cNvSpPr txBox="1"/>
          <p:nvPr/>
        </p:nvSpPr>
        <p:spPr>
          <a:xfrm>
            <a:off x="1340361" y="2207442"/>
            <a:ext cx="1485889" cy="2323457"/>
          </a:xfrm>
          <a:prstGeom prst="rect">
            <a:avLst/>
          </a:prstGeom>
          <a:noFill/>
        </p:spPr>
        <p:txBody>
          <a:bodyPr wrap="square" rtlCol="0" anchor="ctr">
            <a:spAutoFit/>
          </a:bodyPr>
          <a:lstStyle/>
          <a:p>
            <a:pPr>
              <a:lnSpc>
                <a:spcPts val="4500"/>
              </a:lnSpc>
            </a:pPr>
            <a:r>
              <a:rPr lang="en-GB" sz="2400" b="1" dirty="0">
                <a:latin typeface="Century Gothic" panose="020B0502020202020204" pitchFamily="34" charset="0"/>
              </a:rPr>
              <a:t>1. 18cm</a:t>
            </a:r>
          </a:p>
          <a:p>
            <a:pPr>
              <a:lnSpc>
                <a:spcPts val="4500"/>
              </a:lnSpc>
            </a:pPr>
            <a:r>
              <a:rPr lang="en-GB" sz="2400" b="1" dirty="0">
                <a:latin typeface="Century Gothic" panose="020B0502020202020204" pitchFamily="34" charset="0"/>
              </a:rPr>
              <a:t>2. 135º</a:t>
            </a:r>
          </a:p>
          <a:p>
            <a:pPr>
              <a:lnSpc>
                <a:spcPts val="4500"/>
              </a:lnSpc>
            </a:pPr>
            <a:r>
              <a:rPr lang="en-GB" sz="2400" b="1" dirty="0">
                <a:latin typeface="Century Gothic" panose="020B0502020202020204" pitchFamily="34" charset="0"/>
              </a:rPr>
              <a:t>3. 10cm</a:t>
            </a:r>
          </a:p>
          <a:p>
            <a:pPr>
              <a:lnSpc>
                <a:spcPts val="4500"/>
              </a:lnSpc>
            </a:pPr>
            <a:r>
              <a:rPr lang="en-GB" sz="2400" b="1" dirty="0">
                <a:latin typeface="Century Gothic" panose="020B0502020202020204" pitchFamily="34" charset="0"/>
              </a:rPr>
              <a:t>4. 90º</a:t>
            </a:r>
          </a:p>
        </p:txBody>
      </p:sp>
      <p:sp>
        <p:nvSpPr>
          <p:cNvPr id="23" name="Rectangle: Top Corners Snipped 22">
            <a:extLst>
              <a:ext uri="{FF2B5EF4-FFF2-40B4-BE49-F238E27FC236}">
                <a16:creationId xmlns:a16="http://schemas.microsoft.com/office/drawing/2014/main" id="{3C32445A-5B0F-417D-BEFB-057F01CAD0D3}"/>
              </a:ext>
            </a:extLst>
          </p:cNvPr>
          <p:cNvSpPr/>
          <p:nvPr/>
        </p:nvSpPr>
        <p:spPr>
          <a:xfrm>
            <a:off x="4057650" y="1934745"/>
            <a:ext cx="2876550" cy="2872205"/>
          </a:xfrm>
          <a:prstGeom prst="snip2SameRect">
            <a:avLst>
              <a:gd name="adj1" fmla="val 25223"/>
              <a:gd name="adj2"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a:latin typeface="Century Gothic" panose="020B0502020202020204" pitchFamily="34" charset="0"/>
            </a:endParaRPr>
          </a:p>
        </p:txBody>
      </p:sp>
      <p:sp>
        <p:nvSpPr>
          <p:cNvPr id="21" name="TextBox 20">
            <a:extLst>
              <a:ext uri="{FF2B5EF4-FFF2-40B4-BE49-F238E27FC236}">
                <a16:creationId xmlns:a16="http://schemas.microsoft.com/office/drawing/2014/main" id="{C711F20A-3567-4C7D-AF8C-4D80E165F8A2}"/>
              </a:ext>
            </a:extLst>
          </p:cNvPr>
          <p:cNvSpPr txBox="1"/>
          <p:nvPr/>
        </p:nvSpPr>
        <p:spPr>
          <a:xfrm>
            <a:off x="6509083" y="4353236"/>
            <a:ext cx="425117" cy="461665"/>
          </a:xfrm>
          <a:prstGeom prst="rect">
            <a:avLst/>
          </a:prstGeom>
          <a:noFill/>
          <a:ln w="9525">
            <a:noFill/>
          </a:ln>
        </p:spPr>
        <p:txBody>
          <a:bodyPr wrap="none" rtlCol="0" anchor="ctr">
            <a:spAutoFit/>
          </a:bodyPr>
          <a:lstStyle/>
          <a:p>
            <a:pPr algn="ctr"/>
            <a:r>
              <a:rPr lang="en-GB" sz="2400" b="1" dirty="0">
                <a:latin typeface="Century Gothic" panose="020B0502020202020204" pitchFamily="34" charset="0"/>
              </a:rPr>
              <a:t>C</a:t>
            </a:r>
          </a:p>
        </p:txBody>
      </p:sp>
      <p:sp>
        <p:nvSpPr>
          <p:cNvPr id="20" name="TextBox 19">
            <a:extLst>
              <a:ext uri="{FF2B5EF4-FFF2-40B4-BE49-F238E27FC236}">
                <a16:creationId xmlns:a16="http://schemas.microsoft.com/office/drawing/2014/main" id="{D339CAA1-513C-42D6-9ADC-F671B66F684B}"/>
              </a:ext>
            </a:extLst>
          </p:cNvPr>
          <p:cNvSpPr txBox="1"/>
          <p:nvPr/>
        </p:nvSpPr>
        <p:spPr>
          <a:xfrm>
            <a:off x="4197944" y="2442076"/>
            <a:ext cx="362600" cy="461665"/>
          </a:xfrm>
          <a:prstGeom prst="rect">
            <a:avLst/>
          </a:prstGeom>
          <a:noFill/>
          <a:ln w="9525">
            <a:noFill/>
          </a:ln>
        </p:spPr>
        <p:txBody>
          <a:bodyPr wrap="none" rtlCol="0" anchor="ctr">
            <a:spAutoFit/>
          </a:bodyPr>
          <a:lstStyle/>
          <a:p>
            <a:pPr algn="ctr"/>
            <a:r>
              <a:rPr lang="en-GB" sz="2400" b="1" dirty="0">
                <a:latin typeface="Century Gothic" panose="020B0502020202020204" pitchFamily="34" charset="0"/>
              </a:rPr>
              <a:t>B</a:t>
            </a:r>
          </a:p>
        </p:txBody>
      </p:sp>
      <p:sp>
        <p:nvSpPr>
          <p:cNvPr id="13" name="Arc 12">
            <a:extLst>
              <a:ext uri="{FF2B5EF4-FFF2-40B4-BE49-F238E27FC236}">
                <a16:creationId xmlns:a16="http://schemas.microsoft.com/office/drawing/2014/main" id="{0CA32CED-4BF6-4A5D-B7D9-86671A192D89}"/>
              </a:ext>
            </a:extLst>
          </p:cNvPr>
          <p:cNvSpPr/>
          <p:nvPr/>
        </p:nvSpPr>
        <p:spPr>
          <a:xfrm rot="19137158">
            <a:off x="3874603" y="2476451"/>
            <a:ext cx="360388" cy="360388"/>
          </a:xfrm>
          <a:prstGeom prst="arc">
            <a:avLst>
              <a:gd name="adj1" fmla="val 21588196"/>
              <a:gd name="adj2" fmla="val 7803265"/>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400" b="1" dirty="0">
              <a:latin typeface="Century Gothic" panose="020B0502020202020204" pitchFamily="34" charset="0"/>
            </a:endParaRPr>
          </a:p>
        </p:txBody>
      </p:sp>
      <p:sp>
        <p:nvSpPr>
          <p:cNvPr id="27" name="TextBox 26">
            <a:extLst>
              <a:ext uri="{FF2B5EF4-FFF2-40B4-BE49-F238E27FC236}">
                <a16:creationId xmlns:a16="http://schemas.microsoft.com/office/drawing/2014/main" id="{0C3F8EE7-757A-41F5-869C-BB4A1A61A146}"/>
              </a:ext>
            </a:extLst>
          </p:cNvPr>
          <p:cNvSpPr txBox="1"/>
          <p:nvPr/>
        </p:nvSpPr>
        <p:spPr>
          <a:xfrm>
            <a:off x="5289778" y="4776801"/>
            <a:ext cx="399468" cy="461665"/>
          </a:xfrm>
          <a:prstGeom prst="rect">
            <a:avLst/>
          </a:prstGeom>
          <a:noFill/>
          <a:ln w="9525">
            <a:noFill/>
          </a:ln>
        </p:spPr>
        <p:txBody>
          <a:bodyPr wrap="none" rtlCol="0" anchor="ctr">
            <a:spAutoFit/>
          </a:bodyPr>
          <a:lstStyle/>
          <a:p>
            <a:pPr algn="ctr"/>
            <a:r>
              <a:rPr lang="en-GB" sz="2400" b="1" dirty="0">
                <a:latin typeface="Century Gothic" panose="020B0502020202020204" pitchFamily="34" charset="0"/>
              </a:rPr>
              <a:t>D</a:t>
            </a:r>
          </a:p>
        </p:txBody>
      </p:sp>
      <p:sp>
        <p:nvSpPr>
          <p:cNvPr id="22" name="TextBox 21">
            <a:extLst>
              <a:ext uri="{FF2B5EF4-FFF2-40B4-BE49-F238E27FC236}">
                <a16:creationId xmlns:a16="http://schemas.microsoft.com/office/drawing/2014/main" id="{90EC5F70-E446-41C8-8FEB-C026094B93E9}"/>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852534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Match the angles and lengths to the shape.</a:t>
            </a:r>
          </a:p>
        </p:txBody>
      </p:sp>
      <p:sp>
        <p:nvSpPr>
          <p:cNvPr id="14" name="TextBox 13">
            <a:extLst>
              <a:ext uri="{FF2B5EF4-FFF2-40B4-BE49-F238E27FC236}">
                <a16:creationId xmlns:a16="http://schemas.microsoft.com/office/drawing/2014/main" id="{C9FC832B-DA66-4A70-A5E0-26106E2A41BB}"/>
              </a:ext>
            </a:extLst>
          </p:cNvPr>
          <p:cNvSpPr txBox="1"/>
          <p:nvPr/>
        </p:nvSpPr>
        <p:spPr>
          <a:xfrm>
            <a:off x="1340361" y="2188942"/>
            <a:ext cx="2375467" cy="2360454"/>
          </a:xfrm>
          <a:prstGeom prst="rect">
            <a:avLst/>
          </a:prstGeom>
          <a:noFill/>
        </p:spPr>
        <p:txBody>
          <a:bodyPr wrap="square" rtlCol="0" anchor="ctr">
            <a:spAutoFit/>
          </a:bodyPr>
          <a:lstStyle/>
          <a:p>
            <a:pPr>
              <a:lnSpc>
                <a:spcPts val="4500"/>
              </a:lnSpc>
            </a:pPr>
            <a:r>
              <a:rPr lang="en-GB" sz="2400" b="1" dirty="0">
                <a:latin typeface="Century Gothic" panose="020B0502020202020204" pitchFamily="34" charset="0"/>
              </a:rPr>
              <a:t>1. 18cm </a:t>
            </a:r>
            <a:r>
              <a:rPr lang="en-GB" sz="2400" b="1" dirty="0">
                <a:solidFill>
                  <a:srgbClr val="FF0000"/>
                </a:solidFill>
                <a:latin typeface="Century Gothic" panose="020B0502020202020204" pitchFamily="34" charset="0"/>
              </a:rPr>
              <a:t>– D</a:t>
            </a:r>
            <a:endParaRPr lang="en-GB" sz="2400" b="1" dirty="0">
              <a:latin typeface="Century Gothic" panose="020B0502020202020204" pitchFamily="34" charset="0"/>
            </a:endParaRPr>
          </a:p>
          <a:p>
            <a:pPr>
              <a:lnSpc>
                <a:spcPts val="4500"/>
              </a:lnSpc>
            </a:pPr>
            <a:r>
              <a:rPr lang="en-GB" sz="2400" b="1" dirty="0">
                <a:latin typeface="Century Gothic" panose="020B0502020202020204" pitchFamily="34" charset="0"/>
              </a:rPr>
              <a:t>2. 135º </a:t>
            </a:r>
            <a:r>
              <a:rPr lang="en-GB" sz="2400" b="1" dirty="0">
                <a:solidFill>
                  <a:srgbClr val="FF0000"/>
                </a:solidFill>
                <a:latin typeface="Century Gothic" panose="020B0502020202020204" pitchFamily="34" charset="0"/>
              </a:rPr>
              <a:t>– B</a:t>
            </a:r>
            <a:endParaRPr lang="en-GB" sz="2400" b="1" dirty="0">
              <a:latin typeface="Century Gothic" panose="020B0502020202020204" pitchFamily="34" charset="0"/>
            </a:endParaRPr>
          </a:p>
          <a:p>
            <a:pPr>
              <a:lnSpc>
                <a:spcPts val="4500"/>
              </a:lnSpc>
            </a:pPr>
            <a:r>
              <a:rPr lang="en-GB" sz="2400" b="1" dirty="0">
                <a:latin typeface="Century Gothic" panose="020B0502020202020204" pitchFamily="34" charset="0"/>
              </a:rPr>
              <a:t>3. 10cm </a:t>
            </a:r>
            <a:r>
              <a:rPr lang="en-GB" sz="2400" b="1" dirty="0">
                <a:solidFill>
                  <a:srgbClr val="FF0000"/>
                </a:solidFill>
                <a:latin typeface="Century Gothic" panose="020B0502020202020204" pitchFamily="34" charset="0"/>
              </a:rPr>
              <a:t>– A</a:t>
            </a:r>
            <a:endParaRPr lang="en-GB" sz="2400" b="1" dirty="0">
              <a:latin typeface="Century Gothic" panose="020B0502020202020204" pitchFamily="34" charset="0"/>
            </a:endParaRPr>
          </a:p>
          <a:p>
            <a:pPr>
              <a:lnSpc>
                <a:spcPts val="4500"/>
              </a:lnSpc>
            </a:pPr>
            <a:r>
              <a:rPr lang="en-GB" sz="2400" b="1" dirty="0">
                <a:latin typeface="Century Gothic" panose="020B0502020202020204" pitchFamily="34" charset="0"/>
              </a:rPr>
              <a:t>4. 90º </a:t>
            </a:r>
            <a:r>
              <a:rPr lang="en-GB" sz="2400" b="1" dirty="0">
                <a:solidFill>
                  <a:srgbClr val="FF0000"/>
                </a:solidFill>
                <a:latin typeface="Century Gothic" panose="020B0502020202020204" pitchFamily="34" charset="0"/>
              </a:rPr>
              <a:t>– C</a:t>
            </a:r>
            <a:endParaRPr lang="en-GB" sz="2400" b="1" dirty="0">
              <a:latin typeface="Century Gothic" panose="020B0502020202020204" pitchFamily="34" charset="0"/>
            </a:endParaRPr>
          </a:p>
        </p:txBody>
      </p:sp>
      <p:sp>
        <p:nvSpPr>
          <p:cNvPr id="27" name="TextBox 26">
            <a:extLst>
              <a:ext uri="{FF2B5EF4-FFF2-40B4-BE49-F238E27FC236}">
                <a16:creationId xmlns:a16="http://schemas.microsoft.com/office/drawing/2014/main" id="{B45FCE94-9DC6-4B58-B74F-697992273E77}"/>
              </a:ext>
            </a:extLst>
          </p:cNvPr>
          <p:cNvSpPr txBox="1"/>
          <p:nvPr/>
        </p:nvSpPr>
        <p:spPr>
          <a:xfrm>
            <a:off x="5283366" y="1473080"/>
            <a:ext cx="412293" cy="461665"/>
          </a:xfrm>
          <a:prstGeom prst="rect">
            <a:avLst/>
          </a:prstGeom>
          <a:noFill/>
          <a:ln w="9525">
            <a:noFill/>
          </a:ln>
        </p:spPr>
        <p:txBody>
          <a:bodyPr wrap="none" rtlCol="0" anchor="ctr">
            <a:spAutoFit/>
          </a:bodyPr>
          <a:lstStyle/>
          <a:p>
            <a:pPr algn="ctr"/>
            <a:r>
              <a:rPr lang="en-GB" sz="2400" b="1" dirty="0">
                <a:latin typeface="Century Gothic" panose="020B0502020202020204" pitchFamily="34" charset="0"/>
              </a:rPr>
              <a:t>A</a:t>
            </a:r>
          </a:p>
        </p:txBody>
      </p:sp>
      <p:sp>
        <p:nvSpPr>
          <p:cNvPr id="28" name="Rectangle: Top Corners Snipped 27">
            <a:extLst>
              <a:ext uri="{FF2B5EF4-FFF2-40B4-BE49-F238E27FC236}">
                <a16:creationId xmlns:a16="http://schemas.microsoft.com/office/drawing/2014/main" id="{6636D2A7-4AAC-4364-9113-DFD132988F77}"/>
              </a:ext>
            </a:extLst>
          </p:cNvPr>
          <p:cNvSpPr/>
          <p:nvPr/>
        </p:nvSpPr>
        <p:spPr>
          <a:xfrm>
            <a:off x="4057650" y="1934745"/>
            <a:ext cx="2876550" cy="2872205"/>
          </a:xfrm>
          <a:prstGeom prst="snip2SameRect">
            <a:avLst>
              <a:gd name="adj1" fmla="val 25223"/>
              <a:gd name="adj2"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a:latin typeface="Century Gothic" panose="020B0502020202020204" pitchFamily="34" charset="0"/>
            </a:endParaRPr>
          </a:p>
        </p:txBody>
      </p:sp>
      <p:sp>
        <p:nvSpPr>
          <p:cNvPr id="29" name="TextBox 28">
            <a:extLst>
              <a:ext uri="{FF2B5EF4-FFF2-40B4-BE49-F238E27FC236}">
                <a16:creationId xmlns:a16="http://schemas.microsoft.com/office/drawing/2014/main" id="{EF750FF8-2B80-460B-9F85-92C8629821CA}"/>
              </a:ext>
            </a:extLst>
          </p:cNvPr>
          <p:cNvSpPr txBox="1"/>
          <p:nvPr/>
        </p:nvSpPr>
        <p:spPr>
          <a:xfrm>
            <a:off x="6509083" y="4353236"/>
            <a:ext cx="425117" cy="461665"/>
          </a:xfrm>
          <a:prstGeom prst="rect">
            <a:avLst/>
          </a:prstGeom>
          <a:noFill/>
          <a:ln w="9525">
            <a:noFill/>
          </a:ln>
        </p:spPr>
        <p:txBody>
          <a:bodyPr wrap="none" rtlCol="0" anchor="ctr">
            <a:spAutoFit/>
          </a:bodyPr>
          <a:lstStyle/>
          <a:p>
            <a:pPr algn="ctr"/>
            <a:r>
              <a:rPr lang="en-GB" sz="2400" b="1" dirty="0">
                <a:latin typeface="Century Gothic" panose="020B0502020202020204" pitchFamily="34" charset="0"/>
              </a:rPr>
              <a:t>C</a:t>
            </a:r>
          </a:p>
        </p:txBody>
      </p:sp>
      <p:sp>
        <p:nvSpPr>
          <p:cNvPr id="30" name="TextBox 29">
            <a:extLst>
              <a:ext uri="{FF2B5EF4-FFF2-40B4-BE49-F238E27FC236}">
                <a16:creationId xmlns:a16="http://schemas.microsoft.com/office/drawing/2014/main" id="{E8231513-E721-4460-ADC5-8AB9FB2FBD6E}"/>
              </a:ext>
            </a:extLst>
          </p:cNvPr>
          <p:cNvSpPr txBox="1"/>
          <p:nvPr/>
        </p:nvSpPr>
        <p:spPr>
          <a:xfrm>
            <a:off x="4197944" y="2442076"/>
            <a:ext cx="362600" cy="461665"/>
          </a:xfrm>
          <a:prstGeom prst="rect">
            <a:avLst/>
          </a:prstGeom>
          <a:noFill/>
          <a:ln w="9525">
            <a:noFill/>
          </a:ln>
        </p:spPr>
        <p:txBody>
          <a:bodyPr wrap="none" rtlCol="0" anchor="ctr">
            <a:spAutoFit/>
          </a:bodyPr>
          <a:lstStyle/>
          <a:p>
            <a:pPr algn="ctr"/>
            <a:r>
              <a:rPr lang="en-GB" sz="2400" b="1" dirty="0">
                <a:latin typeface="Century Gothic" panose="020B0502020202020204" pitchFamily="34" charset="0"/>
              </a:rPr>
              <a:t>B</a:t>
            </a:r>
          </a:p>
        </p:txBody>
      </p:sp>
      <p:sp>
        <p:nvSpPr>
          <p:cNvPr id="31" name="Arc 30">
            <a:extLst>
              <a:ext uri="{FF2B5EF4-FFF2-40B4-BE49-F238E27FC236}">
                <a16:creationId xmlns:a16="http://schemas.microsoft.com/office/drawing/2014/main" id="{1ECB5994-2D4D-432B-BCDE-BACA8C9FE62A}"/>
              </a:ext>
            </a:extLst>
          </p:cNvPr>
          <p:cNvSpPr/>
          <p:nvPr/>
        </p:nvSpPr>
        <p:spPr>
          <a:xfrm rot="19137158">
            <a:off x="3874603" y="2476451"/>
            <a:ext cx="360388" cy="360388"/>
          </a:xfrm>
          <a:prstGeom prst="arc">
            <a:avLst>
              <a:gd name="adj1" fmla="val 21588196"/>
              <a:gd name="adj2" fmla="val 7803265"/>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400" b="1" dirty="0">
              <a:latin typeface="Century Gothic" panose="020B0502020202020204" pitchFamily="34" charset="0"/>
            </a:endParaRPr>
          </a:p>
        </p:txBody>
      </p:sp>
      <p:sp>
        <p:nvSpPr>
          <p:cNvPr id="32" name="TextBox 31">
            <a:extLst>
              <a:ext uri="{FF2B5EF4-FFF2-40B4-BE49-F238E27FC236}">
                <a16:creationId xmlns:a16="http://schemas.microsoft.com/office/drawing/2014/main" id="{8ACEDC02-6808-4183-87B2-70EF6E256788}"/>
              </a:ext>
            </a:extLst>
          </p:cNvPr>
          <p:cNvSpPr txBox="1"/>
          <p:nvPr/>
        </p:nvSpPr>
        <p:spPr>
          <a:xfrm>
            <a:off x="5289778" y="4776801"/>
            <a:ext cx="399468" cy="461665"/>
          </a:xfrm>
          <a:prstGeom prst="rect">
            <a:avLst/>
          </a:prstGeom>
          <a:noFill/>
          <a:ln w="9525">
            <a:noFill/>
          </a:ln>
        </p:spPr>
        <p:txBody>
          <a:bodyPr wrap="none" rtlCol="0" anchor="ctr">
            <a:spAutoFit/>
          </a:bodyPr>
          <a:lstStyle/>
          <a:p>
            <a:pPr algn="ctr"/>
            <a:r>
              <a:rPr lang="en-GB" sz="2400" b="1" dirty="0">
                <a:latin typeface="Century Gothic" panose="020B0502020202020204" pitchFamily="34" charset="0"/>
              </a:rPr>
              <a:t>D</a:t>
            </a:r>
          </a:p>
        </p:txBody>
      </p:sp>
      <p:sp>
        <p:nvSpPr>
          <p:cNvPr id="15" name="TextBox 14">
            <a:extLst>
              <a:ext uri="{FF2B5EF4-FFF2-40B4-BE49-F238E27FC236}">
                <a16:creationId xmlns:a16="http://schemas.microsoft.com/office/drawing/2014/main" id="{0BAEF3F8-D6AA-4C5A-BFCE-34160769C3A2}"/>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277090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triangle has an obtuse angle?</a:t>
            </a:r>
            <a:endParaRPr lang="en-GB" sz="2000" b="1" u="sng" dirty="0">
              <a:solidFill>
                <a:schemeClr val="tx1"/>
              </a:solidFill>
              <a:latin typeface="Century Gothic" panose="020B0502020202020204" pitchFamily="34" charset="0"/>
            </a:endParaRPr>
          </a:p>
        </p:txBody>
      </p:sp>
      <p:grpSp>
        <p:nvGrpSpPr>
          <p:cNvPr id="41" name="Group 40">
            <a:extLst>
              <a:ext uri="{FF2B5EF4-FFF2-40B4-BE49-F238E27FC236}">
                <a16:creationId xmlns:a16="http://schemas.microsoft.com/office/drawing/2014/main" id="{17021108-2791-4FC4-9F7D-DCDB62E6098D}"/>
              </a:ext>
            </a:extLst>
          </p:cNvPr>
          <p:cNvGrpSpPr/>
          <p:nvPr/>
        </p:nvGrpSpPr>
        <p:grpSpPr>
          <a:xfrm>
            <a:off x="806100" y="1762668"/>
            <a:ext cx="3205863" cy="1374511"/>
            <a:chOff x="1060575" y="1612619"/>
            <a:chExt cx="3205863" cy="1374511"/>
          </a:xfrm>
        </p:grpSpPr>
        <p:grpSp>
          <p:nvGrpSpPr>
            <p:cNvPr id="6" name="Group 5">
              <a:extLst>
                <a:ext uri="{FF2B5EF4-FFF2-40B4-BE49-F238E27FC236}">
                  <a16:creationId xmlns:a16="http://schemas.microsoft.com/office/drawing/2014/main" id="{0ECFCA92-EAC5-45CD-9FA0-9436A0884CB1}"/>
                </a:ext>
              </a:extLst>
            </p:cNvPr>
            <p:cNvGrpSpPr/>
            <p:nvPr/>
          </p:nvGrpSpPr>
          <p:grpSpPr>
            <a:xfrm>
              <a:off x="1060575" y="1612619"/>
              <a:ext cx="3205863" cy="1374511"/>
              <a:chOff x="2009255" y="1579033"/>
              <a:chExt cx="3205863" cy="1374511"/>
            </a:xfrm>
          </p:grpSpPr>
          <p:sp>
            <p:nvSpPr>
              <p:cNvPr id="23" name="Isosceles Triangle 22">
                <a:extLst>
                  <a:ext uri="{FF2B5EF4-FFF2-40B4-BE49-F238E27FC236}">
                    <a16:creationId xmlns:a16="http://schemas.microsoft.com/office/drawing/2014/main" id="{7FA19963-E142-4638-A370-E5C4B396EF84}"/>
                  </a:ext>
                </a:extLst>
              </p:cNvPr>
              <p:cNvSpPr/>
              <p:nvPr/>
            </p:nvSpPr>
            <p:spPr>
              <a:xfrm flipH="1">
                <a:off x="2009255" y="1579033"/>
                <a:ext cx="3205863" cy="1120009"/>
              </a:xfrm>
              <a:prstGeom prst="triangle">
                <a:avLst>
                  <a:gd name="adj" fmla="val 65528"/>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SassoonCRInfantMedium" panose="02000603020000020003" pitchFamily="2" charset="0"/>
                </a:endParaRPr>
              </a:p>
            </p:txBody>
          </p:sp>
          <p:sp>
            <p:nvSpPr>
              <p:cNvPr id="25" name="TextBox 24">
                <a:extLst>
                  <a:ext uri="{FF2B5EF4-FFF2-40B4-BE49-F238E27FC236}">
                    <a16:creationId xmlns:a16="http://schemas.microsoft.com/office/drawing/2014/main" id="{6D3AD21F-BD6A-4891-9A97-7CDCE6E19503}"/>
                  </a:ext>
                </a:extLst>
              </p:cNvPr>
              <p:cNvSpPr txBox="1"/>
              <p:nvPr/>
            </p:nvSpPr>
            <p:spPr>
              <a:xfrm>
                <a:off x="4238672" y="2344578"/>
                <a:ext cx="527709" cy="369332"/>
              </a:xfrm>
              <a:prstGeom prst="rect">
                <a:avLst/>
              </a:prstGeom>
              <a:noFill/>
            </p:spPr>
            <p:txBody>
              <a:bodyPr wrap="none" rtlCol="0">
                <a:spAutoFit/>
              </a:bodyPr>
              <a:lstStyle/>
              <a:p>
                <a:r>
                  <a:rPr lang="en-GB" b="1" dirty="0">
                    <a:latin typeface="Century Gothic" panose="020B0502020202020204" pitchFamily="34" charset="0"/>
                  </a:rPr>
                  <a:t>30˚</a:t>
                </a:r>
              </a:p>
            </p:txBody>
          </p:sp>
          <p:sp>
            <p:nvSpPr>
              <p:cNvPr id="34" name="TextBox 33">
                <a:extLst>
                  <a:ext uri="{FF2B5EF4-FFF2-40B4-BE49-F238E27FC236}">
                    <a16:creationId xmlns:a16="http://schemas.microsoft.com/office/drawing/2014/main" id="{07F0FE94-BF32-4116-8CBE-603B57391F7A}"/>
                  </a:ext>
                </a:extLst>
              </p:cNvPr>
              <p:cNvSpPr txBox="1"/>
              <p:nvPr/>
            </p:nvSpPr>
            <p:spPr>
              <a:xfrm>
                <a:off x="2173640" y="2344578"/>
                <a:ext cx="527709" cy="369332"/>
              </a:xfrm>
              <a:prstGeom prst="rect">
                <a:avLst/>
              </a:prstGeom>
              <a:noFill/>
            </p:spPr>
            <p:txBody>
              <a:bodyPr wrap="none" rtlCol="0">
                <a:spAutoFit/>
              </a:bodyPr>
              <a:lstStyle/>
              <a:p>
                <a:r>
                  <a:rPr lang="en-GB" b="1" dirty="0">
                    <a:latin typeface="Century Gothic" panose="020B0502020202020204" pitchFamily="34" charset="0"/>
                  </a:rPr>
                  <a:t>50˚</a:t>
                </a:r>
              </a:p>
            </p:txBody>
          </p:sp>
          <p:sp>
            <p:nvSpPr>
              <p:cNvPr id="35" name="Arc 34">
                <a:extLst>
                  <a:ext uri="{FF2B5EF4-FFF2-40B4-BE49-F238E27FC236}">
                    <a16:creationId xmlns:a16="http://schemas.microsoft.com/office/drawing/2014/main" id="{76310AB7-A8EC-439A-91BE-40050904B189}"/>
                  </a:ext>
                </a:extLst>
              </p:cNvPr>
              <p:cNvSpPr/>
              <p:nvPr/>
            </p:nvSpPr>
            <p:spPr>
              <a:xfrm rot="14478594" flipH="1" flipV="1">
                <a:off x="2174949" y="2447753"/>
                <a:ext cx="746235" cy="265347"/>
              </a:xfrm>
              <a:prstGeom prst="arc">
                <a:avLst>
                  <a:gd name="adj1" fmla="val 11356931"/>
                  <a:gd name="adj2" fmla="val 19868015"/>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36" name="Arc 35">
                <a:extLst>
                  <a:ext uri="{FF2B5EF4-FFF2-40B4-BE49-F238E27FC236}">
                    <a16:creationId xmlns:a16="http://schemas.microsoft.com/office/drawing/2014/main" id="{CE93AC8E-9E9E-42F9-9D0C-37E2663984A5}"/>
                  </a:ext>
                </a:extLst>
              </p:cNvPr>
              <p:cNvSpPr/>
              <p:nvPr/>
            </p:nvSpPr>
            <p:spPr>
              <a:xfrm rot="6754847" flipH="1" flipV="1">
                <a:off x="4052664" y="2367384"/>
                <a:ext cx="746235" cy="265347"/>
              </a:xfrm>
              <a:prstGeom prst="arc">
                <a:avLst>
                  <a:gd name="adj1" fmla="val 11960943"/>
                  <a:gd name="adj2" fmla="val 19832036"/>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grpSp>
        <p:sp>
          <p:nvSpPr>
            <p:cNvPr id="38" name="TextBox 37">
              <a:extLst>
                <a:ext uri="{FF2B5EF4-FFF2-40B4-BE49-F238E27FC236}">
                  <a16:creationId xmlns:a16="http://schemas.microsoft.com/office/drawing/2014/main" id="{7242E037-3C36-4685-BA03-FFB34BA83BC4}"/>
                </a:ext>
              </a:extLst>
            </p:cNvPr>
            <p:cNvSpPr txBox="1"/>
            <p:nvPr/>
          </p:nvSpPr>
          <p:spPr>
            <a:xfrm>
              <a:off x="2097806" y="1948868"/>
              <a:ext cx="487634" cy="584775"/>
            </a:xfrm>
            <a:prstGeom prst="rect">
              <a:avLst/>
            </a:prstGeom>
            <a:noFill/>
          </p:spPr>
          <p:txBody>
            <a:bodyPr wrap="none" rtlCol="0">
              <a:spAutoFit/>
            </a:bodyPr>
            <a:lstStyle/>
            <a:p>
              <a:r>
                <a:rPr lang="en-GB" sz="3200" b="1" dirty="0">
                  <a:latin typeface="Century Gothic" panose="020B0502020202020204" pitchFamily="34" charset="0"/>
                </a:rPr>
                <a:t>A</a:t>
              </a:r>
              <a:endParaRPr lang="en-GB" b="1" dirty="0">
                <a:latin typeface="Century Gothic" panose="020B0502020202020204" pitchFamily="34" charset="0"/>
              </a:endParaRPr>
            </a:p>
          </p:txBody>
        </p:sp>
      </p:grpSp>
      <p:grpSp>
        <p:nvGrpSpPr>
          <p:cNvPr id="42" name="Group 41">
            <a:extLst>
              <a:ext uri="{FF2B5EF4-FFF2-40B4-BE49-F238E27FC236}">
                <a16:creationId xmlns:a16="http://schemas.microsoft.com/office/drawing/2014/main" id="{5A819336-3574-4857-A009-01A072065B5D}"/>
              </a:ext>
            </a:extLst>
          </p:cNvPr>
          <p:cNvGrpSpPr/>
          <p:nvPr/>
        </p:nvGrpSpPr>
        <p:grpSpPr>
          <a:xfrm>
            <a:off x="5364201" y="1636620"/>
            <a:ext cx="2407259" cy="1812732"/>
            <a:chOff x="5578588" y="1391648"/>
            <a:chExt cx="2407259" cy="1812732"/>
          </a:xfrm>
        </p:grpSpPr>
        <p:grpSp>
          <p:nvGrpSpPr>
            <p:cNvPr id="7" name="Group 6">
              <a:extLst>
                <a:ext uri="{FF2B5EF4-FFF2-40B4-BE49-F238E27FC236}">
                  <a16:creationId xmlns:a16="http://schemas.microsoft.com/office/drawing/2014/main" id="{8BA778F0-34B3-40D4-9307-0188CA794DD5}"/>
                </a:ext>
              </a:extLst>
            </p:cNvPr>
            <p:cNvGrpSpPr/>
            <p:nvPr/>
          </p:nvGrpSpPr>
          <p:grpSpPr>
            <a:xfrm>
              <a:off x="5578588" y="1391648"/>
              <a:ext cx="2407259" cy="1812732"/>
              <a:chOff x="5814714" y="1679923"/>
              <a:chExt cx="2407259" cy="1812732"/>
            </a:xfrm>
          </p:grpSpPr>
          <p:sp>
            <p:nvSpPr>
              <p:cNvPr id="22" name="Isosceles Triangle 21">
                <a:extLst>
                  <a:ext uri="{FF2B5EF4-FFF2-40B4-BE49-F238E27FC236}">
                    <a16:creationId xmlns:a16="http://schemas.microsoft.com/office/drawing/2014/main" id="{E758E90C-69A1-4380-A4D3-5AFD6E5ABF24}"/>
                  </a:ext>
                </a:extLst>
              </p:cNvPr>
              <p:cNvSpPr/>
              <p:nvPr/>
            </p:nvSpPr>
            <p:spPr>
              <a:xfrm flipH="1">
                <a:off x="5814714" y="1679923"/>
                <a:ext cx="2152310" cy="1737295"/>
              </a:xfrm>
              <a:prstGeom prst="triangle">
                <a:avLst>
                  <a:gd name="adj"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SassoonCRInfantMedium" panose="02000603020000020003" pitchFamily="2" charset="0"/>
                </a:endParaRPr>
              </a:p>
            </p:txBody>
          </p:sp>
          <p:sp>
            <p:nvSpPr>
              <p:cNvPr id="26" name="TextBox 25">
                <a:extLst>
                  <a:ext uri="{FF2B5EF4-FFF2-40B4-BE49-F238E27FC236}">
                    <a16:creationId xmlns:a16="http://schemas.microsoft.com/office/drawing/2014/main" id="{631E7604-C482-417A-A12F-63D30833CF58}"/>
                  </a:ext>
                </a:extLst>
              </p:cNvPr>
              <p:cNvSpPr txBox="1"/>
              <p:nvPr/>
            </p:nvSpPr>
            <p:spPr>
              <a:xfrm>
                <a:off x="6131972" y="3029756"/>
                <a:ext cx="703196" cy="369332"/>
              </a:xfrm>
              <a:prstGeom prst="rect">
                <a:avLst/>
              </a:prstGeom>
              <a:noFill/>
            </p:spPr>
            <p:txBody>
              <a:bodyPr wrap="square" rtlCol="0">
                <a:spAutoFit/>
              </a:bodyPr>
              <a:lstStyle/>
              <a:p>
                <a:r>
                  <a:rPr lang="en-GB" b="1" dirty="0">
                    <a:latin typeface="Century Gothic" panose="020B0502020202020204" pitchFamily="34" charset="0"/>
                  </a:rPr>
                  <a:t>45˚</a:t>
                </a:r>
              </a:p>
            </p:txBody>
          </p:sp>
          <p:sp>
            <p:nvSpPr>
              <p:cNvPr id="29" name="Arc 28">
                <a:extLst>
                  <a:ext uri="{FF2B5EF4-FFF2-40B4-BE49-F238E27FC236}">
                    <a16:creationId xmlns:a16="http://schemas.microsoft.com/office/drawing/2014/main" id="{EEC69DE3-7388-4D97-AF5D-797274C60624}"/>
                  </a:ext>
                </a:extLst>
              </p:cNvPr>
              <p:cNvSpPr/>
              <p:nvPr/>
            </p:nvSpPr>
            <p:spPr>
              <a:xfrm rot="3715721" flipH="1">
                <a:off x="6230156" y="2977034"/>
                <a:ext cx="576549" cy="454693"/>
              </a:xfrm>
              <a:prstGeom prst="arc">
                <a:avLst>
                  <a:gd name="adj1" fmla="val 11522479"/>
                  <a:gd name="adj2" fmla="val 2155630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0" name="Connector: Elbow 29">
                <a:extLst>
                  <a:ext uri="{FF2B5EF4-FFF2-40B4-BE49-F238E27FC236}">
                    <a16:creationId xmlns:a16="http://schemas.microsoft.com/office/drawing/2014/main" id="{3F347A67-7E18-4AD9-B5E8-B09AFF48FE66}"/>
                  </a:ext>
                </a:extLst>
              </p:cNvPr>
              <p:cNvCxnSpPr>
                <a:cxnSpLocks/>
              </p:cNvCxnSpPr>
              <p:nvPr/>
            </p:nvCxnSpPr>
            <p:spPr>
              <a:xfrm flipH="1">
                <a:off x="7689082" y="3103212"/>
                <a:ext cx="263854" cy="295876"/>
              </a:xfrm>
              <a:prstGeom prst="bentConnector3">
                <a:avLst>
                  <a:gd name="adj1" fmla="val 10026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AA685F3-DD32-49F6-A7B2-F160E3B197DB}"/>
                  </a:ext>
                </a:extLst>
              </p:cNvPr>
              <p:cNvSpPr txBox="1"/>
              <p:nvPr/>
            </p:nvSpPr>
            <p:spPr>
              <a:xfrm>
                <a:off x="7518777" y="1969462"/>
                <a:ext cx="703196" cy="369332"/>
              </a:xfrm>
              <a:prstGeom prst="rect">
                <a:avLst/>
              </a:prstGeom>
              <a:noFill/>
            </p:spPr>
            <p:txBody>
              <a:bodyPr wrap="square" rtlCol="0">
                <a:spAutoFit/>
              </a:bodyPr>
              <a:lstStyle/>
              <a:p>
                <a:r>
                  <a:rPr lang="en-GB" b="1" dirty="0">
                    <a:latin typeface="Century Gothic" panose="020B0502020202020204" pitchFamily="34" charset="0"/>
                  </a:rPr>
                  <a:t>45˚</a:t>
                </a:r>
              </a:p>
            </p:txBody>
          </p:sp>
          <p:sp>
            <p:nvSpPr>
              <p:cNvPr id="32" name="Arc 31">
                <a:extLst>
                  <a:ext uri="{FF2B5EF4-FFF2-40B4-BE49-F238E27FC236}">
                    <a16:creationId xmlns:a16="http://schemas.microsoft.com/office/drawing/2014/main" id="{DB106C03-E771-4294-9206-8350BC548BF3}"/>
                  </a:ext>
                </a:extLst>
              </p:cNvPr>
              <p:cNvSpPr/>
              <p:nvPr/>
            </p:nvSpPr>
            <p:spPr>
              <a:xfrm rot="12470730" flipH="1">
                <a:off x="7487455" y="1929284"/>
                <a:ext cx="576549" cy="454693"/>
              </a:xfrm>
              <a:prstGeom prst="arc">
                <a:avLst>
                  <a:gd name="adj1" fmla="val 11522479"/>
                  <a:gd name="adj2" fmla="val 2054742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39" name="TextBox 38">
              <a:extLst>
                <a:ext uri="{FF2B5EF4-FFF2-40B4-BE49-F238E27FC236}">
                  <a16:creationId xmlns:a16="http://schemas.microsoft.com/office/drawing/2014/main" id="{38E75A65-1970-48A9-93D7-A337180E4DC6}"/>
                </a:ext>
              </a:extLst>
            </p:cNvPr>
            <p:cNvSpPr txBox="1"/>
            <p:nvPr/>
          </p:nvSpPr>
          <p:spPr>
            <a:xfrm>
              <a:off x="6874345" y="2265874"/>
              <a:ext cx="420308" cy="584775"/>
            </a:xfrm>
            <a:prstGeom prst="rect">
              <a:avLst/>
            </a:prstGeom>
            <a:noFill/>
          </p:spPr>
          <p:txBody>
            <a:bodyPr wrap="none" rtlCol="0">
              <a:spAutoFit/>
            </a:bodyPr>
            <a:lstStyle/>
            <a:p>
              <a:r>
                <a:rPr lang="en-GB" sz="3200" b="1" dirty="0">
                  <a:latin typeface="Century Gothic" panose="020B0502020202020204" pitchFamily="34" charset="0"/>
                </a:rPr>
                <a:t>B</a:t>
              </a:r>
              <a:endParaRPr lang="en-GB" b="1" dirty="0">
                <a:latin typeface="Century Gothic" panose="020B0502020202020204" pitchFamily="34" charset="0"/>
              </a:endParaRPr>
            </a:p>
          </p:txBody>
        </p:sp>
      </p:grpSp>
      <p:grpSp>
        <p:nvGrpSpPr>
          <p:cNvPr id="43" name="Group 42">
            <a:extLst>
              <a:ext uri="{FF2B5EF4-FFF2-40B4-BE49-F238E27FC236}">
                <a16:creationId xmlns:a16="http://schemas.microsoft.com/office/drawing/2014/main" id="{647C9418-A3C5-45D7-ADB6-E154F55F77DF}"/>
              </a:ext>
            </a:extLst>
          </p:cNvPr>
          <p:cNvGrpSpPr/>
          <p:nvPr/>
        </p:nvGrpSpPr>
        <p:grpSpPr>
          <a:xfrm>
            <a:off x="3368844" y="3660828"/>
            <a:ext cx="2291666" cy="1710600"/>
            <a:chOff x="3182092" y="3390068"/>
            <a:chExt cx="2291666" cy="1710600"/>
          </a:xfrm>
        </p:grpSpPr>
        <p:grpSp>
          <p:nvGrpSpPr>
            <p:cNvPr id="37" name="Group 36">
              <a:extLst>
                <a:ext uri="{FF2B5EF4-FFF2-40B4-BE49-F238E27FC236}">
                  <a16:creationId xmlns:a16="http://schemas.microsoft.com/office/drawing/2014/main" id="{4DC47563-1945-4411-BA18-6606F875EC55}"/>
                </a:ext>
              </a:extLst>
            </p:cNvPr>
            <p:cNvGrpSpPr/>
            <p:nvPr/>
          </p:nvGrpSpPr>
          <p:grpSpPr>
            <a:xfrm>
              <a:off x="3182092" y="3390068"/>
              <a:ext cx="2291666" cy="1710600"/>
              <a:chOff x="3182092" y="2831263"/>
              <a:chExt cx="2291666" cy="1710600"/>
            </a:xfrm>
          </p:grpSpPr>
          <p:sp>
            <p:nvSpPr>
              <p:cNvPr id="10" name="Isosceles Triangle 9">
                <a:extLst>
                  <a:ext uri="{FF2B5EF4-FFF2-40B4-BE49-F238E27FC236}">
                    <a16:creationId xmlns:a16="http://schemas.microsoft.com/office/drawing/2014/main" id="{AAF93F05-4FD7-465B-9B72-180E323C39EF}"/>
                  </a:ext>
                </a:extLst>
              </p:cNvPr>
              <p:cNvSpPr/>
              <p:nvPr/>
            </p:nvSpPr>
            <p:spPr>
              <a:xfrm flipH="1" flipV="1">
                <a:off x="3182092" y="3018723"/>
                <a:ext cx="2168693" cy="1523140"/>
              </a:xfrm>
              <a:prstGeom prst="triangle">
                <a:avLst>
                  <a:gd name="adj" fmla="val 27096"/>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SassoonCRInfantMedium" panose="02000603020000020003" pitchFamily="2" charset="0"/>
                </a:endParaRPr>
              </a:p>
            </p:txBody>
          </p:sp>
          <p:sp>
            <p:nvSpPr>
              <p:cNvPr id="11" name="TextBox 10">
                <a:extLst>
                  <a:ext uri="{FF2B5EF4-FFF2-40B4-BE49-F238E27FC236}">
                    <a16:creationId xmlns:a16="http://schemas.microsoft.com/office/drawing/2014/main" id="{BC4B603F-D8F3-4627-9463-8B335D5A805A}"/>
                  </a:ext>
                </a:extLst>
              </p:cNvPr>
              <p:cNvSpPr txBox="1"/>
              <p:nvPr/>
            </p:nvSpPr>
            <p:spPr>
              <a:xfrm rot="10800000" flipV="1">
                <a:off x="4812794" y="3008087"/>
                <a:ext cx="660964" cy="369332"/>
              </a:xfrm>
              <a:prstGeom prst="rect">
                <a:avLst/>
              </a:prstGeom>
              <a:noFill/>
            </p:spPr>
            <p:txBody>
              <a:bodyPr wrap="square" rtlCol="0">
                <a:spAutoFit/>
              </a:bodyPr>
              <a:lstStyle/>
              <a:p>
                <a:r>
                  <a:rPr lang="en-GB" b="1" dirty="0">
                    <a:latin typeface="Century Gothic" panose="020B0502020202020204" pitchFamily="34" charset="0"/>
                  </a:rPr>
                  <a:t>65˚</a:t>
                </a:r>
              </a:p>
            </p:txBody>
          </p:sp>
          <p:sp>
            <p:nvSpPr>
              <p:cNvPr id="12" name="TextBox 11">
                <a:extLst>
                  <a:ext uri="{FF2B5EF4-FFF2-40B4-BE49-F238E27FC236}">
                    <a16:creationId xmlns:a16="http://schemas.microsoft.com/office/drawing/2014/main" id="{A8234FBD-C5A5-4CF9-A1AB-34D93EFDFE5D}"/>
                  </a:ext>
                </a:extLst>
              </p:cNvPr>
              <p:cNvSpPr txBox="1"/>
              <p:nvPr/>
            </p:nvSpPr>
            <p:spPr>
              <a:xfrm rot="10800000" flipV="1">
                <a:off x="4453117" y="3975807"/>
                <a:ext cx="527709" cy="369332"/>
              </a:xfrm>
              <a:prstGeom prst="rect">
                <a:avLst/>
              </a:prstGeom>
              <a:noFill/>
            </p:spPr>
            <p:txBody>
              <a:bodyPr wrap="none" rtlCol="0">
                <a:spAutoFit/>
              </a:bodyPr>
              <a:lstStyle/>
              <a:p>
                <a:r>
                  <a:rPr lang="en-GB" b="1" dirty="0">
                    <a:latin typeface="Century Gothic" panose="020B0502020202020204" pitchFamily="34" charset="0"/>
                  </a:rPr>
                  <a:t>65˚</a:t>
                </a:r>
              </a:p>
            </p:txBody>
          </p:sp>
          <p:sp>
            <p:nvSpPr>
              <p:cNvPr id="13" name="Arc 12">
                <a:extLst>
                  <a:ext uri="{FF2B5EF4-FFF2-40B4-BE49-F238E27FC236}">
                    <a16:creationId xmlns:a16="http://schemas.microsoft.com/office/drawing/2014/main" id="{B20FBD83-C57C-4852-8A5A-7DEBF8055057}"/>
                  </a:ext>
                </a:extLst>
              </p:cNvPr>
              <p:cNvSpPr/>
              <p:nvPr/>
            </p:nvSpPr>
            <p:spPr>
              <a:xfrm rot="10306709" flipH="1" flipV="1">
                <a:off x="4307936" y="3979683"/>
                <a:ext cx="746235" cy="265347"/>
              </a:xfrm>
              <a:prstGeom prst="arc">
                <a:avLst>
                  <a:gd name="adj1" fmla="val 11356931"/>
                  <a:gd name="adj2" fmla="val 2067780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Arc 32">
                <a:extLst>
                  <a:ext uri="{FF2B5EF4-FFF2-40B4-BE49-F238E27FC236}">
                    <a16:creationId xmlns:a16="http://schemas.microsoft.com/office/drawing/2014/main" id="{0A740461-10EF-49B0-A7AD-0167191C8837}"/>
                  </a:ext>
                </a:extLst>
              </p:cNvPr>
              <p:cNvSpPr/>
              <p:nvPr/>
            </p:nvSpPr>
            <p:spPr>
              <a:xfrm rot="3070730" flipH="1" flipV="1">
                <a:off x="4607709" y="3071707"/>
                <a:ext cx="746235" cy="265347"/>
              </a:xfrm>
              <a:prstGeom prst="arc">
                <a:avLst>
                  <a:gd name="adj1" fmla="val 11356931"/>
                  <a:gd name="adj2" fmla="val 2067780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40" name="TextBox 39">
              <a:extLst>
                <a:ext uri="{FF2B5EF4-FFF2-40B4-BE49-F238E27FC236}">
                  <a16:creationId xmlns:a16="http://schemas.microsoft.com/office/drawing/2014/main" id="{B8D486D5-C0BC-49B0-881D-2257998C8C89}"/>
                </a:ext>
              </a:extLst>
            </p:cNvPr>
            <p:cNvSpPr txBox="1"/>
            <p:nvPr/>
          </p:nvSpPr>
          <p:spPr>
            <a:xfrm>
              <a:off x="4137911" y="3727000"/>
              <a:ext cx="494673" cy="584775"/>
            </a:xfrm>
            <a:prstGeom prst="rect">
              <a:avLst/>
            </a:prstGeom>
            <a:noFill/>
          </p:spPr>
          <p:txBody>
            <a:bodyPr wrap="square" rtlCol="0">
              <a:spAutoFit/>
            </a:bodyPr>
            <a:lstStyle/>
            <a:p>
              <a:r>
                <a:rPr lang="en-GB" sz="3200" b="1" dirty="0">
                  <a:latin typeface="Century Gothic" panose="020B0502020202020204" pitchFamily="34" charset="0"/>
                </a:rPr>
                <a:t>C</a:t>
              </a:r>
              <a:endParaRPr lang="en-GB" b="1" dirty="0">
                <a:latin typeface="Century Gothic" panose="020B0502020202020204" pitchFamily="34" charset="0"/>
              </a:endParaRPr>
            </a:p>
          </p:txBody>
        </p:sp>
      </p:grpSp>
      <p:sp>
        <p:nvSpPr>
          <p:cNvPr id="44" name="TextBox 43">
            <a:extLst>
              <a:ext uri="{FF2B5EF4-FFF2-40B4-BE49-F238E27FC236}">
                <a16:creationId xmlns:a16="http://schemas.microsoft.com/office/drawing/2014/main" id="{74A5C16D-21F9-437A-A0E0-53DD5501D885}"/>
              </a:ext>
            </a:extLst>
          </p:cNvPr>
          <p:cNvSpPr txBox="1"/>
          <p:nvPr/>
        </p:nvSpPr>
        <p:spPr>
          <a:xfrm flipH="1">
            <a:off x="254625" y="6086352"/>
            <a:ext cx="1946367" cy="246221"/>
          </a:xfrm>
          <a:prstGeom prst="rect">
            <a:avLst/>
          </a:prstGeom>
          <a:noFill/>
        </p:spPr>
        <p:txBody>
          <a:bodyPr wrap="none" rtlCol="0">
            <a:spAutoFit/>
          </a:bodyPr>
          <a:lstStyle/>
          <a:p>
            <a:r>
              <a:rPr lang="en-GB" sz="1000" b="1" i="1" dirty="0">
                <a:latin typeface="Century Gothic" panose="020B0502020202020204" pitchFamily="34" charset="0"/>
              </a:rPr>
              <a:t>Triangles not drawn to scale.</a:t>
            </a:r>
          </a:p>
        </p:txBody>
      </p:sp>
      <p:sp>
        <p:nvSpPr>
          <p:cNvPr id="48" name="TextBox 47">
            <a:extLst>
              <a:ext uri="{FF2B5EF4-FFF2-40B4-BE49-F238E27FC236}">
                <a16:creationId xmlns:a16="http://schemas.microsoft.com/office/drawing/2014/main" id="{AA319399-69BF-499E-BEF6-E21A2CC7E0D7}"/>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874654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triangle has an obtuse angle?</a:t>
            </a:r>
            <a:endParaRPr lang="en-GB" sz="2000" b="1" u="sng" dirty="0">
              <a:solidFill>
                <a:schemeClr val="tx1"/>
              </a:solidFill>
              <a:latin typeface="Century Gothic" panose="020B0502020202020204" pitchFamily="34" charset="0"/>
            </a:endParaRPr>
          </a:p>
        </p:txBody>
      </p:sp>
      <p:grpSp>
        <p:nvGrpSpPr>
          <p:cNvPr id="41" name="Group 40">
            <a:extLst>
              <a:ext uri="{FF2B5EF4-FFF2-40B4-BE49-F238E27FC236}">
                <a16:creationId xmlns:a16="http://schemas.microsoft.com/office/drawing/2014/main" id="{17021108-2791-4FC4-9F7D-DCDB62E6098D}"/>
              </a:ext>
            </a:extLst>
          </p:cNvPr>
          <p:cNvGrpSpPr/>
          <p:nvPr/>
        </p:nvGrpSpPr>
        <p:grpSpPr>
          <a:xfrm>
            <a:off x="806100" y="1762668"/>
            <a:ext cx="3205863" cy="1374511"/>
            <a:chOff x="1060575" y="1612619"/>
            <a:chExt cx="3205863" cy="1374511"/>
          </a:xfrm>
        </p:grpSpPr>
        <p:grpSp>
          <p:nvGrpSpPr>
            <p:cNvPr id="6" name="Group 5">
              <a:extLst>
                <a:ext uri="{FF2B5EF4-FFF2-40B4-BE49-F238E27FC236}">
                  <a16:creationId xmlns:a16="http://schemas.microsoft.com/office/drawing/2014/main" id="{0ECFCA92-EAC5-45CD-9FA0-9436A0884CB1}"/>
                </a:ext>
              </a:extLst>
            </p:cNvPr>
            <p:cNvGrpSpPr/>
            <p:nvPr/>
          </p:nvGrpSpPr>
          <p:grpSpPr>
            <a:xfrm>
              <a:off x="1060575" y="1612619"/>
              <a:ext cx="3205863" cy="1374511"/>
              <a:chOff x="2009255" y="1579033"/>
              <a:chExt cx="3205863" cy="1374511"/>
            </a:xfrm>
          </p:grpSpPr>
          <p:sp>
            <p:nvSpPr>
              <p:cNvPr id="23" name="Isosceles Triangle 22">
                <a:extLst>
                  <a:ext uri="{FF2B5EF4-FFF2-40B4-BE49-F238E27FC236}">
                    <a16:creationId xmlns:a16="http://schemas.microsoft.com/office/drawing/2014/main" id="{7FA19963-E142-4638-A370-E5C4B396EF84}"/>
                  </a:ext>
                </a:extLst>
              </p:cNvPr>
              <p:cNvSpPr/>
              <p:nvPr/>
            </p:nvSpPr>
            <p:spPr>
              <a:xfrm flipH="1">
                <a:off x="2009255" y="1579033"/>
                <a:ext cx="3205863" cy="1120009"/>
              </a:xfrm>
              <a:prstGeom prst="triangle">
                <a:avLst>
                  <a:gd name="adj" fmla="val 65528"/>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SassoonCRInfantMedium" panose="02000603020000020003" pitchFamily="2" charset="0"/>
                </a:endParaRPr>
              </a:p>
            </p:txBody>
          </p:sp>
          <p:sp>
            <p:nvSpPr>
              <p:cNvPr id="25" name="TextBox 24">
                <a:extLst>
                  <a:ext uri="{FF2B5EF4-FFF2-40B4-BE49-F238E27FC236}">
                    <a16:creationId xmlns:a16="http://schemas.microsoft.com/office/drawing/2014/main" id="{6D3AD21F-BD6A-4891-9A97-7CDCE6E19503}"/>
                  </a:ext>
                </a:extLst>
              </p:cNvPr>
              <p:cNvSpPr txBox="1"/>
              <p:nvPr/>
            </p:nvSpPr>
            <p:spPr>
              <a:xfrm>
                <a:off x="4238672" y="2344578"/>
                <a:ext cx="527709" cy="369332"/>
              </a:xfrm>
              <a:prstGeom prst="rect">
                <a:avLst/>
              </a:prstGeom>
              <a:noFill/>
            </p:spPr>
            <p:txBody>
              <a:bodyPr wrap="none" rtlCol="0">
                <a:spAutoFit/>
              </a:bodyPr>
              <a:lstStyle/>
              <a:p>
                <a:r>
                  <a:rPr lang="en-GB" b="1" dirty="0">
                    <a:solidFill>
                      <a:srgbClr val="FF0000"/>
                    </a:solidFill>
                    <a:latin typeface="Century Gothic" panose="020B0502020202020204" pitchFamily="34" charset="0"/>
                  </a:rPr>
                  <a:t>30˚</a:t>
                </a:r>
              </a:p>
            </p:txBody>
          </p:sp>
          <p:sp>
            <p:nvSpPr>
              <p:cNvPr id="34" name="TextBox 33">
                <a:extLst>
                  <a:ext uri="{FF2B5EF4-FFF2-40B4-BE49-F238E27FC236}">
                    <a16:creationId xmlns:a16="http://schemas.microsoft.com/office/drawing/2014/main" id="{07F0FE94-BF32-4116-8CBE-603B57391F7A}"/>
                  </a:ext>
                </a:extLst>
              </p:cNvPr>
              <p:cNvSpPr txBox="1"/>
              <p:nvPr/>
            </p:nvSpPr>
            <p:spPr>
              <a:xfrm>
                <a:off x="2173640" y="2344578"/>
                <a:ext cx="527709" cy="369332"/>
              </a:xfrm>
              <a:prstGeom prst="rect">
                <a:avLst/>
              </a:prstGeom>
              <a:noFill/>
            </p:spPr>
            <p:txBody>
              <a:bodyPr wrap="none" rtlCol="0">
                <a:spAutoFit/>
              </a:bodyPr>
              <a:lstStyle/>
              <a:p>
                <a:r>
                  <a:rPr lang="en-GB" b="1" dirty="0">
                    <a:solidFill>
                      <a:srgbClr val="FF0000"/>
                    </a:solidFill>
                    <a:latin typeface="Century Gothic" panose="020B0502020202020204" pitchFamily="34" charset="0"/>
                  </a:rPr>
                  <a:t>50˚</a:t>
                </a:r>
              </a:p>
            </p:txBody>
          </p:sp>
          <p:sp>
            <p:nvSpPr>
              <p:cNvPr id="35" name="Arc 34">
                <a:extLst>
                  <a:ext uri="{FF2B5EF4-FFF2-40B4-BE49-F238E27FC236}">
                    <a16:creationId xmlns:a16="http://schemas.microsoft.com/office/drawing/2014/main" id="{76310AB7-A8EC-439A-91BE-40050904B189}"/>
                  </a:ext>
                </a:extLst>
              </p:cNvPr>
              <p:cNvSpPr/>
              <p:nvPr/>
            </p:nvSpPr>
            <p:spPr>
              <a:xfrm rot="14478594" flipH="1" flipV="1">
                <a:off x="2174949" y="2447753"/>
                <a:ext cx="746235" cy="265347"/>
              </a:xfrm>
              <a:prstGeom prst="arc">
                <a:avLst>
                  <a:gd name="adj1" fmla="val 11356931"/>
                  <a:gd name="adj2" fmla="val 19868015"/>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Arc 35">
                <a:extLst>
                  <a:ext uri="{FF2B5EF4-FFF2-40B4-BE49-F238E27FC236}">
                    <a16:creationId xmlns:a16="http://schemas.microsoft.com/office/drawing/2014/main" id="{CE93AC8E-9E9E-42F9-9D0C-37E2663984A5}"/>
                  </a:ext>
                </a:extLst>
              </p:cNvPr>
              <p:cNvSpPr/>
              <p:nvPr/>
            </p:nvSpPr>
            <p:spPr>
              <a:xfrm rot="6754847" flipH="1" flipV="1">
                <a:off x="4052664" y="2367384"/>
                <a:ext cx="746235" cy="265347"/>
              </a:xfrm>
              <a:prstGeom prst="arc">
                <a:avLst>
                  <a:gd name="adj1" fmla="val 11960943"/>
                  <a:gd name="adj2" fmla="val 19832036"/>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sp>
          <p:nvSpPr>
            <p:cNvPr id="38" name="TextBox 37">
              <a:extLst>
                <a:ext uri="{FF2B5EF4-FFF2-40B4-BE49-F238E27FC236}">
                  <a16:creationId xmlns:a16="http://schemas.microsoft.com/office/drawing/2014/main" id="{7242E037-3C36-4685-BA03-FFB34BA83BC4}"/>
                </a:ext>
              </a:extLst>
            </p:cNvPr>
            <p:cNvSpPr txBox="1"/>
            <p:nvPr/>
          </p:nvSpPr>
          <p:spPr>
            <a:xfrm>
              <a:off x="2097806" y="1948868"/>
              <a:ext cx="487634" cy="584775"/>
            </a:xfrm>
            <a:prstGeom prst="rect">
              <a:avLst/>
            </a:prstGeom>
            <a:noFill/>
          </p:spPr>
          <p:txBody>
            <a:bodyPr wrap="none" rtlCol="0">
              <a:spAutoFit/>
            </a:bodyPr>
            <a:lstStyle/>
            <a:p>
              <a:r>
                <a:rPr lang="en-GB" sz="3200" b="1" dirty="0">
                  <a:solidFill>
                    <a:srgbClr val="FF0000"/>
                  </a:solidFill>
                  <a:latin typeface="Century Gothic" panose="020B0502020202020204" pitchFamily="34" charset="0"/>
                </a:rPr>
                <a:t>A</a:t>
              </a:r>
              <a:endParaRPr lang="en-GB" b="1" dirty="0">
                <a:solidFill>
                  <a:srgbClr val="FF0000"/>
                </a:solidFill>
                <a:latin typeface="Century Gothic" panose="020B0502020202020204" pitchFamily="34" charset="0"/>
              </a:endParaRPr>
            </a:p>
          </p:txBody>
        </p:sp>
      </p:grpSp>
      <p:grpSp>
        <p:nvGrpSpPr>
          <p:cNvPr id="42" name="Group 41">
            <a:extLst>
              <a:ext uri="{FF2B5EF4-FFF2-40B4-BE49-F238E27FC236}">
                <a16:creationId xmlns:a16="http://schemas.microsoft.com/office/drawing/2014/main" id="{5A819336-3574-4857-A009-01A072065B5D}"/>
              </a:ext>
            </a:extLst>
          </p:cNvPr>
          <p:cNvGrpSpPr/>
          <p:nvPr/>
        </p:nvGrpSpPr>
        <p:grpSpPr>
          <a:xfrm>
            <a:off x="5364201" y="1636620"/>
            <a:ext cx="2407259" cy="1812732"/>
            <a:chOff x="5578588" y="1391648"/>
            <a:chExt cx="2407259" cy="1812732"/>
          </a:xfrm>
        </p:grpSpPr>
        <p:grpSp>
          <p:nvGrpSpPr>
            <p:cNvPr id="7" name="Group 6">
              <a:extLst>
                <a:ext uri="{FF2B5EF4-FFF2-40B4-BE49-F238E27FC236}">
                  <a16:creationId xmlns:a16="http://schemas.microsoft.com/office/drawing/2014/main" id="{8BA778F0-34B3-40D4-9307-0188CA794DD5}"/>
                </a:ext>
              </a:extLst>
            </p:cNvPr>
            <p:cNvGrpSpPr/>
            <p:nvPr/>
          </p:nvGrpSpPr>
          <p:grpSpPr>
            <a:xfrm>
              <a:off x="5578588" y="1391648"/>
              <a:ext cx="2407259" cy="1812732"/>
              <a:chOff x="5814714" y="1679923"/>
              <a:chExt cx="2407259" cy="1812732"/>
            </a:xfrm>
          </p:grpSpPr>
          <p:sp>
            <p:nvSpPr>
              <p:cNvPr id="22" name="Isosceles Triangle 21">
                <a:extLst>
                  <a:ext uri="{FF2B5EF4-FFF2-40B4-BE49-F238E27FC236}">
                    <a16:creationId xmlns:a16="http://schemas.microsoft.com/office/drawing/2014/main" id="{E758E90C-69A1-4380-A4D3-5AFD6E5ABF24}"/>
                  </a:ext>
                </a:extLst>
              </p:cNvPr>
              <p:cNvSpPr/>
              <p:nvPr/>
            </p:nvSpPr>
            <p:spPr>
              <a:xfrm flipH="1">
                <a:off x="5814714" y="1679923"/>
                <a:ext cx="2152310" cy="1737295"/>
              </a:xfrm>
              <a:prstGeom prst="triangle">
                <a:avLst>
                  <a:gd name="adj"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SassoonCRInfantMedium" panose="02000603020000020003" pitchFamily="2" charset="0"/>
                </a:endParaRPr>
              </a:p>
            </p:txBody>
          </p:sp>
          <p:sp>
            <p:nvSpPr>
              <p:cNvPr id="26" name="TextBox 25">
                <a:extLst>
                  <a:ext uri="{FF2B5EF4-FFF2-40B4-BE49-F238E27FC236}">
                    <a16:creationId xmlns:a16="http://schemas.microsoft.com/office/drawing/2014/main" id="{631E7604-C482-417A-A12F-63D30833CF58}"/>
                  </a:ext>
                </a:extLst>
              </p:cNvPr>
              <p:cNvSpPr txBox="1"/>
              <p:nvPr/>
            </p:nvSpPr>
            <p:spPr>
              <a:xfrm>
                <a:off x="6131972" y="3029756"/>
                <a:ext cx="703196" cy="369332"/>
              </a:xfrm>
              <a:prstGeom prst="rect">
                <a:avLst/>
              </a:prstGeom>
              <a:noFill/>
            </p:spPr>
            <p:txBody>
              <a:bodyPr wrap="square" rtlCol="0">
                <a:spAutoFit/>
              </a:bodyPr>
              <a:lstStyle/>
              <a:p>
                <a:r>
                  <a:rPr lang="en-GB" b="1" dirty="0">
                    <a:latin typeface="Century Gothic" panose="020B0502020202020204" pitchFamily="34" charset="0"/>
                  </a:rPr>
                  <a:t>45˚</a:t>
                </a:r>
              </a:p>
            </p:txBody>
          </p:sp>
          <p:sp>
            <p:nvSpPr>
              <p:cNvPr id="29" name="Arc 28">
                <a:extLst>
                  <a:ext uri="{FF2B5EF4-FFF2-40B4-BE49-F238E27FC236}">
                    <a16:creationId xmlns:a16="http://schemas.microsoft.com/office/drawing/2014/main" id="{EEC69DE3-7388-4D97-AF5D-797274C60624}"/>
                  </a:ext>
                </a:extLst>
              </p:cNvPr>
              <p:cNvSpPr/>
              <p:nvPr/>
            </p:nvSpPr>
            <p:spPr>
              <a:xfrm rot="3715721" flipH="1">
                <a:off x="6230156" y="2977034"/>
                <a:ext cx="576549" cy="454693"/>
              </a:xfrm>
              <a:prstGeom prst="arc">
                <a:avLst>
                  <a:gd name="adj1" fmla="val 11522479"/>
                  <a:gd name="adj2" fmla="val 2155630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0" name="Connector: Elbow 29">
                <a:extLst>
                  <a:ext uri="{FF2B5EF4-FFF2-40B4-BE49-F238E27FC236}">
                    <a16:creationId xmlns:a16="http://schemas.microsoft.com/office/drawing/2014/main" id="{3F347A67-7E18-4AD9-B5E8-B09AFF48FE66}"/>
                  </a:ext>
                </a:extLst>
              </p:cNvPr>
              <p:cNvCxnSpPr>
                <a:cxnSpLocks/>
              </p:cNvCxnSpPr>
              <p:nvPr/>
            </p:nvCxnSpPr>
            <p:spPr>
              <a:xfrm flipH="1">
                <a:off x="7689082" y="3103212"/>
                <a:ext cx="263854" cy="295876"/>
              </a:xfrm>
              <a:prstGeom prst="bentConnector3">
                <a:avLst>
                  <a:gd name="adj1" fmla="val 10026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AA685F3-DD32-49F6-A7B2-F160E3B197DB}"/>
                  </a:ext>
                </a:extLst>
              </p:cNvPr>
              <p:cNvSpPr txBox="1"/>
              <p:nvPr/>
            </p:nvSpPr>
            <p:spPr>
              <a:xfrm>
                <a:off x="7518777" y="1969462"/>
                <a:ext cx="703196" cy="369332"/>
              </a:xfrm>
              <a:prstGeom prst="rect">
                <a:avLst/>
              </a:prstGeom>
              <a:noFill/>
            </p:spPr>
            <p:txBody>
              <a:bodyPr wrap="square" rtlCol="0">
                <a:spAutoFit/>
              </a:bodyPr>
              <a:lstStyle/>
              <a:p>
                <a:r>
                  <a:rPr lang="en-GB" b="1" dirty="0">
                    <a:latin typeface="Century Gothic" panose="020B0502020202020204" pitchFamily="34" charset="0"/>
                  </a:rPr>
                  <a:t>45˚</a:t>
                </a:r>
              </a:p>
            </p:txBody>
          </p:sp>
          <p:sp>
            <p:nvSpPr>
              <p:cNvPr id="32" name="Arc 31">
                <a:extLst>
                  <a:ext uri="{FF2B5EF4-FFF2-40B4-BE49-F238E27FC236}">
                    <a16:creationId xmlns:a16="http://schemas.microsoft.com/office/drawing/2014/main" id="{DB106C03-E771-4294-9206-8350BC548BF3}"/>
                  </a:ext>
                </a:extLst>
              </p:cNvPr>
              <p:cNvSpPr/>
              <p:nvPr/>
            </p:nvSpPr>
            <p:spPr>
              <a:xfrm rot="12470730" flipH="1">
                <a:off x="7487455" y="1929284"/>
                <a:ext cx="576549" cy="454693"/>
              </a:xfrm>
              <a:prstGeom prst="arc">
                <a:avLst>
                  <a:gd name="adj1" fmla="val 11522479"/>
                  <a:gd name="adj2" fmla="val 2054742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39" name="TextBox 38">
              <a:extLst>
                <a:ext uri="{FF2B5EF4-FFF2-40B4-BE49-F238E27FC236}">
                  <a16:creationId xmlns:a16="http://schemas.microsoft.com/office/drawing/2014/main" id="{38E75A65-1970-48A9-93D7-A337180E4DC6}"/>
                </a:ext>
              </a:extLst>
            </p:cNvPr>
            <p:cNvSpPr txBox="1"/>
            <p:nvPr/>
          </p:nvSpPr>
          <p:spPr>
            <a:xfrm>
              <a:off x="6874345" y="2265874"/>
              <a:ext cx="420308" cy="584775"/>
            </a:xfrm>
            <a:prstGeom prst="rect">
              <a:avLst/>
            </a:prstGeom>
            <a:noFill/>
          </p:spPr>
          <p:txBody>
            <a:bodyPr wrap="none" rtlCol="0">
              <a:spAutoFit/>
            </a:bodyPr>
            <a:lstStyle/>
            <a:p>
              <a:r>
                <a:rPr lang="en-GB" sz="3200" b="1" dirty="0">
                  <a:latin typeface="Century Gothic" panose="020B0502020202020204" pitchFamily="34" charset="0"/>
                </a:rPr>
                <a:t>B</a:t>
              </a:r>
              <a:endParaRPr lang="en-GB" b="1" dirty="0">
                <a:latin typeface="Century Gothic" panose="020B0502020202020204" pitchFamily="34" charset="0"/>
              </a:endParaRPr>
            </a:p>
          </p:txBody>
        </p:sp>
      </p:grpSp>
      <p:grpSp>
        <p:nvGrpSpPr>
          <p:cNvPr id="43" name="Group 42">
            <a:extLst>
              <a:ext uri="{FF2B5EF4-FFF2-40B4-BE49-F238E27FC236}">
                <a16:creationId xmlns:a16="http://schemas.microsoft.com/office/drawing/2014/main" id="{647C9418-A3C5-45D7-ADB6-E154F55F77DF}"/>
              </a:ext>
            </a:extLst>
          </p:cNvPr>
          <p:cNvGrpSpPr/>
          <p:nvPr/>
        </p:nvGrpSpPr>
        <p:grpSpPr>
          <a:xfrm>
            <a:off x="3368844" y="3660828"/>
            <a:ext cx="2291666" cy="1710600"/>
            <a:chOff x="3182092" y="3390068"/>
            <a:chExt cx="2291666" cy="1710600"/>
          </a:xfrm>
        </p:grpSpPr>
        <p:grpSp>
          <p:nvGrpSpPr>
            <p:cNvPr id="37" name="Group 36">
              <a:extLst>
                <a:ext uri="{FF2B5EF4-FFF2-40B4-BE49-F238E27FC236}">
                  <a16:creationId xmlns:a16="http://schemas.microsoft.com/office/drawing/2014/main" id="{4DC47563-1945-4411-BA18-6606F875EC55}"/>
                </a:ext>
              </a:extLst>
            </p:cNvPr>
            <p:cNvGrpSpPr/>
            <p:nvPr/>
          </p:nvGrpSpPr>
          <p:grpSpPr>
            <a:xfrm>
              <a:off x="3182092" y="3390068"/>
              <a:ext cx="2291666" cy="1710600"/>
              <a:chOff x="3182092" y="2831263"/>
              <a:chExt cx="2291666" cy="1710600"/>
            </a:xfrm>
          </p:grpSpPr>
          <p:sp>
            <p:nvSpPr>
              <p:cNvPr id="10" name="Isosceles Triangle 9">
                <a:extLst>
                  <a:ext uri="{FF2B5EF4-FFF2-40B4-BE49-F238E27FC236}">
                    <a16:creationId xmlns:a16="http://schemas.microsoft.com/office/drawing/2014/main" id="{AAF93F05-4FD7-465B-9B72-180E323C39EF}"/>
                  </a:ext>
                </a:extLst>
              </p:cNvPr>
              <p:cNvSpPr/>
              <p:nvPr/>
            </p:nvSpPr>
            <p:spPr>
              <a:xfrm flipH="1" flipV="1">
                <a:off x="3182092" y="3018723"/>
                <a:ext cx="2168693" cy="1523140"/>
              </a:xfrm>
              <a:prstGeom prst="triangle">
                <a:avLst>
                  <a:gd name="adj" fmla="val 27096"/>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SassoonCRInfantMedium" panose="02000603020000020003" pitchFamily="2" charset="0"/>
                </a:endParaRPr>
              </a:p>
            </p:txBody>
          </p:sp>
          <p:sp>
            <p:nvSpPr>
              <p:cNvPr id="11" name="TextBox 10">
                <a:extLst>
                  <a:ext uri="{FF2B5EF4-FFF2-40B4-BE49-F238E27FC236}">
                    <a16:creationId xmlns:a16="http://schemas.microsoft.com/office/drawing/2014/main" id="{BC4B603F-D8F3-4627-9463-8B335D5A805A}"/>
                  </a:ext>
                </a:extLst>
              </p:cNvPr>
              <p:cNvSpPr txBox="1"/>
              <p:nvPr/>
            </p:nvSpPr>
            <p:spPr>
              <a:xfrm rot="10800000" flipV="1">
                <a:off x="4812794" y="3008087"/>
                <a:ext cx="660964" cy="369332"/>
              </a:xfrm>
              <a:prstGeom prst="rect">
                <a:avLst/>
              </a:prstGeom>
              <a:noFill/>
            </p:spPr>
            <p:txBody>
              <a:bodyPr wrap="square" rtlCol="0">
                <a:spAutoFit/>
              </a:bodyPr>
              <a:lstStyle/>
              <a:p>
                <a:r>
                  <a:rPr lang="en-GB" b="1" dirty="0">
                    <a:latin typeface="Century Gothic" panose="020B0502020202020204" pitchFamily="34" charset="0"/>
                  </a:rPr>
                  <a:t>65˚</a:t>
                </a:r>
              </a:p>
            </p:txBody>
          </p:sp>
          <p:sp>
            <p:nvSpPr>
              <p:cNvPr id="12" name="TextBox 11">
                <a:extLst>
                  <a:ext uri="{FF2B5EF4-FFF2-40B4-BE49-F238E27FC236}">
                    <a16:creationId xmlns:a16="http://schemas.microsoft.com/office/drawing/2014/main" id="{A8234FBD-C5A5-4CF9-A1AB-34D93EFDFE5D}"/>
                  </a:ext>
                </a:extLst>
              </p:cNvPr>
              <p:cNvSpPr txBox="1"/>
              <p:nvPr/>
            </p:nvSpPr>
            <p:spPr>
              <a:xfrm rot="10800000" flipV="1">
                <a:off x="4453117" y="3975807"/>
                <a:ext cx="527709" cy="369332"/>
              </a:xfrm>
              <a:prstGeom prst="rect">
                <a:avLst/>
              </a:prstGeom>
              <a:noFill/>
            </p:spPr>
            <p:txBody>
              <a:bodyPr wrap="none" rtlCol="0">
                <a:spAutoFit/>
              </a:bodyPr>
              <a:lstStyle/>
              <a:p>
                <a:r>
                  <a:rPr lang="en-GB" b="1" dirty="0">
                    <a:latin typeface="Century Gothic" panose="020B0502020202020204" pitchFamily="34" charset="0"/>
                  </a:rPr>
                  <a:t>65˚</a:t>
                </a:r>
              </a:p>
            </p:txBody>
          </p:sp>
          <p:sp>
            <p:nvSpPr>
              <p:cNvPr id="13" name="Arc 12">
                <a:extLst>
                  <a:ext uri="{FF2B5EF4-FFF2-40B4-BE49-F238E27FC236}">
                    <a16:creationId xmlns:a16="http://schemas.microsoft.com/office/drawing/2014/main" id="{B20FBD83-C57C-4852-8A5A-7DEBF8055057}"/>
                  </a:ext>
                </a:extLst>
              </p:cNvPr>
              <p:cNvSpPr/>
              <p:nvPr/>
            </p:nvSpPr>
            <p:spPr>
              <a:xfrm rot="10306709" flipH="1" flipV="1">
                <a:off x="4307936" y="3979683"/>
                <a:ext cx="746235" cy="265347"/>
              </a:xfrm>
              <a:prstGeom prst="arc">
                <a:avLst>
                  <a:gd name="adj1" fmla="val 11356931"/>
                  <a:gd name="adj2" fmla="val 2067780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Arc 32">
                <a:extLst>
                  <a:ext uri="{FF2B5EF4-FFF2-40B4-BE49-F238E27FC236}">
                    <a16:creationId xmlns:a16="http://schemas.microsoft.com/office/drawing/2014/main" id="{0A740461-10EF-49B0-A7AD-0167191C8837}"/>
                  </a:ext>
                </a:extLst>
              </p:cNvPr>
              <p:cNvSpPr/>
              <p:nvPr/>
            </p:nvSpPr>
            <p:spPr>
              <a:xfrm rot="3070730" flipH="1" flipV="1">
                <a:off x="4607709" y="3071707"/>
                <a:ext cx="746235" cy="265347"/>
              </a:xfrm>
              <a:prstGeom prst="arc">
                <a:avLst>
                  <a:gd name="adj1" fmla="val 11356931"/>
                  <a:gd name="adj2" fmla="val 2067780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40" name="TextBox 39">
              <a:extLst>
                <a:ext uri="{FF2B5EF4-FFF2-40B4-BE49-F238E27FC236}">
                  <a16:creationId xmlns:a16="http://schemas.microsoft.com/office/drawing/2014/main" id="{B8D486D5-C0BC-49B0-881D-2257998C8C89}"/>
                </a:ext>
              </a:extLst>
            </p:cNvPr>
            <p:cNvSpPr txBox="1"/>
            <p:nvPr/>
          </p:nvSpPr>
          <p:spPr>
            <a:xfrm>
              <a:off x="4137911" y="3727000"/>
              <a:ext cx="494673" cy="584775"/>
            </a:xfrm>
            <a:prstGeom prst="rect">
              <a:avLst/>
            </a:prstGeom>
            <a:noFill/>
          </p:spPr>
          <p:txBody>
            <a:bodyPr wrap="square" rtlCol="0">
              <a:spAutoFit/>
            </a:bodyPr>
            <a:lstStyle/>
            <a:p>
              <a:r>
                <a:rPr lang="en-GB" sz="3200" b="1" dirty="0">
                  <a:latin typeface="Century Gothic" panose="020B0502020202020204" pitchFamily="34" charset="0"/>
                </a:rPr>
                <a:t>C</a:t>
              </a:r>
              <a:endParaRPr lang="en-GB" b="1" dirty="0">
                <a:latin typeface="Century Gothic" panose="020B0502020202020204" pitchFamily="34" charset="0"/>
              </a:endParaRPr>
            </a:p>
          </p:txBody>
        </p:sp>
      </p:grpSp>
      <p:sp>
        <p:nvSpPr>
          <p:cNvPr id="44" name="TextBox 43">
            <a:extLst>
              <a:ext uri="{FF2B5EF4-FFF2-40B4-BE49-F238E27FC236}">
                <a16:creationId xmlns:a16="http://schemas.microsoft.com/office/drawing/2014/main" id="{74A5C16D-21F9-437A-A0E0-53DD5501D885}"/>
              </a:ext>
            </a:extLst>
          </p:cNvPr>
          <p:cNvSpPr txBox="1"/>
          <p:nvPr/>
        </p:nvSpPr>
        <p:spPr>
          <a:xfrm flipH="1">
            <a:off x="254625" y="6086352"/>
            <a:ext cx="1946367" cy="246221"/>
          </a:xfrm>
          <a:prstGeom prst="rect">
            <a:avLst/>
          </a:prstGeom>
          <a:noFill/>
        </p:spPr>
        <p:txBody>
          <a:bodyPr wrap="none" rtlCol="0">
            <a:spAutoFit/>
          </a:bodyPr>
          <a:lstStyle/>
          <a:p>
            <a:r>
              <a:rPr lang="en-GB" sz="1000" b="1" i="1" dirty="0">
                <a:latin typeface="Century Gothic" panose="020B0502020202020204" pitchFamily="34" charset="0"/>
              </a:rPr>
              <a:t>Triangles not drawn to scale.</a:t>
            </a:r>
          </a:p>
        </p:txBody>
      </p:sp>
      <p:sp>
        <p:nvSpPr>
          <p:cNvPr id="48" name="TextBox 47">
            <a:extLst>
              <a:ext uri="{FF2B5EF4-FFF2-40B4-BE49-F238E27FC236}">
                <a16:creationId xmlns:a16="http://schemas.microsoft.com/office/drawing/2014/main" id="{4EA63BE3-1A8A-4048-AC5B-508967575986}"/>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2939742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kind of triangle is this?</a:t>
            </a: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p:txBody>
      </p:sp>
      <p:grpSp>
        <p:nvGrpSpPr>
          <p:cNvPr id="2" name="Group 1">
            <a:extLst>
              <a:ext uri="{FF2B5EF4-FFF2-40B4-BE49-F238E27FC236}">
                <a16:creationId xmlns:a16="http://schemas.microsoft.com/office/drawing/2014/main" id="{B9FA39E0-04EC-4695-8056-55749C8BE8DB}"/>
              </a:ext>
            </a:extLst>
          </p:cNvPr>
          <p:cNvGrpSpPr/>
          <p:nvPr/>
        </p:nvGrpSpPr>
        <p:grpSpPr>
          <a:xfrm>
            <a:off x="3487654" y="2073176"/>
            <a:ext cx="2168693" cy="1710600"/>
            <a:chOff x="2937044" y="2445709"/>
            <a:chExt cx="2168693" cy="1710600"/>
          </a:xfrm>
        </p:grpSpPr>
        <p:grpSp>
          <p:nvGrpSpPr>
            <p:cNvPr id="37" name="Group 36">
              <a:extLst>
                <a:ext uri="{FF2B5EF4-FFF2-40B4-BE49-F238E27FC236}">
                  <a16:creationId xmlns:a16="http://schemas.microsoft.com/office/drawing/2014/main" id="{4DC47563-1945-4411-BA18-6606F875EC55}"/>
                </a:ext>
              </a:extLst>
            </p:cNvPr>
            <p:cNvGrpSpPr/>
            <p:nvPr/>
          </p:nvGrpSpPr>
          <p:grpSpPr>
            <a:xfrm rot="10096489">
              <a:off x="2937044" y="2445709"/>
              <a:ext cx="2168693" cy="1710600"/>
              <a:chOff x="3182092" y="2831263"/>
              <a:chExt cx="2168693" cy="1710600"/>
            </a:xfrm>
          </p:grpSpPr>
          <p:sp>
            <p:nvSpPr>
              <p:cNvPr id="10" name="Isosceles Triangle 9">
                <a:extLst>
                  <a:ext uri="{FF2B5EF4-FFF2-40B4-BE49-F238E27FC236}">
                    <a16:creationId xmlns:a16="http://schemas.microsoft.com/office/drawing/2014/main" id="{AAF93F05-4FD7-465B-9B72-180E323C39EF}"/>
                  </a:ext>
                </a:extLst>
              </p:cNvPr>
              <p:cNvSpPr/>
              <p:nvPr/>
            </p:nvSpPr>
            <p:spPr>
              <a:xfrm flipH="1" flipV="1">
                <a:off x="3182092" y="3018723"/>
                <a:ext cx="2168693" cy="1523140"/>
              </a:xfrm>
              <a:prstGeom prst="triangle">
                <a:avLst>
                  <a:gd name="adj" fmla="val 27096"/>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SassoonCRInfantMedium" panose="02000603020000020003" pitchFamily="2" charset="0"/>
                </a:endParaRPr>
              </a:p>
            </p:txBody>
          </p:sp>
          <p:sp>
            <p:nvSpPr>
              <p:cNvPr id="12" name="TextBox 11">
                <a:extLst>
                  <a:ext uri="{FF2B5EF4-FFF2-40B4-BE49-F238E27FC236}">
                    <a16:creationId xmlns:a16="http://schemas.microsoft.com/office/drawing/2014/main" id="{A8234FBD-C5A5-4CF9-A1AB-34D93EFDFE5D}"/>
                  </a:ext>
                </a:extLst>
              </p:cNvPr>
              <p:cNvSpPr txBox="1"/>
              <p:nvPr/>
            </p:nvSpPr>
            <p:spPr>
              <a:xfrm rot="442964" flipV="1">
                <a:off x="4405539" y="3983871"/>
                <a:ext cx="527709" cy="369332"/>
              </a:xfrm>
              <a:prstGeom prst="rect">
                <a:avLst/>
              </a:prstGeom>
              <a:noFill/>
            </p:spPr>
            <p:txBody>
              <a:bodyPr wrap="none" rtlCol="0">
                <a:spAutoFit/>
              </a:bodyPr>
              <a:lstStyle/>
              <a:p>
                <a:r>
                  <a:rPr lang="en-GB" b="1" dirty="0">
                    <a:latin typeface="Century Gothic" panose="020B0502020202020204" pitchFamily="34" charset="0"/>
                  </a:rPr>
                  <a:t>55˚</a:t>
                </a:r>
              </a:p>
            </p:txBody>
          </p:sp>
          <p:sp>
            <p:nvSpPr>
              <p:cNvPr id="13" name="Arc 12">
                <a:extLst>
                  <a:ext uri="{FF2B5EF4-FFF2-40B4-BE49-F238E27FC236}">
                    <a16:creationId xmlns:a16="http://schemas.microsoft.com/office/drawing/2014/main" id="{B20FBD83-C57C-4852-8A5A-7DEBF8055057}"/>
                  </a:ext>
                </a:extLst>
              </p:cNvPr>
              <p:cNvSpPr/>
              <p:nvPr/>
            </p:nvSpPr>
            <p:spPr>
              <a:xfrm rot="10306709" flipH="1" flipV="1">
                <a:off x="4307936" y="3979683"/>
                <a:ext cx="746235" cy="265347"/>
              </a:xfrm>
              <a:prstGeom prst="arc">
                <a:avLst>
                  <a:gd name="adj1" fmla="val 11356931"/>
                  <a:gd name="adj2" fmla="val 2067780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Arc 32">
                <a:extLst>
                  <a:ext uri="{FF2B5EF4-FFF2-40B4-BE49-F238E27FC236}">
                    <a16:creationId xmlns:a16="http://schemas.microsoft.com/office/drawing/2014/main" id="{0A740461-10EF-49B0-A7AD-0167191C8837}"/>
                  </a:ext>
                </a:extLst>
              </p:cNvPr>
              <p:cNvSpPr/>
              <p:nvPr/>
            </p:nvSpPr>
            <p:spPr>
              <a:xfrm rot="3070730" flipH="1" flipV="1">
                <a:off x="4607709" y="3071707"/>
                <a:ext cx="746235" cy="265347"/>
              </a:xfrm>
              <a:prstGeom prst="arc">
                <a:avLst>
                  <a:gd name="adj1" fmla="val 11356931"/>
                  <a:gd name="adj2" fmla="val 2067780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44" name="TextBox 43">
              <a:extLst>
                <a:ext uri="{FF2B5EF4-FFF2-40B4-BE49-F238E27FC236}">
                  <a16:creationId xmlns:a16="http://schemas.microsoft.com/office/drawing/2014/main" id="{9F7710A8-1E0A-4A33-A294-4EC60C22E675}"/>
                </a:ext>
              </a:extLst>
            </p:cNvPr>
            <p:cNvSpPr txBox="1"/>
            <p:nvPr/>
          </p:nvSpPr>
          <p:spPr>
            <a:xfrm rot="10539453" flipV="1">
              <a:off x="3073968" y="3774832"/>
              <a:ext cx="527709" cy="369332"/>
            </a:xfrm>
            <a:prstGeom prst="rect">
              <a:avLst/>
            </a:prstGeom>
            <a:noFill/>
          </p:spPr>
          <p:txBody>
            <a:bodyPr wrap="none" rtlCol="0">
              <a:spAutoFit/>
            </a:bodyPr>
            <a:lstStyle/>
            <a:p>
              <a:r>
                <a:rPr lang="en-GB" b="1" dirty="0">
                  <a:latin typeface="Century Gothic" panose="020B0502020202020204" pitchFamily="34" charset="0"/>
                </a:rPr>
                <a:t>55˚</a:t>
              </a:r>
            </a:p>
          </p:txBody>
        </p:sp>
      </p:grpSp>
      <p:sp>
        <p:nvSpPr>
          <p:cNvPr id="14" name="TextBox 13">
            <a:extLst>
              <a:ext uri="{FF2B5EF4-FFF2-40B4-BE49-F238E27FC236}">
                <a16:creationId xmlns:a16="http://schemas.microsoft.com/office/drawing/2014/main" id="{A15A6D1B-7F2D-4C6F-8B5C-939B3C330A74}"/>
              </a:ext>
            </a:extLst>
          </p:cNvPr>
          <p:cNvSpPr txBox="1"/>
          <p:nvPr/>
        </p:nvSpPr>
        <p:spPr>
          <a:xfrm flipH="1">
            <a:off x="254625" y="6086352"/>
            <a:ext cx="1903085" cy="246221"/>
          </a:xfrm>
          <a:prstGeom prst="rect">
            <a:avLst/>
          </a:prstGeom>
          <a:noFill/>
        </p:spPr>
        <p:txBody>
          <a:bodyPr wrap="none" rtlCol="0">
            <a:spAutoFit/>
          </a:bodyPr>
          <a:lstStyle/>
          <a:p>
            <a:r>
              <a:rPr lang="en-GB" sz="1000" b="1" i="1" dirty="0">
                <a:latin typeface="Century Gothic" panose="020B0502020202020204" pitchFamily="34" charset="0"/>
              </a:rPr>
              <a:t>Triangle not drawn to scale.</a:t>
            </a:r>
          </a:p>
        </p:txBody>
      </p:sp>
      <p:sp>
        <p:nvSpPr>
          <p:cNvPr id="16" name="TextBox 15">
            <a:extLst>
              <a:ext uri="{FF2B5EF4-FFF2-40B4-BE49-F238E27FC236}">
                <a16:creationId xmlns:a16="http://schemas.microsoft.com/office/drawing/2014/main" id="{C74904FD-F893-4145-8BCC-2A4545C55A16}"/>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662455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kind of triangle is this?</a:t>
            </a: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Isosceles</a:t>
            </a:r>
          </a:p>
        </p:txBody>
      </p:sp>
      <p:grpSp>
        <p:nvGrpSpPr>
          <p:cNvPr id="2" name="Group 1">
            <a:extLst>
              <a:ext uri="{FF2B5EF4-FFF2-40B4-BE49-F238E27FC236}">
                <a16:creationId xmlns:a16="http://schemas.microsoft.com/office/drawing/2014/main" id="{B9FA39E0-04EC-4695-8056-55749C8BE8DB}"/>
              </a:ext>
            </a:extLst>
          </p:cNvPr>
          <p:cNvGrpSpPr/>
          <p:nvPr/>
        </p:nvGrpSpPr>
        <p:grpSpPr>
          <a:xfrm>
            <a:off x="3487654" y="2073176"/>
            <a:ext cx="2168693" cy="1710600"/>
            <a:chOff x="2937044" y="2445709"/>
            <a:chExt cx="2168693" cy="1710600"/>
          </a:xfrm>
        </p:grpSpPr>
        <p:grpSp>
          <p:nvGrpSpPr>
            <p:cNvPr id="37" name="Group 36">
              <a:extLst>
                <a:ext uri="{FF2B5EF4-FFF2-40B4-BE49-F238E27FC236}">
                  <a16:creationId xmlns:a16="http://schemas.microsoft.com/office/drawing/2014/main" id="{4DC47563-1945-4411-BA18-6606F875EC55}"/>
                </a:ext>
              </a:extLst>
            </p:cNvPr>
            <p:cNvGrpSpPr/>
            <p:nvPr/>
          </p:nvGrpSpPr>
          <p:grpSpPr>
            <a:xfrm rot="10096489">
              <a:off x="2937044" y="2445709"/>
              <a:ext cx="2168693" cy="1710600"/>
              <a:chOff x="3182092" y="2831263"/>
              <a:chExt cx="2168693" cy="1710600"/>
            </a:xfrm>
          </p:grpSpPr>
          <p:sp>
            <p:nvSpPr>
              <p:cNvPr id="10" name="Isosceles Triangle 9">
                <a:extLst>
                  <a:ext uri="{FF2B5EF4-FFF2-40B4-BE49-F238E27FC236}">
                    <a16:creationId xmlns:a16="http://schemas.microsoft.com/office/drawing/2014/main" id="{AAF93F05-4FD7-465B-9B72-180E323C39EF}"/>
                  </a:ext>
                </a:extLst>
              </p:cNvPr>
              <p:cNvSpPr/>
              <p:nvPr/>
            </p:nvSpPr>
            <p:spPr>
              <a:xfrm flipH="1" flipV="1">
                <a:off x="3182092" y="3018723"/>
                <a:ext cx="2168693" cy="1523140"/>
              </a:xfrm>
              <a:prstGeom prst="triangle">
                <a:avLst>
                  <a:gd name="adj" fmla="val 27096"/>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SassoonCRInfantMedium" panose="02000603020000020003" pitchFamily="2" charset="0"/>
                </a:endParaRPr>
              </a:p>
            </p:txBody>
          </p:sp>
          <p:sp>
            <p:nvSpPr>
              <p:cNvPr id="12" name="TextBox 11">
                <a:extLst>
                  <a:ext uri="{FF2B5EF4-FFF2-40B4-BE49-F238E27FC236}">
                    <a16:creationId xmlns:a16="http://schemas.microsoft.com/office/drawing/2014/main" id="{A8234FBD-C5A5-4CF9-A1AB-34D93EFDFE5D}"/>
                  </a:ext>
                </a:extLst>
              </p:cNvPr>
              <p:cNvSpPr txBox="1"/>
              <p:nvPr/>
            </p:nvSpPr>
            <p:spPr>
              <a:xfrm rot="442964" flipV="1">
                <a:off x="4405539" y="3983871"/>
                <a:ext cx="527709" cy="369332"/>
              </a:xfrm>
              <a:prstGeom prst="rect">
                <a:avLst/>
              </a:prstGeom>
              <a:noFill/>
            </p:spPr>
            <p:txBody>
              <a:bodyPr wrap="none" rtlCol="0">
                <a:spAutoFit/>
              </a:bodyPr>
              <a:lstStyle/>
              <a:p>
                <a:r>
                  <a:rPr lang="en-GB" b="1" dirty="0">
                    <a:latin typeface="Century Gothic" panose="020B0502020202020204" pitchFamily="34" charset="0"/>
                  </a:rPr>
                  <a:t>55˚</a:t>
                </a:r>
              </a:p>
            </p:txBody>
          </p:sp>
          <p:sp>
            <p:nvSpPr>
              <p:cNvPr id="13" name="Arc 12">
                <a:extLst>
                  <a:ext uri="{FF2B5EF4-FFF2-40B4-BE49-F238E27FC236}">
                    <a16:creationId xmlns:a16="http://schemas.microsoft.com/office/drawing/2014/main" id="{B20FBD83-C57C-4852-8A5A-7DEBF8055057}"/>
                  </a:ext>
                </a:extLst>
              </p:cNvPr>
              <p:cNvSpPr/>
              <p:nvPr/>
            </p:nvSpPr>
            <p:spPr>
              <a:xfrm rot="10306709" flipH="1" flipV="1">
                <a:off x="4307936" y="3979683"/>
                <a:ext cx="746235" cy="265347"/>
              </a:xfrm>
              <a:prstGeom prst="arc">
                <a:avLst>
                  <a:gd name="adj1" fmla="val 11356931"/>
                  <a:gd name="adj2" fmla="val 2067780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Arc 32">
                <a:extLst>
                  <a:ext uri="{FF2B5EF4-FFF2-40B4-BE49-F238E27FC236}">
                    <a16:creationId xmlns:a16="http://schemas.microsoft.com/office/drawing/2014/main" id="{0A740461-10EF-49B0-A7AD-0167191C8837}"/>
                  </a:ext>
                </a:extLst>
              </p:cNvPr>
              <p:cNvSpPr/>
              <p:nvPr/>
            </p:nvSpPr>
            <p:spPr>
              <a:xfrm rot="3070730" flipH="1" flipV="1">
                <a:off x="4607709" y="3071707"/>
                <a:ext cx="746235" cy="265347"/>
              </a:xfrm>
              <a:prstGeom prst="arc">
                <a:avLst>
                  <a:gd name="adj1" fmla="val 11356931"/>
                  <a:gd name="adj2" fmla="val 2067780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44" name="TextBox 43">
              <a:extLst>
                <a:ext uri="{FF2B5EF4-FFF2-40B4-BE49-F238E27FC236}">
                  <a16:creationId xmlns:a16="http://schemas.microsoft.com/office/drawing/2014/main" id="{9F7710A8-1E0A-4A33-A294-4EC60C22E675}"/>
                </a:ext>
              </a:extLst>
            </p:cNvPr>
            <p:cNvSpPr txBox="1"/>
            <p:nvPr/>
          </p:nvSpPr>
          <p:spPr>
            <a:xfrm rot="10539453" flipV="1">
              <a:off x="3073968" y="3774832"/>
              <a:ext cx="527709" cy="369332"/>
            </a:xfrm>
            <a:prstGeom prst="rect">
              <a:avLst/>
            </a:prstGeom>
            <a:noFill/>
          </p:spPr>
          <p:txBody>
            <a:bodyPr wrap="none" rtlCol="0">
              <a:spAutoFit/>
            </a:bodyPr>
            <a:lstStyle/>
            <a:p>
              <a:r>
                <a:rPr lang="en-GB" b="1" dirty="0">
                  <a:latin typeface="Century Gothic" panose="020B0502020202020204" pitchFamily="34" charset="0"/>
                </a:rPr>
                <a:t>55˚</a:t>
              </a:r>
            </a:p>
          </p:txBody>
        </p:sp>
      </p:grpSp>
      <p:sp>
        <p:nvSpPr>
          <p:cNvPr id="14" name="TextBox 13">
            <a:extLst>
              <a:ext uri="{FF2B5EF4-FFF2-40B4-BE49-F238E27FC236}">
                <a16:creationId xmlns:a16="http://schemas.microsoft.com/office/drawing/2014/main" id="{A15A6D1B-7F2D-4C6F-8B5C-939B3C330A74}"/>
              </a:ext>
            </a:extLst>
          </p:cNvPr>
          <p:cNvSpPr txBox="1"/>
          <p:nvPr/>
        </p:nvSpPr>
        <p:spPr>
          <a:xfrm flipH="1">
            <a:off x="254625" y="6086352"/>
            <a:ext cx="1903085" cy="246221"/>
          </a:xfrm>
          <a:prstGeom prst="rect">
            <a:avLst/>
          </a:prstGeom>
          <a:noFill/>
        </p:spPr>
        <p:txBody>
          <a:bodyPr wrap="none" rtlCol="0">
            <a:spAutoFit/>
          </a:bodyPr>
          <a:lstStyle/>
          <a:p>
            <a:r>
              <a:rPr lang="en-GB" sz="1000" b="1" i="1" dirty="0">
                <a:latin typeface="Century Gothic" panose="020B0502020202020204" pitchFamily="34" charset="0"/>
              </a:rPr>
              <a:t>Triangle not drawn to scale.</a:t>
            </a:r>
          </a:p>
        </p:txBody>
      </p:sp>
      <p:sp>
        <p:nvSpPr>
          <p:cNvPr id="16" name="TextBox 15">
            <a:extLst>
              <a:ext uri="{FF2B5EF4-FFF2-40B4-BE49-F238E27FC236}">
                <a16:creationId xmlns:a16="http://schemas.microsoft.com/office/drawing/2014/main" id="{BFDFBAE1-D2CC-444C-90DC-4A140DDCD32F}"/>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11136069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the missing angle.</a:t>
            </a:r>
            <a:endParaRPr lang="en-GB" sz="2000" b="1" u="sng" dirty="0">
              <a:solidFill>
                <a:schemeClr val="tx1"/>
              </a:solidFill>
              <a:latin typeface="Century Gothic" panose="020B0502020202020204" pitchFamily="34" charset="0"/>
            </a:endParaRPr>
          </a:p>
        </p:txBody>
      </p:sp>
      <p:grpSp>
        <p:nvGrpSpPr>
          <p:cNvPr id="7" name="Group 6">
            <a:extLst>
              <a:ext uri="{FF2B5EF4-FFF2-40B4-BE49-F238E27FC236}">
                <a16:creationId xmlns:a16="http://schemas.microsoft.com/office/drawing/2014/main" id="{8BA778F0-34B3-40D4-9307-0188CA794DD5}"/>
              </a:ext>
            </a:extLst>
          </p:cNvPr>
          <p:cNvGrpSpPr/>
          <p:nvPr/>
        </p:nvGrpSpPr>
        <p:grpSpPr>
          <a:xfrm rot="10800000">
            <a:off x="3385400" y="2305487"/>
            <a:ext cx="2311246" cy="1812732"/>
            <a:chOff x="5814714" y="1679923"/>
            <a:chExt cx="2311246" cy="1812732"/>
          </a:xfrm>
        </p:grpSpPr>
        <p:sp>
          <p:nvSpPr>
            <p:cNvPr id="22" name="Isosceles Triangle 21">
              <a:extLst>
                <a:ext uri="{FF2B5EF4-FFF2-40B4-BE49-F238E27FC236}">
                  <a16:creationId xmlns:a16="http://schemas.microsoft.com/office/drawing/2014/main" id="{E758E90C-69A1-4380-A4D3-5AFD6E5ABF24}"/>
                </a:ext>
              </a:extLst>
            </p:cNvPr>
            <p:cNvSpPr/>
            <p:nvPr/>
          </p:nvSpPr>
          <p:spPr>
            <a:xfrm flipH="1">
              <a:off x="5814714" y="1679923"/>
              <a:ext cx="2152310" cy="1737295"/>
            </a:xfrm>
            <a:prstGeom prst="triangle">
              <a:avLst>
                <a:gd name="adj"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SassoonCRInfantMedium" panose="02000603020000020003" pitchFamily="2" charset="0"/>
              </a:endParaRPr>
            </a:p>
          </p:txBody>
        </p:sp>
        <p:sp>
          <p:nvSpPr>
            <p:cNvPr id="26" name="TextBox 25">
              <a:extLst>
                <a:ext uri="{FF2B5EF4-FFF2-40B4-BE49-F238E27FC236}">
                  <a16:creationId xmlns:a16="http://schemas.microsoft.com/office/drawing/2014/main" id="{631E7604-C482-417A-A12F-63D30833CF58}"/>
                </a:ext>
              </a:extLst>
            </p:cNvPr>
            <p:cNvSpPr txBox="1"/>
            <p:nvPr/>
          </p:nvSpPr>
          <p:spPr>
            <a:xfrm rot="10800000">
              <a:off x="5957490" y="3019715"/>
              <a:ext cx="703196" cy="369332"/>
            </a:xfrm>
            <a:prstGeom prst="rect">
              <a:avLst/>
            </a:prstGeom>
            <a:noFill/>
          </p:spPr>
          <p:txBody>
            <a:bodyPr wrap="square" rtlCol="0">
              <a:spAutoFit/>
            </a:bodyPr>
            <a:lstStyle/>
            <a:p>
              <a:r>
                <a:rPr lang="en-GB" b="1" dirty="0">
                  <a:latin typeface="Century Gothic" panose="020B0502020202020204" pitchFamily="34" charset="0"/>
                </a:rPr>
                <a:t>30˚</a:t>
              </a:r>
            </a:p>
          </p:txBody>
        </p:sp>
        <p:sp>
          <p:nvSpPr>
            <p:cNvPr id="29" name="Arc 28">
              <a:extLst>
                <a:ext uri="{FF2B5EF4-FFF2-40B4-BE49-F238E27FC236}">
                  <a16:creationId xmlns:a16="http://schemas.microsoft.com/office/drawing/2014/main" id="{EEC69DE3-7388-4D97-AF5D-797274C60624}"/>
                </a:ext>
              </a:extLst>
            </p:cNvPr>
            <p:cNvSpPr/>
            <p:nvPr/>
          </p:nvSpPr>
          <p:spPr>
            <a:xfrm rot="3715721" flipH="1">
              <a:off x="6230156" y="2977034"/>
              <a:ext cx="576549" cy="454693"/>
            </a:xfrm>
            <a:prstGeom prst="arc">
              <a:avLst>
                <a:gd name="adj1" fmla="val 11522479"/>
                <a:gd name="adj2" fmla="val 2155630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0" name="Connector: Elbow 29">
              <a:extLst>
                <a:ext uri="{FF2B5EF4-FFF2-40B4-BE49-F238E27FC236}">
                  <a16:creationId xmlns:a16="http://schemas.microsoft.com/office/drawing/2014/main" id="{3F347A67-7E18-4AD9-B5E8-B09AFF48FE66}"/>
                </a:ext>
              </a:extLst>
            </p:cNvPr>
            <p:cNvCxnSpPr>
              <a:cxnSpLocks/>
            </p:cNvCxnSpPr>
            <p:nvPr/>
          </p:nvCxnSpPr>
          <p:spPr>
            <a:xfrm flipH="1">
              <a:off x="7689082" y="3103212"/>
              <a:ext cx="263854" cy="295876"/>
            </a:xfrm>
            <a:prstGeom prst="bentConnector3">
              <a:avLst>
                <a:gd name="adj1" fmla="val 10026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AA685F3-DD32-49F6-A7B2-F160E3B197DB}"/>
                </a:ext>
              </a:extLst>
            </p:cNvPr>
            <p:cNvSpPr txBox="1"/>
            <p:nvPr/>
          </p:nvSpPr>
          <p:spPr>
            <a:xfrm rot="10800000">
              <a:off x="7422764" y="1948358"/>
              <a:ext cx="703196" cy="369332"/>
            </a:xfrm>
            <a:prstGeom prst="rect">
              <a:avLst/>
            </a:prstGeom>
            <a:noFill/>
          </p:spPr>
          <p:txBody>
            <a:bodyPr wrap="square" rtlCol="0">
              <a:spAutoFit/>
            </a:bodyPr>
            <a:lstStyle/>
            <a:p>
              <a:pPr algn="ctr"/>
              <a:r>
                <a:rPr lang="en-GB" b="1" dirty="0">
                  <a:latin typeface="Century Gothic" panose="020B0502020202020204" pitchFamily="34" charset="0"/>
                </a:rPr>
                <a:t>?</a:t>
              </a:r>
            </a:p>
          </p:txBody>
        </p:sp>
        <p:sp>
          <p:nvSpPr>
            <p:cNvPr id="32" name="Arc 31">
              <a:extLst>
                <a:ext uri="{FF2B5EF4-FFF2-40B4-BE49-F238E27FC236}">
                  <a16:creationId xmlns:a16="http://schemas.microsoft.com/office/drawing/2014/main" id="{DB106C03-E771-4294-9206-8350BC548BF3}"/>
                </a:ext>
              </a:extLst>
            </p:cNvPr>
            <p:cNvSpPr/>
            <p:nvPr/>
          </p:nvSpPr>
          <p:spPr>
            <a:xfrm rot="12470730" flipH="1">
              <a:off x="7487455" y="1929284"/>
              <a:ext cx="576549" cy="454693"/>
            </a:xfrm>
            <a:prstGeom prst="arc">
              <a:avLst>
                <a:gd name="adj1" fmla="val 11522479"/>
                <a:gd name="adj2" fmla="val 2054742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4" name="TextBox 13">
            <a:extLst>
              <a:ext uri="{FF2B5EF4-FFF2-40B4-BE49-F238E27FC236}">
                <a16:creationId xmlns:a16="http://schemas.microsoft.com/office/drawing/2014/main" id="{EFD730F8-15F7-4F07-975F-3B1FE6A210ED}"/>
              </a:ext>
            </a:extLst>
          </p:cNvPr>
          <p:cNvSpPr txBox="1"/>
          <p:nvPr/>
        </p:nvSpPr>
        <p:spPr>
          <a:xfrm flipH="1">
            <a:off x="254625" y="6086352"/>
            <a:ext cx="1903085" cy="246221"/>
          </a:xfrm>
          <a:prstGeom prst="rect">
            <a:avLst/>
          </a:prstGeom>
          <a:noFill/>
        </p:spPr>
        <p:txBody>
          <a:bodyPr wrap="none" rtlCol="0">
            <a:spAutoFit/>
          </a:bodyPr>
          <a:lstStyle/>
          <a:p>
            <a:r>
              <a:rPr lang="en-GB" sz="1000" b="1" i="1" dirty="0">
                <a:latin typeface="Century Gothic" panose="020B0502020202020204" pitchFamily="34" charset="0"/>
              </a:rPr>
              <a:t>Triangle not drawn to scale.</a:t>
            </a:r>
          </a:p>
        </p:txBody>
      </p:sp>
      <p:sp>
        <p:nvSpPr>
          <p:cNvPr id="16" name="TextBox 15">
            <a:extLst>
              <a:ext uri="{FF2B5EF4-FFF2-40B4-BE49-F238E27FC236}">
                <a16:creationId xmlns:a16="http://schemas.microsoft.com/office/drawing/2014/main" id="{19BBA219-5AC5-44A9-BF3F-D00FE5B918B7}"/>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571850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2" name="Picture 21">
            <a:extLst>
              <a:ext uri="{FF2B5EF4-FFF2-40B4-BE49-F238E27FC236}">
                <a16:creationId xmlns:a16="http://schemas.microsoft.com/office/drawing/2014/main" id="{1295A12D-AFD4-483E-B2ED-6A5FA5F664D3}"/>
              </a:ext>
            </a:extLst>
          </p:cNvPr>
          <p:cNvPicPr>
            <a:picLocks noChangeAspect="1"/>
          </p:cNvPicPr>
          <p:nvPr/>
        </p:nvPicPr>
        <p:blipFill>
          <a:blip r:embed="rId3"/>
          <a:stretch>
            <a:fillRect/>
          </a:stretch>
        </p:blipFill>
        <p:spPr>
          <a:xfrm>
            <a:off x="115438" y="141338"/>
            <a:ext cx="8913124" cy="6322100"/>
          </a:xfrm>
          <a:prstGeom prst="rect">
            <a:avLst/>
          </a:prstGeom>
        </p:spPr>
      </p:pic>
      <p:sp>
        <p:nvSpPr>
          <p:cNvPr id="23" name="TextBox 22">
            <a:extLst>
              <a:ext uri="{FF2B5EF4-FFF2-40B4-BE49-F238E27FC236}">
                <a16:creationId xmlns:a16="http://schemas.microsoft.com/office/drawing/2014/main" id="{E44243CA-22AE-417B-9C14-9D1BCA541903}"/>
              </a:ext>
            </a:extLst>
          </p:cNvPr>
          <p:cNvSpPr txBox="1"/>
          <p:nvPr/>
        </p:nvSpPr>
        <p:spPr>
          <a:xfrm>
            <a:off x="3452079" y="1459521"/>
            <a:ext cx="2207277" cy="1938992"/>
          </a:xfrm>
          <a:prstGeom prst="rect">
            <a:avLst/>
          </a:prstGeom>
          <a:noFill/>
        </p:spPr>
        <p:txBody>
          <a:bodyPr wrap="square" rtlCol="0">
            <a:spAutoFit/>
          </a:bodyPr>
          <a:lstStyle/>
          <a:p>
            <a:pPr lvl="0" algn="ctr"/>
            <a:r>
              <a:rPr lang="en-GB" sz="2000" b="1" dirty="0">
                <a:latin typeface="Century Gothic" panose="020B0502020202020204" pitchFamily="34" charset="0"/>
              </a:rPr>
              <a:t>Draw the minute hand on the clock so the time shown makes a right angle:</a:t>
            </a:r>
          </a:p>
        </p:txBody>
      </p:sp>
      <p:sp>
        <p:nvSpPr>
          <p:cNvPr id="24" name="TextBox 23">
            <a:extLst>
              <a:ext uri="{FF2B5EF4-FFF2-40B4-BE49-F238E27FC236}">
                <a16:creationId xmlns:a16="http://schemas.microsoft.com/office/drawing/2014/main" id="{56828831-9F5C-45C7-BECF-53362DBFA3CB}"/>
              </a:ext>
            </a:extLst>
          </p:cNvPr>
          <p:cNvSpPr txBox="1"/>
          <p:nvPr/>
        </p:nvSpPr>
        <p:spPr>
          <a:xfrm>
            <a:off x="6180760" y="1459521"/>
            <a:ext cx="2207277" cy="1938992"/>
          </a:xfrm>
          <a:prstGeom prst="rect">
            <a:avLst/>
          </a:prstGeom>
          <a:noFill/>
        </p:spPr>
        <p:txBody>
          <a:bodyPr wrap="square" rtlCol="0">
            <a:spAutoFit/>
          </a:bodyPr>
          <a:lstStyle/>
          <a:p>
            <a:pPr lvl="0" algn="ctr"/>
            <a:r>
              <a:rPr lang="en-GB" sz="2000" b="1" dirty="0">
                <a:latin typeface="Century Gothic" panose="020B0502020202020204" pitchFamily="34" charset="0"/>
              </a:rPr>
              <a:t>Draw the minute hand on the clock so the time shown makes an obtuse angle:</a:t>
            </a:r>
            <a:endParaRPr lang="en-GB" sz="2000" b="1" dirty="0">
              <a:solidFill>
                <a:prstClr val="black"/>
              </a:solidFill>
              <a:latin typeface="Century Gothic" panose="020B0502020202020204" pitchFamily="34" charset="0"/>
            </a:endParaRPr>
          </a:p>
        </p:txBody>
      </p:sp>
      <p:sp>
        <p:nvSpPr>
          <p:cNvPr id="25" name="TextBox 24">
            <a:extLst>
              <a:ext uri="{FF2B5EF4-FFF2-40B4-BE49-F238E27FC236}">
                <a16:creationId xmlns:a16="http://schemas.microsoft.com/office/drawing/2014/main" id="{637CE8DD-102C-4868-B4C4-45F478F36876}"/>
              </a:ext>
            </a:extLst>
          </p:cNvPr>
          <p:cNvSpPr txBox="1"/>
          <p:nvPr/>
        </p:nvSpPr>
        <p:spPr>
          <a:xfrm>
            <a:off x="718381" y="1459521"/>
            <a:ext cx="2207277" cy="1938992"/>
          </a:xfrm>
          <a:prstGeom prst="rect">
            <a:avLst/>
          </a:prstGeom>
          <a:noFill/>
        </p:spPr>
        <p:txBody>
          <a:bodyPr wrap="square" rtlCol="0">
            <a:spAutoFit/>
          </a:bodyPr>
          <a:lstStyle/>
          <a:p>
            <a:pPr algn="ctr"/>
            <a:r>
              <a:rPr lang="en-GB" sz="2000" b="1" dirty="0">
                <a:latin typeface="Century Gothic" panose="020B0502020202020204" pitchFamily="34" charset="0"/>
              </a:rPr>
              <a:t>Draw the minute hand on the clock so the time shown makes an acute angle:</a:t>
            </a:r>
          </a:p>
        </p:txBody>
      </p:sp>
      <p:sp>
        <p:nvSpPr>
          <p:cNvPr id="26" name="Rectangle 25">
            <a:extLst>
              <a:ext uri="{FF2B5EF4-FFF2-40B4-BE49-F238E27FC236}">
                <a16:creationId xmlns:a16="http://schemas.microsoft.com/office/drawing/2014/main" id="{21DD67FC-9321-4FEA-ABE6-C5BF396FF00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Introduction</a:t>
            </a:r>
            <a:endParaRPr lang="en-GB" sz="16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 hour hand is stuck on 12.</a:t>
            </a:r>
          </a:p>
          <a:p>
            <a:pPr lvl="0" algn="ctr"/>
            <a:endParaRPr lang="en-GB" sz="2000" b="1" dirty="0">
              <a:solidFill>
                <a:schemeClr val="bg2">
                  <a:lumMod val="50000"/>
                </a:schemeClr>
              </a:solidFill>
              <a:latin typeface="Century Gothic" panose="020B0502020202020204" pitchFamily="34" charset="0"/>
            </a:endParaRPr>
          </a:p>
        </p:txBody>
      </p:sp>
      <p:sp>
        <p:nvSpPr>
          <p:cNvPr id="11" name="Rectangle 10">
            <a:extLst>
              <a:ext uri="{FF2B5EF4-FFF2-40B4-BE49-F238E27FC236}">
                <a16:creationId xmlns:a16="http://schemas.microsoft.com/office/drawing/2014/main" id="{4BF4B6BF-20A5-4593-AD67-8853AF9C3801}"/>
              </a:ext>
            </a:extLst>
          </p:cNvPr>
          <p:cNvSpPr/>
          <p:nvPr/>
        </p:nvSpPr>
        <p:spPr>
          <a:xfrm flipH="1">
            <a:off x="514611" y="5503650"/>
            <a:ext cx="2614817" cy="707886"/>
          </a:xfrm>
          <a:prstGeom prst="rect">
            <a:avLst/>
          </a:prstGeom>
        </p:spPr>
        <p:txBody>
          <a:bodyPr wrap="square">
            <a:spAutoFit/>
          </a:bodyPr>
          <a:lstStyle/>
          <a:p>
            <a:pPr algn="ctr"/>
            <a:r>
              <a:rPr lang="en-GB" sz="2000" b="1" dirty="0">
                <a:solidFill>
                  <a:srgbClr val="FF0000"/>
                </a:solidFill>
                <a:latin typeface="Century Gothic" panose="020B0502020202020204" pitchFamily="34" charset="0"/>
              </a:rPr>
              <a:t>Any time between 12:46 and 12:14</a:t>
            </a:r>
            <a:r>
              <a:rPr lang="en-GB" sz="2000" b="1" dirty="0">
                <a:latin typeface="Century Gothic" panose="020B0502020202020204" pitchFamily="34" charset="0"/>
              </a:rPr>
              <a:t> </a:t>
            </a:r>
          </a:p>
        </p:txBody>
      </p:sp>
      <p:sp>
        <p:nvSpPr>
          <p:cNvPr id="12" name="Rectangle 11">
            <a:extLst>
              <a:ext uri="{FF2B5EF4-FFF2-40B4-BE49-F238E27FC236}">
                <a16:creationId xmlns:a16="http://schemas.microsoft.com/office/drawing/2014/main" id="{CAE26597-299A-4B45-843F-661D069BA77B}"/>
              </a:ext>
            </a:extLst>
          </p:cNvPr>
          <p:cNvSpPr/>
          <p:nvPr/>
        </p:nvSpPr>
        <p:spPr>
          <a:xfrm>
            <a:off x="3649771" y="5503650"/>
            <a:ext cx="1811893" cy="707886"/>
          </a:xfrm>
          <a:prstGeom prst="rect">
            <a:avLst/>
          </a:prstGeom>
        </p:spPr>
        <p:txBody>
          <a:bodyPr wrap="square">
            <a:spAutoFit/>
          </a:bodyPr>
          <a:lstStyle/>
          <a:p>
            <a:pPr lvl="0" algn="ctr"/>
            <a:r>
              <a:rPr lang="en-GB" sz="2000" b="1" dirty="0">
                <a:solidFill>
                  <a:srgbClr val="FF0000"/>
                </a:solidFill>
                <a:latin typeface="Century Gothic" panose="020B0502020202020204" pitchFamily="34" charset="0"/>
              </a:rPr>
              <a:t>Either 12:15 or 12:45</a:t>
            </a:r>
            <a:endParaRPr lang="en-GB" sz="2000" b="1" dirty="0">
              <a:latin typeface="Century Gothic" panose="020B0502020202020204" pitchFamily="34" charset="0"/>
            </a:endParaRPr>
          </a:p>
        </p:txBody>
      </p:sp>
      <p:sp>
        <p:nvSpPr>
          <p:cNvPr id="13" name="Rectangle 12">
            <a:extLst>
              <a:ext uri="{FF2B5EF4-FFF2-40B4-BE49-F238E27FC236}">
                <a16:creationId xmlns:a16="http://schemas.microsoft.com/office/drawing/2014/main" id="{C1E00F5A-603A-43B8-B253-E4F7CB61F93C}"/>
              </a:ext>
            </a:extLst>
          </p:cNvPr>
          <p:cNvSpPr/>
          <p:nvPr/>
        </p:nvSpPr>
        <p:spPr>
          <a:xfrm>
            <a:off x="5869120" y="5349762"/>
            <a:ext cx="2830557" cy="1015663"/>
          </a:xfrm>
          <a:prstGeom prst="rect">
            <a:avLst/>
          </a:prstGeom>
        </p:spPr>
        <p:txBody>
          <a:bodyPr wrap="square">
            <a:spAutoFit/>
          </a:bodyPr>
          <a:lstStyle/>
          <a:p>
            <a:pPr lvl="0" algn="ctr"/>
            <a:r>
              <a:rPr lang="en-GB" sz="2000" b="1" dirty="0">
                <a:solidFill>
                  <a:srgbClr val="FF0000"/>
                </a:solidFill>
                <a:latin typeface="Century Gothic" panose="020B0502020202020204" pitchFamily="34" charset="0"/>
              </a:rPr>
              <a:t>Any time between 12:16 – 12:29 and 12:31 – 12:44</a:t>
            </a:r>
            <a:endParaRPr lang="en-GB" sz="2000" b="1" dirty="0">
              <a:latin typeface="Century Gothic" panose="020B0502020202020204" pitchFamily="34" charset="0"/>
            </a:endParaRPr>
          </a:p>
        </p:txBody>
      </p:sp>
      <p:cxnSp>
        <p:nvCxnSpPr>
          <p:cNvPr id="14" name="Straight Arrow Connector 13">
            <a:extLst>
              <a:ext uri="{FF2B5EF4-FFF2-40B4-BE49-F238E27FC236}">
                <a16:creationId xmlns:a16="http://schemas.microsoft.com/office/drawing/2014/main" id="{49EB8067-A2D6-4C63-944F-2E77567E974B}"/>
              </a:ext>
            </a:extLst>
          </p:cNvPr>
          <p:cNvCxnSpPr>
            <a:cxnSpLocks/>
          </p:cNvCxnSpPr>
          <p:nvPr/>
        </p:nvCxnSpPr>
        <p:spPr>
          <a:xfrm flipV="1">
            <a:off x="1790270" y="3932793"/>
            <a:ext cx="756906" cy="4513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9A999F9-5B71-4329-988A-E98808C28A3D}"/>
              </a:ext>
            </a:extLst>
          </p:cNvPr>
          <p:cNvCxnSpPr>
            <a:cxnSpLocks/>
          </p:cNvCxnSpPr>
          <p:nvPr/>
        </p:nvCxnSpPr>
        <p:spPr>
          <a:xfrm flipV="1">
            <a:off x="4534740" y="4374473"/>
            <a:ext cx="871271" cy="96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B491582-2AAC-42CD-9F18-1BC25C3147E9}"/>
              </a:ext>
            </a:extLst>
          </p:cNvPr>
          <p:cNvCxnSpPr>
            <a:cxnSpLocks/>
          </p:cNvCxnSpPr>
          <p:nvPr/>
        </p:nvCxnSpPr>
        <p:spPr>
          <a:xfrm flipH="1">
            <a:off x="6767513" y="4389321"/>
            <a:ext cx="491378" cy="6589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A76000C-4B6E-4E01-92E6-97021257C5EE}"/>
              </a:ext>
            </a:extLst>
          </p:cNvPr>
          <p:cNvSpPr txBox="1"/>
          <p:nvPr/>
        </p:nvSpPr>
        <p:spPr>
          <a:xfrm>
            <a:off x="8268111" y="5949582"/>
            <a:ext cx="540000" cy="276999"/>
          </a:xfrm>
          <a:prstGeom prst="rect">
            <a:avLst/>
          </a:prstGeom>
          <a:noFill/>
        </p:spPr>
        <p:txBody>
          <a:bodyPr wrap="square" rtlCol="0" anchor="ctr">
            <a:spAutoFit/>
          </a:bodyPr>
          <a:lstStyle/>
          <a:p>
            <a:pPr algn="ctr"/>
            <a:r>
              <a:rPr lang="en-GB" sz="1200" dirty="0">
                <a:latin typeface="Century Gothic" panose="020B0502020202020204" pitchFamily="34" charset="0"/>
              </a:rPr>
              <a:t>Y5</a:t>
            </a:r>
          </a:p>
        </p:txBody>
      </p:sp>
    </p:spTree>
    <p:extLst>
      <p:ext uri="{BB962C8B-B14F-4D97-AF65-F5344CB8AC3E}">
        <p14:creationId xmlns:p14="http://schemas.microsoft.com/office/powerpoint/2010/main" val="42737272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the missing angle.</a:t>
            </a:r>
            <a:endParaRPr lang="en-GB" sz="2000" b="1" u="sng" dirty="0">
              <a:solidFill>
                <a:schemeClr val="tx1"/>
              </a:solidFill>
              <a:latin typeface="Century Gothic" panose="020B0502020202020204" pitchFamily="34" charset="0"/>
            </a:endParaRPr>
          </a:p>
        </p:txBody>
      </p:sp>
      <p:grpSp>
        <p:nvGrpSpPr>
          <p:cNvPr id="7" name="Group 6">
            <a:extLst>
              <a:ext uri="{FF2B5EF4-FFF2-40B4-BE49-F238E27FC236}">
                <a16:creationId xmlns:a16="http://schemas.microsoft.com/office/drawing/2014/main" id="{8BA778F0-34B3-40D4-9307-0188CA794DD5}"/>
              </a:ext>
            </a:extLst>
          </p:cNvPr>
          <p:cNvGrpSpPr/>
          <p:nvPr/>
        </p:nvGrpSpPr>
        <p:grpSpPr>
          <a:xfrm rot="10800000">
            <a:off x="3447356" y="2305487"/>
            <a:ext cx="2249290" cy="1812732"/>
            <a:chOff x="5814714" y="1679923"/>
            <a:chExt cx="2249290" cy="1812732"/>
          </a:xfrm>
        </p:grpSpPr>
        <p:sp>
          <p:nvSpPr>
            <p:cNvPr id="22" name="Isosceles Triangle 21">
              <a:extLst>
                <a:ext uri="{FF2B5EF4-FFF2-40B4-BE49-F238E27FC236}">
                  <a16:creationId xmlns:a16="http://schemas.microsoft.com/office/drawing/2014/main" id="{E758E90C-69A1-4380-A4D3-5AFD6E5ABF24}"/>
                </a:ext>
              </a:extLst>
            </p:cNvPr>
            <p:cNvSpPr/>
            <p:nvPr/>
          </p:nvSpPr>
          <p:spPr>
            <a:xfrm flipH="1">
              <a:off x="5814714" y="1679923"/>
              <a:ext cx="2152310" cy="1737295"/>
            </a:xfrm>
            <a:prstGeom prst="triangle">
              <a:avLst>
                <a:gd name="adj"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SassoonCRInfantMedium" panose="02000603020000020003" pitchFamily="2" charset="0"/>
              </a:endParaRPr>
            </a:p>
          </p:txBody>
        </p:sp>
        <p:sp>
          <p:nvSpPr>
            <p:cNvPr id="26" name="TextBox 25">
              <a:extLst>
                <a:ext uri="{FF2B5EF4-FFF2-40B4-BE49-F238E27FC236}">
                  <a16:creationId xmlns:a16="http://schemas.microsoft.com/office/drawing/2014/main" id="{631E7604-C482-417A-A12F-63D30833CF58}"/>
                </a:ext>
              </a:extLst>
            </p:cNvPr>
            <p:cNvSpPr txBox="1"/>
            <p:nvPr/>
          </p:nvSpPr>
          <p:spPr>
            <a:xfrm rot="10800000">
              <a:off x="5957490" y="3019715"/>
              <a:ext cx="703196" cy="369332"/>
            </a:xfrm>
            <a:prstGeom prst="rect">
              <a:avLst/>
            </a:prstGeom>
            <a:noFill/>
          </p:spPr>
          <p:txBody>
            <a:bodyPr wrap="square" rtlCol="0">
              <a:spAutoFit/>
            </a:bodyPr>
            <a:lstStyle/>
            <a:p>
              <a:r>
                <a:rPr lang="en-GB" b="1" dirty="0">
                  <a:latin typeface="Century Gothic" panose="020B0502020202020204" pitchFamily="34" charset="0"/>
                </a:rPr>
                <a:t>30˚</a:t>
              </a:r>
            </a:p>
          </p:txBody>
        </p:sp>
        <p:sp>
          <p:nvSpPr>
            <p:cNvPr id="29" name="Arc 28">
              <a:extLst>
                <a:ext uri="{FF2B5EF4-FFF2-40B4-BE49-F238E27FC236}">
                  <a16:creationId xmlns:a16="http://schemas.microsoft.com/office/drawing/2014/main" id="{EEC69DE3-7388-4D97-AF5D-797274C60624}"/>
                </a:ext>
              </a:extLst>
            </p:cNvPr>
            <p:cNvSpPr/>
            <p:nvPr/>
          </p:nvSpPr>
          <p:spPr>
            <a:xfrm rot="3715721" flipH="1">
              <a:off x="6230156" y="2977034"/>
              <a:ext cx="576549" cy="454693"/>
            </a:xfrm>
            <a:prstGeom prst="arc">
              <a:avLst>
                <a:gd name="adj1" fmla="val 11522479"/>
                <a:gd name="adj2" fmla="val 2155630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0" name="Connector: Elbow 29">
              <a:extLst>
                <a:ext uri="{FF2B5EF4-FFF2-40B4-BE49-F238E27FC236}">
                  <a16:creationId xmlns:a16="http://schemas.microsoft.com/office/drawing/2014/main" id="{3F347A67-7E18-4AD9-B5E8-B09AFF48FE66}"/>
                </a:ext>
              </a:extLst>
            </p:cNvPr>
            <p:cNvCxnSpPr>
              <a:cxnSpLocks/>
            </p:cNvCxnSpPr>
            <p:nvPr/>
          </p:nvCxnSpPr>
          <p:spPr>
            <a:xfrm flipH="1">
              <a:off x="7689082" y="3103212"/>
              <a:ext cx="263854" cy="295876"/>
            </a:xfrm>
            <a:prstGeom prst="bentConnector3">
              <a:avLst>
                <a:gd name="adj1" fmla="val 10026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AA685F3-DD32-49F6-A7B2-F160E3B197DB}"/>
                </a:ext>
              </a:extLst>
            </p:cNvPr>
            <p:cNvSpPr txBox="1"/>
            <p:nvPr/>
          </p:nvSpPr>
          <p:spPr>
            <a:xfrm rot="10800000">
              <a:off x="7303495" y="1948358"/>
              <a:ext cx="703196" cy="369332"/>
            </a:xfrm>
            <a:prstGeom prst="rect">
              <a:avLst/>
            </a:prstGeom>
            <a:noFill/>
          </p:spPr>
          <p:txBody>
            <a:bodyPr wrap="square" rtlCol="0">
              <a:spAutoFit/>
            </a:bodyPr>
            <a:lstStyle/>
            <a:p>
              <a:r>
                <a:rPr lang="en-GB" b="1" dirty="0">
                  <a:solidFill>
                    <a:srgbClr val="FF0000"/>
                  </a:solidFill>
                  <a:latin typeface="Century Gothic" panose="020B0502020202020204" pitchFamily="34" charset="0"/>
                </a:rPr>
                <a:t>60˚</a:t>
              </a:r>
            </a:p>
          </p:txBody>
        </p:sp>
        <p:sp>
          <p:nvSpPr>
            <p:cNvPr id="32" name="Arc 31">
              <a:extLst>
                <a:ext uri="{FF2B5EF4-FFF2-40B4-BE49-F238E27FC236}">
                  <a16:creationId xmlns:a16="http://schemas.microsoft.com/office/drawing/2014/main" id="{DB106C03-E771-4294-9206-8350BC548BF3}"/>
                </a:ext>
              </a:extLst>
            </p:cNvPr>
            <p:cNvSpPr/>
            <p:nvPr/>
          </p:nvSpPr>
          <p:spPr>
            <a:xfrm rot="12470730" flipH="1">
              <a:off x="7487455" y="1929284"/>
              <a:ext cx="576549" cy="454693"/>
            </a:xfrm>
            <a:prstGeom prst="arc">
              <a:avLst>
                <a:gd name="adj1" fmla="val 11522479"/>
                <a:gd name="adj2" fmla="val 2054742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4" name="TextBox 13">
            <a:extLst>
              <a:ext uri="{FF2B5EF4-FFF2-40B4-BE49-F238E27FC236}">
                <a16:creationId xmlns:a16="http://schemas.microsoft.com/office/drawing/2014/main" id="{EFD730F8-15F7-4F07-975F-3B1FE6A210ED}"/>
              </a:ext>
            </a:extLst>
          </p:cNvPr>
          <p:cNvSpPr txBox="1"/>
          <p:nvPr/>
        </p:nvSpPr>
        <p:spPr>
          <a:xfrm flipH="1">
            <a:off x="254625" y="6086352"/>
            <a:ext cx="1903085" cy="246221"/>
          </a:xfrm>
          <a:prstGeom prst="rect">
            <a:avLst/>
          </a:prstGeom>
          <a:noFill/>
        </p:spPr>
        <p:txBody>
          <a:bodyPr wrap="none" rtlCol="0">
            <a:spAutoFit/>
          </a:bodyPr>
          <a:lstStyle/>
          <a:p>
            <a:r>
              <a:rPr lang="en-GB" sz="1000" b="1" i="1" dirty="0">
                <a:latin typeface="Century Gothic" panose="020B0502020202020204" pitchFamily="34" charset="0"/>
              </a:rPr>
              <a:t>Triangle not drawn to scale.</a:t>
            </a:r>
          </a:p>
        </p:txBody>
      </p:sp>
      <p:sp>
        <p:nvSpPr>
          <p:cNvPr id="16" name="TextBox 15">
            <a:extLst>
              <a:ext uri="{FF2B5EF4-FFF2-40B4-BE49-F238E27FC236}">
                <a16:creationId xmlns:a16="http://schemas.microsoft.com/office/drawing/2014/main" id="{C7F4C005-7954-4A7C-8E32-446D8E2E4ED8}"/>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4839040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is the odd one out?</a:t>
            </a:r>
            <a:endParaRPr lang="en-GB" sz="2000" b="1" u="sng" dirty="0">
              <a:solidFill>
                <a:schemeClr val="tx1"/>
              </a:solidFill>
              <a:latin typeface="Century Gothic" panose="020B0502020202020204" pitchFamily="34" charset="0"/>
            </a:endParaRPr>
          </a:p>
        </p:txBody>
      </p:sp>
      <p:grpSp>
        <p:nvGrpSpPr>
          <p:cNvPr id="4" name="Group 3">
            <a:extLst>
              <a:ext uri="{FF2B5EF4-FFF2-40B4-BE49-F238E27FC236}">
                <a16:creationId xmlns:a16="http://schemas.microsoft.com/office/drawing/2014/main" id="{C05A12AC-EA4F-44CE-A1D6-8249D5831451}"/>
              </a:ext>
            </a:extLst>
          </p:cNvPr>
          <p:cNvGrpSpPr/>
          <p:nvPr/>
        </p:nvGrpSpPr>
        <p:grpSpPr>
          <a:xfrm>
            <a:off x="1381208" y="4421715"/>
            <a:ext cx="3071788" cy="1557833"/>
            <a:chOff x="1932376" y="4500345"/>
            <a:chExt cx="3071788" cy="1557833"/>
          </a:xfrm>
        </p:grpSpPr>
        <p:sp>
          <p:nvSpPr>
            <p:cNvPr id="15" name="Isosceles Triangle 14">
              <a:extLst>
                <a:ext uri="{FF2B5EF4-FFF2-40B4-BE49-F238E27FC236}">
                  <a16:creationId xmlns:a16="http://schemas.microsoft.com/office/drawing/2014/main" id="{3076DF4A-BDFA-4533-9B2B-A8D59E429B62}"/>
                </a:ext>
              </a:extLst>
            </p:cNvPr>
            <p:cNvSpPr/>
            <p:nvPr/>
          </p:nvSpPr>
          <p:spPr>
            <a:xfrm flipH="1" flipV="1">
              <a:off x="1932376" y="4676532"/>
              <a:ext cx="3071788" cy="1381646"/>
            </a:xfrm>
            <a:prstGeom prst="triangle">
              <a:avLst>
                <a:gd name="adj" fmla="val 5347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SassoonCRInfantMedium" panose="02000603020000020003" pitchFamily="2" charset="0"/>
              </a:endParaRPr>
            </a:p>
          </p:txBody>
        </p:sp>
        <p:sp>
          <p:nvSpPr>
            <p:cNvPr id="20" name="TextBox 19">
              <a:extLst>
                <a:ext uri="{FF2B5EF4-FFF2-40B4-BE49-F238E27FC236}">
                  <a16:creationId xmlns:a16="http://schemas.microsoft.com/office/drawing/2014/main" id="{AC4E2E7E-2E9B-4A16-B020-0A9B0580CFC8}"/>
                </a:ext>
              </a:extLst>
            </p:cNvPr>
            <p:cNvSpPr txBox="1"/>
            <p:nvPr/>
          </p:nvSpPr>
          <p:spPr>
            <a:xfrm rot="10800000" flipV="1">
              <a:off x="4254639" y="4679347"/>
              <a:ext cx="527709" cy="369332"/>
            </a:xfrm>
            <a:prstGeom prst="rect">
              <a:avLst/>
            </a:prstGeom>
            <a:noFill/>
          </p:spPr>
          <p:txBody>
            <a:bodyPr wrap="none" rtlCol="0">
              <a:spAutoFit/>
            </a:bodyPr>
            <a:lstStyle/>
            <a:p>
              <a:r>
                <a:rPr lang="en-GB" b="1" dirty="0">
                  <a:latin typeface="Century Gothic" panose="020B0502020202020204" pitchFamily="34" charset="0"/>
                </a:rPr>
                <a:t>40˚</a:t>
              </a:r>
            </a:p>
          </p:txBody>
        </p:sp>
        <p:sp>
          <p:nvSpPr>
            <p:cNvPr id="21" name="TextBox 20">
              <a:extLst>
                <a:ext uri="{FF2B5EF4-FFF2-40B4-BE49-F238E27FC236}">
                  <a16:creationId xmlns:a16="http://schemas.microsoft.com/office/drawing/2014/main" id="{6A03012E-4BB5-460F-8FC8-4B29F0BEA3C4}"/>
                </a:ext>
              </a:extLst>
            </p:cNvPr>
            <p:cNvSpPr txBox="1"/>
            <p:nvPr/>
          </p:nvSpPr>
          <p:spPr>
            <a:xfrm rot="10800000" flipV="1">
              <a:off x="2172705" y="4679347"/>
              <a:ext cx="527709" cy="369332"/>
            </a:xfrm>
            <a:prstGeom prst="rect">
              <a:avLst/>
            </a:prstGeom>
            <a:noFill/>
          </p:spPr>
          <p:txBody>
            <a:bodyPr wrap="none" rtlCol="0">
              <a:spAutoFit/>
            </a:bodyPr>
            <a:lstStyle/>
            <a:p>
              <a:r>
                <a:rPr lang="en-GB" b="1" dirty="0">
                  <a:latin typeface="Century Gothic" panose="020B0502020202020204" pitchFamily="34" charset="0"/>
                </a:rPr>
                <a:t>65˚</a:t>
              </a:r>
            </a:p>
          </p:txBody>
        </p:sp>
        <p:sp>
          <p:nvSpPr>
            <p:cNvPr id="23" name="Arc 22">
              <a:extLst>
                <a:ext uri="{FF2B5EF4-FFF2-40B4-BE49-F238E27FC236}">
                  <a16:creationId xmlns:a16="http://schemas.microsoft.com/office/drawing/2014/main" id="{8BA92CFC-967D-44B6-B48F-7995904B5CD5}"/>
                </a:ext>
              </a:extLst>
            </p:cNvPr>
            <p:cNvSpPr/>
            <p:nvPr/>
          </p:nvSpPr>
          <p:spPr>
            <a:xfrm rot="17413161" flipH="1" flipV="1">
              <a:off x="2017292" y="4637600"/>
              <a:ext cx="769700" cy="495189"/>
            </a:xfrm>
            <a:prstGeom prst="arc">
              <a:avLst>
                <a:gd name="adj1" fmla="val 12608967"/>
                <a:gd name="adj2" fmla="val 1963745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Arc 23">
              <a:extLst>
                <a:ext uri="{FF2B5EF4-FFF2-40B4-BE49-F238E27FC236}">
                  <a16:creationId xmlns:a16="http://schemas.microsoft.com/office/drawing/2014/main" id="{CFA23B12-ADA7-4124-974A-15EC6CF1C49F}"/>
                </a:ext>
              </a:extLst>
            </p:cNvPr>
            <p:cNvSpPr/>
            <p:nvPr/>
          </p:nvSpPr>
          <p:spPr>
            <a:xfrm rot="3174230" flipH="1" flipV="1">
              <a:off x="4156617" y="4693730"/>
              <a:ext cx="720247" cy="437797"/>
            </a:xfrm>
            <a:prstGeom prst="arc">
              <a:avLst>
                <a:gd name="adj1" fmla="val 14027518"/>
                <a:gd name="adj2" fmla="val 2092337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TextBox 41">
              <a:extLst>
                <a:ext uri="{FF2B5EF4-FFF2-40B4-BE49-F238E27FC236}">
                  <a16:creationId xmlns:a16="http://schemas.microsoft.com/office/drawing/2014/main" id="{82E683EF-9289-4D05-81EF-04DEFFC8ECAF}"/>
                </a:ext>
              </a:extLst>
            </p:cNvPr>
            <p:cNvSpPr txBox="1"/>
            <p:nvPr/>
          </p:nvSpPr>
          <p:spPr>
            <a:xfrm>
              <a:off x="3262124" y="4988075"/>
              <a:ext cx="476412" cy="523220"/>
            </a:xfrm>
            <a:prstGeom prst="rect">
              <a:avLst/>
            </a:prstGeom>
            <a:noFill/>
          </p:spPr>
          <p:txBody>
            <a:bodyPr wrap="none" rtlCol="0">
              <a:spAutoFit/>
            </a:bodyPr>
            <a:lstStyle/>
            <a:p>
              <a:r>
                <a:rPr lang="en-GB" sz="2800" b="1" dirty="0">
                  <a:latin typeface="Century Gothic" panose="020B0502020202020204" pitchFamily="34" charset="0"/>
                </a:rPr>
                <a:t>C</a:t>
              </a:r>
            </a:p>
          </p:txBody>
        </p:sp>
      </p:grpSp>
      <p:grpSp>
        <p:nvGrpSpPr>
          <p:cNvPr id="2" name="Group 1">
            <a:extLst>
              <a:ext uri="{FF2B5EF4-FFF2-40B4-BE49-F238E27FC236}">
                <a16:creationId xmlns:a16="http://schemas.microsoft.com/office/drawing/2014/main" id="{BA11F74D-9445-4CD9-A8F9-E03D54BE3A93}"/>
              </a:ext>
            </a:extLst>
          </p:cNvPr>
          <p:cNvGrpSpPr/>
          <p:nvPr/>
        </p:nvGrpSpPr>
        <p:grpSpPr>
          <a:xfrm>
            <a:off x="5806669" y="3494924"/>
            <a:ext cx="2486302" cy="1901013"/>
            <a:chOff x="5668967" y="2481300"/>
            <a:chExt cx="2486302" cy="1901013"/>
          </a:xfrm>
        </p:grpSpPr>
        <p:sp>
          <p:nvSpPr>
            <p:cNvPr id="25" name="Isosceles Triangle 24">
              <a:extLst>
                <a:ext uri="{FF2B5EF4-FFF2-40B4-BE49-F238E27FC236}">
                  <a16:creationId xmlns:a16="http://schemas.microsoft.com/office/drawing/2014/main" id="{1E02D062-466F-4155-BF04-E362646DF51D}"/>
                </a:ext>
              </a:extLst>
            </p:cNvPr>
            <p:cNvSpPr/>
            <p:nvPr/>
          </p:nvSpPr>
          <p:spPr>
            <a:xfrm flipH="1">
              <a:off x="5668967" y="2481300"/>
              <a:ext cx="2486302" cy="1880754"/>
            </a:xfrm>
            <a:prstGeom prst="triangle">
              <a:avLst>
                <a:gd name="adj" fmla="val 13359"/>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SassoonCRInfantMedium" panose="02000603020000020003" pitchFamily="2" charset="0"/>
              </a:endParaRPr>
            </a:p>
          </p:txBody>
        </p:sp>
        <p:sp>
          <p:nvSpPr>
            <p:cNvPr id="27" name="TextBox 26">
              <a:extLst>
                <a:ext uri="{FF2B5EF4-FFF2-40B4-BE49-F238E27FC236}">
                  <a16:creationId xmlns:a16="http://schemas.microsoft.com/office/drawing/2014/main" id="{58812160-CE36-4870-A170-A912ECAFC6A9}"/>
                </a:ext>
              </a:extLst>
            </p:cNvPr>
            <p:cNvSpPr txBox="1"/>
            <p:nvPr/>
          </p:nvSpPr>
          <p:spPr>
            <a:xfrm>
              <a:off x="5897256" y="4012981"/>
              <a:ext cx="527709" cy="369332"/>
            </a:xfrm>
            <a:prstGeom prst="rect">
              <a:avLst/>
            </a:prstGeom>
            <a:noFill/>
          </p:spPr>
          <p:txBody>
            <a:bodyPr wrap="none" rtlCol="0">
              <a:spAutoFit/>
            </a:bodyPr>
            <a:lstStyle/>
            <a:p>
              <a:r>
                <a:rPr lang="en-GB" b="1" dirty="0">
                  <a:latin typeface="Century Gothic" panose="020B0502020202020204" pitchFamily="34" charset="0"/>
                </a:rPr>
                <a:t>35˚</a:t>
              </a:r>
            </a:p>
          </p:txBody>
        </p:sp>
        <p:sp>
          <p:nvSpPr>
            <p:cNvPr id="28" name="TextBox 27">
              <a:extLst>
                <a:ext uri="{FF2B5EF4-FFF2-40B4-BE49-F238E27FC236}">
                  <a16:creationId xmlns:a16="http://schemas.microsoft.com/office/drawing/2014/main" id="{1A9F6124-1FFE-4884-BD98-50863B4C4ECE}"/>
                </a:ext>
              </a:extLst>
            </p:cNvPr>
            <p:cNvSpPr txBox="1"/>
            <p:nvPr/>
          </p:nvSpPr>
          <p:spPr>
            <a:xfrm>
              <a:off x="7410101" y="2724556"/>
              <a:ext cx="527709" cy="369332"/>
            </a:xfrm>
            <a:prstGeom prst="rect">
              <a:avLst/>
            </a:prstGeom>
            <a:noFill/>
          </p:spPr>
          <p:txBody>
            <a:bodyPr wrap="none" rtlCol="0">
              <a:spAutoFit/>
            </a:bodyPr>
            <a:lstStyle/>
            <a:p>
              <a:r>
                <a:rPr lang="en-GB" b="1" dirty="0">
                  <a:latin typeface="Century Gothic" panose="020B0502020202020204" pitchFamily="34" charset="0"/>
                </a:rPr>
                <a:t>80˚</a:t>
              </a:r>
            </a:p>
          </p:txBody>
        </p:sp>
        <p:sp>
          <p:nvSpPr>
            <p:cNvPr id="33" name="Arc 32">
              <a:extLst>
                <a:ext uri="{FF2B5EF4-FFF2-40B4-BE49-F238E27FC236}">
                  <a16:creationId xmlns:a16="http://schemas.microsoft.com/office/drawing/2014/main" id="{3CEDBF51-F208-4CA7-A233-533955A65E3B}"/>
                </a:ext>
              </a:extLst>
            </p:cNvPr>
            <p:cNvSpPr/>
            <p:nvPr/>
          </p:nvSpPr>
          <p:spPr>
            <a:xfrm rot="3715721" flipH="1">
              <a:off x="6034627" y="4031916"/>
              <a:ext cx="484943" cy="202570"/>
            </a:xfrm>
            <a:prstGeom prst="arc">
              <a:avLst>
                <a:gd name="adj1" fmla="val 10720977"/>
                <a:gd name="adj2" fmla="val 21109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Arc 33">
              <a:extLst>
                <a:ext uri="{FF2B5EF4-FFF2-40B4-BE49-F238E27FC236}">
                  <a16:creationId xmlns:a16="http://schemas.microsoft.com/office/drawing/2014/main" id="{CB7CEC75-7369-43DE-9144-B2BD92D366D7}"/>
                </a:ext>
              </a:extLst>
            </p:cNvPr>
            <p:cNvSpPr/>
            <p:nvPr/>
          </p:nvSpPr>
          <p:spPr>
            <a:xfrm rot="11832073" flipH="1">
              <a:off x="7253575" y="2668613"/>
              <a:ext cx="854157" cy="450678"/>
            </a:xfrm>
            <a:prstGeom prst="arc">
              <a:avLst>
                <a:gd name="adj1" fmla="val 12065724"/>
                <a:gd name="adj2" fmla="val 2006244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3" name="TextBox 42">
              <a:extLst>
                <a:ext uri="{FF2B5EF4-FFF2-40B4-BE49-F238E27FC236}">
                  <a16:creationId xmlns:a16="http://schemas.microsoft.com/office/drawing/2014/main" id="{BB487896-9270-40EA-8F9D-7A83B12F8F2D}"/>
                </a:ext>
              </a:extLst>
            </p:cNvPr>
            <p:cNvSpPr txBox="1"/>
            <p:nvPr/>
          </p:nvSpPr>
          <p:spPr>
            <a:xfrm>
              <a:off x="7063933" y="3489761"/>
              <a:ext cx="452368" cy="523220"/>
            </a:xfrm>
            <a:prstGeom prst="rect">
              <a:avLst/>
            </a:prstGeom>
            <a:noFill/>
          </p:spPr>
          <p:txBody>
            <a:bodyPr wrap="none" rtlCol="0">
              <a:spAutoFit/>
            </a:bodyPr>
            <a:lstStyle/>
            <a:p>
              <a:r>
                <a:rPr lang="en-GB" sz="2800" b="1" dirty="0">
                  <a:latin typeface="Century Gothic" panose="020B0502020202020204" pitchFamily="34" charset="0"/>
                </a:rPr>
                <a:t>D</a:t>
              </a:r>
            </a:p>
          </p:txBody>
        </p:sp>
      </p:grpSp>
      <p:grpSp>
        <p:nvGrpSpPr>
          <p:cNvPr id="6" name="Group 5">
            <a:extLst>
              <a:ext uri="{FF2B5EF4-FFF2-40B4-BE49-F238E27FC236}">
                <a16:creationId xmlns:a16="http://schemas.microsoft.com/office/drawing/2014/main" id="{B9C58B51-2C73-4627-9AE8-F1934ED4ADFF}"/>
              </a:ext>
            </a:extLst>
          </p:cNvPr>
          <p:cNvGrpSpPr/>
          <p:nvPr/>
        </p:nvGrpSpPr>
        <p:grpSpPr>
          <a:xfrm>
            <a:off x="1804519" y="1412124"/>
            <a:ext cx="1719501" cy="2542779"/>
            <a:chOff x="2083695" y="1712811"/>
            <a:chExt cx="1719501" cy="2542779"/>
          </a:xfrm>
        </p:grpSpPr>
        <p:sp>
          <p:nvSpPr>
            <p:cNvPr id="45" name="Arc 44">
              <a:extLst>
                <a:ext uri="{FF2B5EF4-FFF2-40B4-BE49-F238E27FC236}">
                  <a16:creationId xmlns:a16="http://schemas.microsoft.com/office/drawing/2014/main" id="{B3DB6654-03BD-47E9-BAD5-E96559BC6E90}"/>
                </a:ext>
              </a:extLst>
            </p:cNvPr>
            <p:cNvSpPr/>
            <p:nvPr/>
          </p:nvSpPr>
          <p:spPr>
            <a:xfrm rot="8822892" flipH="1">
              <a:off x="2083695" y="2094361"/>
              <a:ext cx="715140" cy="373966"/>
            </a:xfrm>
            <a:prstGeom prst="arc">
              <a:avLst>
                <a:gd name="adj1" fmla="val 11780004"/>
                <a:gd name="adj2" fmla="val 1966625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Isosceles Triangle 48">
              <a:extLst>
                <a:ext uri="{FF2B5EF4-FFF2-40B4-BE49-F238E27FC236}">
                  <a16:creationId xmlns:a16="http://schemas.microsoft.com/office/drawing/2014/main" id="{90FE9935-8402-4294-8D89-0ED94CEF4586}"/>
                </a:ext>
              </a:extLst>
            </p:cNvPr>
            <p:cNvSpPr/>
            <p:nvPr/>
          </p:nvSpPr>
          <p:spPr>
            <a:xfrm rot="5286683" flipH="1">
              <a:off x="1746095" y="2198490"/>
              <a:ext cx="2542779" cy="1571422"/>
            </a:xfrm>
            <a:prstGeom prst="triangle">
              <a:avLst>
                <a:gd name="adj" fmla="val 3486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SassoonCRInfantMedium" panose="02000603020000020003" pitchFamily="2" charset="0"/>
              </a:endParaRPr>
            </a:p>
          </p:txBody>
        </p:sp>
        <p:sp>
          <p:nvSpPr>
            <p:cNvPr id="50" name="TextBox 49">
              <a:extLst>
                <a:ext uri="{FF2B5EF4-FFF2-40B4-BE49-F238E27FC236}">
                  <a16:creationId xmlns:a16="http://schemas.microsoft.com/office/drawing/2014/main" id="{EEAAB864-D190-4B50-AFF7-070DCB82DD7E}"/>
                </a:ext>
              </a:extLst>
            </p:cNvPr>
            <p:cNvSpPr txBox="1"/>
            <p:nvPr/>
          </p:nvSpPr>
          <p:spPr>
            <a:xfrm>
              <a:off x="2177410" y="2096679"/>
              <a:ext cx="527709" cy="369332"/>
            </a:xfrm>
            <a:prstGeom prst="rect">
              <a:avLst/>
            </a:prstGeom>
            <a:noFill/>
          </p:spPr>
          <p:txBody>
            <a:bodyPr wrap="none" rtlCol="0">
              <a:spAutoFit/>
            </a:bodyPr>
            <a:lstStyle/>
            <a:p>
              <a:r>
                <a:rPr lang="en-GB" b="1" dirty="0">
                  <a:latin typeface="Century Gothic" panose="020B0502020202020204" pitchFamily="34" charset="0"/>
                </a:rPr>
                <a:t>40˚</a:t>
              </a:r>
            </a:p>
          </p:txBody>
        </p:sp>
        <p:sp>
          <p:nvSpPr>
            <p:cNvPr id="51" name="TextBox 50">
              <a:extLst>
                <a:ext uri="{FF2B5EF4-FFF2-40B4-BE49-F238E27FC236}">
                  <a16:creationId xmlns:a16="http://schemas.microsoft.com/office/drawing/2014/main" id="{5DA42DC1-134D-4285-9994-BD9C879F2475}"/>
                </a:ext>
              </a:extLst>
            </p:cNvPr>
            <p:cNvSpPr txBox="1"/>
            <p:nvPr/>
          </p:nvSpPr>
          <p:spPr>
            <a:xfrm>
              <a:off x="2231642" y="3682037"/>
              <a:ext cx="527709" cy="369332"/>
            </a:xfrm>
            <a:prstGeom prst="rect">
              <a:avLst/>
            </a:prstGeom>
            <a:noFill/>
          </p:spPr>
          <p:txBody>
            <a:bodyPr wrap="none" rtlCol="0">
              <a:spAutoFit/>
            </a:bodyPr>
            <a:lstStyle/>
            <a:p>
              <a:r>
                <a:rPr lang="en-GB" b="1" dirty="0">
                  <a:latin typeface="Century Gothic" panose="020B0502020202020204" pitchFamily="34" charset="0"/>
                </a:rPr>
                <a:t>60˚</a:t>
              </a:r>
            </a:p>
          </p:txBody>
        </p:sp>
        <p:sp>
          <p:nvSpPr>
            <p:cNvPr id="52" name="Arc 51">
              <a:extLst>
                <a:ext uri="{FF2B5EF4-FFF2-40B4-BE49-F238E27FC236}">
                  <a16:creationId xmlns:a16="http://schemas.microsoft.com/office/drawing/2014/main" id="{5E4B605D-573E-456C-B7DC-7581DCDDBF08}"/>
                </a:ext>
              </a:extLst>
            </p:cNvPr>
            <p:cNvSpPr/>
            <p:nvPr/>
          </p:nvSpPr>
          <p:spPr>
            <a:xfrm rot="1868720" flipH="1">
              <a:off x="2109811" y="3675853"/>
              <a:ext cx="732273" cy="386139"/>
            </a:xfrm>
            <a:prstGeom prst="arc">
              <a:avLst>
                <a:gd name="adj1" fmla="val 11587839"/>
                <a:gd name="adj2" fmla="val 2075416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TextBox 47">
              <a:extLst>
                <a:ext uri="{FF2B5EF4-FFF2-40B4-BE49-F238E27FC236}">
                  <a16:creationId xmlns:a16="http://schemas.microsoft.com/office/drawing/2014/main" id="{773DB713-7400-42BB-97D7-BB06E131517A}"/>
                </a:ext>
              </a:extLst>
            </p:cNvPr>
            <p:cNvSpPr txBox="1"/>
            <p:nvPr/>
          </p:nvSpPr>
          <p:spPr>
            <a:xfrm>
              <a:off x="2612187" y="2875082"/>
              <a:ext cx="450764" cy="523220"/>
            </a:xfrm>
            <a:prstGeom prst="rect">
              <a:avLst/>
            </a:prstGeom>
            <a:noFill/>
          </p:spPr>
          <p:txBody>
            <a:bodyPr wrap="none" rtlCol="0">
              <a:spAutoFit/>
            </a:bodyPr>
            <a:lstStyle/>
            <a:p>
              <a:r>
                <a:rPr lang="en-GB" sz="2800" b="1" dirty="0">
                  <a:latin typeface="Century Gothic" panose="020B0502020202020204" pitchFamily="34" charset="0"/>
                </a:rPr>
                <a:t>A</a:t>
              </a:r>
            </a:p>
          </p:txBody>
        </p:sp>
      </p:grpSp>
      <p:grpSp>
        <p:nvGrpSpPr>
          <p:cNvPr id="3" name="Group 2">
            <a:extLst>
              <a:ext uri="{FF2B5EF4-FFF2-40B4-BE49-F238E27FC236}">
                <a16:creationId xmlns:a16="http://schemas.microsoft.com/office/drawing/2014/main" id="{BA3B76CC-24E4-4750-A0BB-A963313C4FA9}"/>
              </a:ext>
            </a:extLst>
          </p:cNvPr>
          <p:cNvGrpSpPr/>
          <p:nvPr/>
        </p:nvGrpSpPr>
        <p:grpSpPr>
          <a:xfrm>
            <a:off x="5305926" y="1602918"/>
            <a:ext cx="1653735" cy="2239494"/>
            <a:chOff x="3978199" y="1470361"/>
            <a:chExt cx="1653735" cy="2239494"/>
          </a:xfrm>
        </p:grpSpPr>
        <p:sp>
          <p:nvSpPr>
            <p:cNvPr id="36" name="Isosceles Triangle 35">
              <a:extLst>
                <a:ext uri="{FF2B5EF4-FFF2-40B4-BE49-F238E27FC236}">
                  <a16:creationId xmlns:a16="http://schemas.microsoft.com/office/drawing/2014/main" id="{5A1CC53E-2E8A-4266-A616-6DC653C98329}"/>
                </a:ext>
              </a:extLst>
            </p:cNvPr>
            <p:cNvSpPr/>
            <p:nvPr/>
          </p:nvSpPr>
          <p:spPr>
            <a:xfrm flipH="1">
              <a:off x="3978199" y="1470361"/>
              <a:ext cx="1653735" cy="2164065"/>
            </a:xfrm>
            <a:prstGeom prst="triangle">
              <a:avLst>
                <a:gd name="adj" fmla="val 5037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SassoonCRInfantMedium" panose="02000603020000020003" pitchFamily="2" charset="0"/>
              </a:endParaRPr>
            </a:p>
          </p:txBody>
        </p:sp>
        <p:sp>
          <p:nvSpPr>
            <p:cNvPr id="37" name="TextBox 36">
              <a:extLst>
                <a:ext uri="{FF2B5EF4-FFF2-40B4-BE49-F238E27FC236}">
                  <a16:creationId xmlns:a16="http://schemas.microsoft.com/office/drawing/2014/main" id="{993BE0F7-C947-4E00-8FDE-5DAAD9A97FA7}"/>
                </a:ext>
              </a:extLst>
            </p:cNvPr>
            <p:cNvSpPr txBox="1"/>
            <p:nvPr/>
          </p:nvSpPr>
          <p:spPr>
            <a:xfrm>
              <a:off x="5069461" y="3287243"/>
              <a:ext cx="527709" cy="369332"/>
            </a:xfrm>
            <a:prstGeom prst="rect">
              <a:avLst/>
            </a:prstGeom>
            <a:noFill/>
          </p:spPr>
          <p:txBody>
            <a:bodyPr wrap="none" rtlCol="0">
              <a:spAutoFit/>
            </a:bodyPr>
            <a:lstStyle/>
            <a:p>
              <a:r>
                <a:rPr lang="en-GB" b="1" dirty="0">
                  <a:latin typeface="Century Gothic" panose="020B0502020202020204" pitchFamily="34" charset="0"/>
                </a:rPr>
                <a:t>75˚</a:t>
              </a:r>
            </a:p>
          </p:txBody>
        </p:sp>
        <p:sp>
          <p:nvSpPr>
            <p:cNvPr id="38" name="TextBox 37">
              <a:extLst>
                <a:ext uri="{FF2B5EF4-FFF2-40B4-BE49-F238E27FC236}">
                  <a16:creationId xmlns:a16="http://schemas.microsoft.com/office/drawing/2014/main" id="{37C5C00D-E507-4424-9DFC-A08C440B81EA}"/>
                </a:ext>
              </a:extLst>
            </p:cNvPr>
            <p:cNvSpPr txBox="1"/>
            <p:nvPr/>
          </p:nvSpPr>
          <p:spPr>
            <a:xfrm>
              <a:off x="4010914" y="3292266"/>
              <a:ext cx="527709" cy="369332"/>
            </a:xfrm>
            <a:prstGeom prst="rect">
              <a:avLst/>
            </a:prstGeom>
            <a:noFill/>
          </p:spPr>
          <p:txBody>
            <a:bodyPr wrap="none" rtlCol="0">
              <a:spAutoFit/>
            </a:bodyPr>
            <a:lstStyle/>
            <a:p>
              <a:r>
                <a:rPr lang="en-GB" b="1" dirty="0">
                  <a:latin typeface="Century Gothic" panose="020B0502020202020204" pitchFamily="34" charset="0"/>
                </a:rPr>
                <a:t>75˚</a:t>
              </a:r>
            </a:p>
          </p:txBody>
        </p:sp>
        <p:sp>
          <p:nvSpPr>
            <p:cNvPr id="39" name="Arc 38">
              <a:extLst>
                <a:ext uri="{FF2B5EF4-FFF2-40B4-BE49-F238E27FC236}">
                  <a16:creationId xmlns:a16="http://schemas.microsoft.com/office/drawing/2014/main" id="{ACD9FC0D-4E05-4ED7-811F-D59BED0355E2}"/>
                </a:ext>
              </a:extLst>
            </p:cNvPr>
            <p:cNvSpPr/>
            <p:nvPr/>
          </p:nvSpPr>
          <p:spPr>
            <a:xfrm rot="18425770" flipH="1">
              <a:off x="4909380" y="3253836"/>
              <a:ext cx="660513" cy="251525"/>
            </a:xfrm>
            <a:prstGeom prst="arc">
              <a:avLst>
                <a:gd name="adj1" fmla="val 10720977"/>
                <a:gd name="adj2" fmla="val 2155630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TextBox 40">
              <a:extLst>
                <a:ext uri="{FF2B5EF4-FFF2-40B4-BE49-F238E27FC236}">
                  <a16:creationId xmlns:a16="http://schemas.microsoft.com/office/drawing/2014/main" id="{70D80C15-DA66-47B2-BCBA-5FCED050B053}"/>
                </a:ext>
              </a:extLst>
            </p:cNvPr>
            <p:cNvSpPr txBox="1"/>
            <p:nvPr/>
          </p:nvSpPr>
          <p:spPr>
            <a:xfrm>
              <a:off x="4597360" y="2523336"/>
              <a:ext cx="391454" cy="523220"/>
            </a:xfrm>
            <a:prstGeom prst="rect">
              <a:avLst/>
            </a:prstGeom>
            <a:noFill/>
          </p:spPr>
          <p:txBody>
            <a:bodyPr wrap="none" rtlCol="0">
              <a:spAutoFit/>
            </a:bodyPr>
            <a:lstStyle/>
            <a:p>
              <a:r>
                <a:rPr lang="en-GB" sz="2800" b="1" dirty="0">
                  <a:latin typeface="Century Gothic" panose="020B0502020202020204" pitchFamily="34" charset="0"/>
                </a:rPr>
                <a:t>B</a:t>
              </a:r>
              <a:endParaRPr lang="en-GB" sz="3200" b="1" dirty="0">
                <a:latin typeface="Century Gothic" panose="020B0502020202020204" pitchFamily="34" charset="0"/>
              </a:endParaRPr>
            </a:p>
          </p:txBody>
        </p:sp>
        <p:sp>
          <p:nvSpPr>
            <p:cNvPr id="53" name="Arc 52">
              <a:extLst>
                <a:ext uri="{FF2B5EF4-FFF2-40B4-BE49-F238E27FC236}">
                  <a16:creationId xmlns:a16="http://schemas.microsoft.com/office/drawing/2014/main" id="{39DCEED6-819D-4139-AEF3-03D6BC2DF631}"/>
                </a:ext>
              </a:extLst>
            </p:cNvPr>
            <p:cNvSpPr/>
            <p:nvPr/>
          </p:nvSpPr>
          <p:spPr>
            <a:xfrm rot="2552633" flipH="1">
              <a:off x="4012737" y="3295915"/>
              <a:ext cx="660513" cy="251525"/>
            </a:xfrm>
            <a:prstGeom prst="arc">
              <a:avLst>
                <a:gd name="adj1" fmla="val 10988908"/>
                <a:gd name="adj2" fmla="val 2104592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40" name="TextBox 39">
            <a:extLst>
              <a:ext uri="{FF2B5EF4-FFF2-40B4-BE49-F238E27FC236}">
                <a16:creationId xmlns:a16="http://schemas.microsoft.com/office/drawing/2014/main" id="{5BB3C07A-B32C-431B-A36A-F567568AB81E}"/>
              </a:ext>
            </a:extLst>
          </p:cNvPr>
          <p:cNvSpPr txBox="1"/>
          <p:nvPr/>
        </p:nvSpPr>
        <p:spPr>
          <a:xfrm flipH="1">
            <a:off x="254625" y="6086352"/>
            <a:ext cx="1946367" cy="246221"/>
          </a:xfrm>
          <a:prstGeom prst="rect">
            <a:avLst/>
          </a:prstGeom>
          <a:noFill/>
        </p:spPr>
        <p:txBody>
          <a:bodyPr wrap="none" rtlCol="0">
            <a:spAutoFit/>
          </a:bodyPr>
          <a:lstStyle/>
          <a:p>
            <a:r>
              <a:rPr lang="en-GB" sz="1000" b="1" i="1" dirty="0">
                <a:latin typeface="Century Gothic" panose="020B0502020202020204" pitchFamily="34" charset="0"/>
              </a:rPr>
              <a:t>Triangles not drawn to scale.</a:t>
            </a:r>
          </a:p>
        </p:txBody>
      </p:sp>
      <p:sp>
        <p:nvSpPr>
          <p:cNvPr id="54" name="TextBox 53">
            <a:extLst>
              <a:ext uri="{FF2B5EF4-FFF2-40B4-BE49-F238E27FC236}">
                <a16:creationId xmlns:a16="http://schemas.microsoft.com/office/drawing/2014/main" id="{226EE835-90DB-44F2-826C-34405E69B345}"/>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1823962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is the odd one out?</a:t>
            </a:r>
            <a:endParaRPr lang="en-GB" sz="2000" b="1" u="sng" dirty="0">
              <a:solidFill>
                <a:schemeClr val="tx1"/>
              </a:solidFill>
              <a:latin typeface="Century Gothic" panose="020B0502020202020204" pitchFamily="34" charset="0"/>
            </a:endParaRPr>
          </a:p>
        </p:txBody>
      </p:sp>
      <p:grpSp>
        <p:nvGrpSpPr>
          <p:cNvPr id="4" name="Group 3">
            <a:extLst>
              <a:ext uri="{FF2B5EF4-FFF2-40B4-BE49-F238E27FC236}">
                <a16:creationId xmlns:a16="http://schemas.microsoft.com/office/drawing/2014/main" id="{C05A12AC-EA4F-44CE-A1D6-8249D5831451}"/>
              </a:ext>
            </a:extLst>
          </p:cNvPr>
          <p:cNvGrpSpPr/>
          <p:nvPr/>
        </p:nvGrpSpPr>
        <p:grpSpPr>
          <a:xfrm>
            <a:off x="1381208" y="4421715"/>
            <a:ext cx="3071788" cy="1557833"/>
            <a:chOff x="1932376" y="4500345"/>
            <a:chExt cx="3071788" cy="1557833"/>
          </a:xfrm>
        </p:grpSpPr>
        <p:sp>
          <p:nvSpPr>
            <p:cNvPr id="15" name="Isosceles Triangle 14">
              <a:extLst>
                <a:ext uri="{FF2B5EF4-FFF2-40B4-BE49-F238E27FC236}">
                  <a16:creationId xmlns:a16="http://schemas.microsoft.com/office/drawing/2014/main" id="{3076DF4A-BDFA-4533-9B2B-A8D59E429B62}"/>
                </a:ext>
              </a:extLst>
            </p:cNvPr>
            <p:cNvSpPr/>
            <p:nvPr/>
          </p:nvSpPr>
          <p:spPr>
            <a:xfrm flipH="1" flipV="1">
              <a:off x="1932376" y="4676532"/>
              <a:ext cx="3071788" cy="1381646"/>
            </a:xfrm>
            <a:prstGeom prst="triangle">
              <a:avLst>
                <a:gd name="adj" fmla="val 5347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SassoonCRInfantMedium" panose="02000603020000020003" pitchFamily="2" charset="0"/>
              </a:endParaRPr>
            </a:p>
          </p:txBody>
        </p:sp>
        <p:sp>
          <p:nvSpPr>
            <p:cNvPr id="20" name="TextBox 19">
              <a:extLst>
                <a:ext uri="{FF2B5EF4-FFF2-40B4-BE49-F238E27FC236}">
                  <a16:creationId xmlns:a16="http://schemas.microsoft.com/office/drawing/2014/main" id="{AC4E2E7E-2E9B-4A16-B020-0A9B0580CFC8}"/>
                </a:ext>
              </a:extLst>
            </p:cNvPr>
            <p:cNvSpPr txBox="1"/>
            <p:nvPr/>
          </p:nvSpPr>
          <p:spPr>
            <a:xfrm rot="10800000" flipV="1">
              <a:off x="4254639" y="4679347"/>
              <a:ext cx="527709" cy="369332"/>
            </a:xfrm>
            <a:prstGeom prst="rect">
              <a:avLst/>
            </a:prstGeom>
            <a:noFill/>
          </p:spPr>
          <p:txBody>
            <a:bodyPr wrap="none" rtlCol="0">
              <a:spAutoFit/>
            </a:bodyPr>
            <a:lstStyle/>
            <a:p>
              <a:r>
                <a:rPr lang="en-GB" b="1" dirty="0">
                  <a:latin typeface="Century Gothic" panose="020B0502020202020204" pitchFamily="34" charset="0"/>
                </a:rPr>
                <a:t>40˚</a:t>
              </a:r>
            </a:p>
          </p:txBody>
        </p:sp>
        <p:sp>
          <p:nvSpPr>
            <p:cNvPr id="21" name="TextBox 20">
              <a:extLst>
                <a:ext uri="{FF2B5EF4-FFF2-40B4-BE49-F238E27FC236}">
                  <a16:creationId xmlns:a16="http://schemas.microsoft.com/office/drawing/2014/main" id="{6A03012E-4BB5-460F-8FC8-4B29F0BEA3C4}"/>
                </a:ext>
              </a:extLst>
            </p:cNvPr>
            <p:cNvSpPr txBox="1"/>
            <p:nvPr/>
          </p:nvSpPr>
          <p:spPr>
            <a:xfrm rot="10800000" flipV="1">
              <a:off x="2172705" y="4679347"/>
              <a:ext cx="527709" cy="369332"/>
            </a:xfrm>
            <a:prstGeom prst="rect">
              <a:avLst/>
            </a:prstGeom>
            <a:noFill/>
          </p:spPr>
          <p:txBody>
            <a:bodyPr wrap="none" rtlCol="0">
              <a:spAutoFit/>
            </a:bodyPr>
            <a:lstStyle/>
            <a:p>
              <a:r>
                <a:rPr lang="en-GB" b="1" dirty="0">
                  <a:latin typeface="Century Gothic" panose="020B0502020202020204" pitchFamily="34" charset="0"/>
                </a:rPr>
                <a:t>65˚</a:t>
              </a:r>
            </a:p>
          </p:txBody>
        </p:sp>
        <p:sp>
          <p:nvSpPr>
            <p:cNvPr id="23" name="Arc 22">
              <a:extLst>
                <a:ext uri="{FF2B5EF4-FFF2-40B4-BE49-F238E27FC236}">
                  <a16:creationId xmlns:a16="http://schemas.microsoft.com/office/drawing/2014/main" id="{8BA92CFC-967D-44B6-B48F-7995904B5CD5}"/>
                </a:ext>
              </a:extLst>
            </p:cNvPr>
            <p:cNvSpPr/>
            <p:nvPr/>
          </p:nvSpPr>
          <p:spPr>
            <a:xfrm rot="17413161" flipH="1" flipV="1">
              <a:off x="2017292" y="4637600"/>
              <a:ext cx="769700" cy="495189"/>
            </a:xfrm>
            <a:prstGeom prst="arc">
              <a:avLst>
                <a:gd name="adj1" fmla="val 12608967"/>
                <a:gd name="adj2" fmla="val 1963745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Arc 23">
              <a:extLst>
                <a:ext uri="{FF2B5EF4-FFF2-40B4-BE49-F238E27FC236}">
                  <a16:creationId xmlns:a16="http://schemas.microsoft.com/office/drawing/2014/main" id="{CFA23B12-ADA7-4124-974A-15EC6CF1C49F}"/>
                </a:ext>
              </a:extLst>
            </p:cNvPr>
            <p:cNvSpPr/>
            <p:nvPr/>
          </p:nvSpPr>
          <p:spPr>
            <a:xfrm rot="3174230" flipH="1" flipV="1">
              <a:off x="4156617" y="4693730"/>
              <a:ext cx="720247" cy="437797"/>
            </a:xfrm>
            <a:prstGeom prst="arc">
              <a:avLst>
                <a:gd name="adj1" fmla="val 14027518"/>
                <a:gd name="adj2" fmla="val 2092337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TextBox 41">
              <a:extLst>
                <a:ext uri="{FF2B5EF4-FFF2-40B4-BE49-F238E27FC236}">
                  <a16:creationId xmlns:a16="http://schemas.microsoft.com/office/drawing/2014/main" id="{82E683EF-9289-4D05-81EF-04DEFFC8ECAF}"/>
                </a:ext>
              </a:extLst>
            </p:cNvPr>
            <p:cNvSpPr txBox="1"/>
            <p:nvPr/>
          </p:nvSpPr>
          <p:spPr>
            <a:xfrm>
              <a:off x="3262124" y="4988075"/>
              <a:ext cx="476412" cy="523220"/>
            </a:xfrm>
            <a:prstGeom prst="rect">
              <a:avLst/>
            </a:prstGeom>
            <a:noFill/>
          </p:spPr>
          <p:txBody>
            <a:bodyPr wrap="none" rtlCol="0">
              <a:spAutoFit/>
            </a:bodyPr>
            <a:lstStyle/>
            <a:p>
              <a:r>
                <a:rPr lang="en-GB" sz="2800" b="1" dirty="0">
                  <a:latin typeface="Century Gothic" panose="020B0502020202020204" pitchFamily="34" charset="0"/>
                </a:rPr>
                <a:t>C</a:t>
              </a:r>
            </a:p>
          </p:txBody>
        </p:sp>
      </p:grpSp>
      <p:grpSp>
        <p:nvGrpSpPr>
          <p:cNvPr id="2" name="Group 1">
            <a:extLst>
              <a:ext uri="{FF2B5EF4-FFF2-40B4-BE49-F238E27FC236}">
                <a16:creationId xmlns:a16="http://schemas.microsoft.com/office/drawing/2014/main" id="{BA11F74D-9445-4CD9-A8F9-E03D54BE3A93}"/>
              </a:ext>
            </a:extLst>
          </p:cNvPr>
          <p:cNvGrpSpPr/>
          <p:nvPr/>
        </p:nvGrpSpPr>
        <p:grpSpPr>
          <a:xfrm>
            <a:off x="5806669" y="3494924"/>
            <a:ext cx="2486302" cy="1901013"/>
            <a:chOff x="5668967" y="2481300"/>
            <a:chExt cx="2486302" cy="1901013"/>
          </a:xfrm>
        </p:grpSpPr>
        <p:sp>
          <p:nvSpPr>
            <p:cNvPr id="25" name="Isosceles Triangle 24">
              <a:extLst>
                <a:ext uri="{FF2B5EF4-FFF2-40B4-BE49-F238E27FC236}">
                  <a16:creationId xmlns:a16="http://schemas.microsoft.com/office/drawing/2014/main" id="{1E02D062-466F-4155-BF04-E362646DF51D}"/>
                </a:ext>
              </a:extLst>
            </p:cNvPr>
            <p:cNvSpPr/>
            <p:nvPr/>
          </p:nvSpPr>
          <p:spPr>
            <a:xfrm flipH="1">
              <a:off x="5668967" y="2481300"/>
              <a:ext cx="2486302" cy="1880754"/>
            </a:xfrm>
            <a:prstGeom prst="triangle">
              <a:avLst>
                <a:gd name="adj" fmla="val 13359"/>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SassoonCRInfantMedium" panose="02000603020000020003" pitchFamily="2" charset="0"/>
              </a:endParaRPr>
            </a:p>
          </p:txBody>
        </p:sp>
        <p:sp>
          <p:nvSpPr>
            <p:cNvPr id="27" name="TextBox 26">
              <a:extLst>
                <a:ext uri="{FF2B5EF4-FFF2-40B4-BE49-F238E27FC236}">
                  <a16:creationId xmlns:a16="http://schemas.microsoft.com/office/drawing/2014/main" id="{58812160-CE36-4870-A170-A912ECAFC6A9}"/>
                </a:ext>
              </a:extLst>
            </p:cNvPr>
            <p:cNvSpPr txBox="1"/>
            <p:nvPr/>
          </p:nvSpPr>
          <p:spPr>
            <a:xfrm>
              <a:off x="5897256" y="4012981"/>
              <a:ext cx="527709" cy="369332"/>
            </a:xfrm>
            <a:prstGeom prst="rect">
              <a:avLst/>
            </a:prstGeom>
            <a:noFill/>
          </p:spPr>
          <p:txBody>
            <a:bodyPr wrap="none" rtlCol="0">
              <a:spAutoFit/>
            </a:bodyPr>
            <a:lstStyle/>
            <a:p>
              <a:r>
                <a:rPr lang="en-GB" b="1" dirty="0">
                  <a:latin typeface="Century Gothic" panose="020B0502020202020204" pitchFamily="34" charset="0"/>
                </a:rPr>
                <a:t>35˚</a:t>
              </a:r>
            </a:p>
          </p:txBody>
        </p:sp>
        <p:sp>
          <p:nvSpPr>
            <p:cNvPr id="28" name="TextBox 27">
              <a:extLst>
                <a:ext uri="{FF2B5EF4-FFF2-40B4-BE49-F238E27FC236}">
                  <a16:creationId xmlns:a16="http://schemas.microsoft.com/office/drawing/2014/main" id="{1A9F6124-1FFE-4884-BD98-50863B4C4ECE}"/>
                </a:ext>
              </a:extLst>
            </p:cNvPr>
            <p:cNvSpPr txBox="1"/>
            <p:nvPr/>
          </p:nvSpPr>
          <p:spPr>
            <a:xfrm>
              <a:off x="7410101" y="2724556"/>
              <a:ext cx="527709" cy="369332"/>
            </a:xfrm>
            <a:prstGeom prst="rect">
              <a:avLst/>
            </a:prstGeom>
            <a:noFill/>
          </p:spPr>
          <p:txBody>
            <a:bodyPr wrap="none" rtlCol="0">
              <a:spAutoFit/>
            </a:bodyPr>
            <a:lstStyle/>
            <a:p>
              <a:r>
                <a:rPr lang="en-GB" b="1" dirty="0">
                  <a:latin typeface="Century Gothic" panose="020B0502020202020204" pitchFamily="34" charset="0"/>
                </a:rPr>
                <a:t>80˚</a:t>
              </a:r>
            </a:p>
          </p:txBody>
        </p:sp>
        <p:sp>
          <p:nvSpPr>
            <p:cNvPr id="33" name="Arc 32">
              <a:extLst>
                <a:ext uri="{FF2B5EF4-FFF2-40B4-BE49-F238E27FC236}">
                  <a16:creationId xmlns:a16="http://schemas.microsoft.com/office/drawing/2014/main" id="{3CEDBF51-F208-4CA7-A233-533955A65E3B}"/>
                </a:ext>
              </a:extLst>
            </p:cNvPr>
            <p:cNvSpPr/>
            <p:nvPr/>
          </p:nvSpPr>
          <p:spPr>
            <a:xfrm rot="3715721" flipH="1">
              <a:off x="6034627" y="4031916"/>
              <a:ext cx="484943" cy="202570"/>
            </a:xfrm>
            <a:prstGeom prst="arc">
              <a:avLst>
                <a:gd name="adj1" fmla="val 10720977"/>
                <a:gd name="adj2" fmla="val 21109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Arc 33">
              <a:extLst>
                <a:ext uri="{FF2B5EF4-FFF2-40B4-BE49-F238E27FC236}">
                  <a16:creationId xmlns:a16="http://schemas.microsoft.com/office/drawing/2014/main" id="{CB7CEC75-7369-43DE-9144-B2BD92D366D7}"/>
                </a:ext>
              </a:extLst>
            </p:cNvPr>
            <p:cNvSpPr/>
            <p:nvPr/>
          </p:nvSpPr>
          <p:spPr>
            <a:xfrm rot="11832073" flipH="1">
              <a:off x="7253575" y="2668613"/>
              <a:ext cx="854157" cy="450678"/>
            </a:xfrm>
            <a:prstGeom prst="arc">
              <a:avLst>
                <a:gd name="adj1" fmla="val 12065724"/>
                <a:gd name="adj2" fmla="val 2006244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3" name="TextBox 42">
              <a:extLst>
                <a:ext uri="{FF2B5EF4-FFF2-40B4-BE49-F238E27FC236}">
                  <a16:creationId xmlns:a16="http://schemas.microsoft.com/office/drawing/2014/main" id="{BB487896-9270-40EA-8F9D-7A83B12F8F2D}"/>
                </a:ext>
              </a:extLst>
            </p:cNvPr>
            <p:cNvSpPr txBox="1"/>
            <p:nvPr/>
          </p:nvSpPr>
          <p:spPr>
            <a:xfrm>
              <a:off x="7063933" y="3489761"/>
              <a:ext cx="452368" cy="523220"/>
            </a:xfrm>
            <a:prstGeom prst="rect">
              <a:avLst/>
            </a:prstGeom>
            <a:noFill/>
          </p:spPr>
          <p:txBody>
            <a:bodyPr wrap="none" rtlCol="0">
              <a:spAutoFit/>
            </a:bodyPr>
            <a:lstStyle/>
            <a:p>
              <a:r>
                <a:rPr lang="en-GB" sz="2800" b="1" dirty="0">
                  <a:latin typeface="Century Gothic" panose="020B0502020202020204" pitchFamily="34" charset="0"/>
                </a:rPr>
                <a:t>D</a:t>
              </a:r>
            </a:p>
          </p:txBody>
        </p:sp>
      </p:grpSp>
      <p:grpSp>
        <p:nvGrpSpPr>
          <p:cNvPr id="6" name="Group 5">
            <a:extLst>
              <a:ext uri="{FF2B5EF4-FFF2-40B4-BE49-F238E27FC236}">
                <a16:creationId xmlns:a16="http://schemas.microsoft.com/office/drawing/2014/main" id="{B9C58B51-2C73-4627-9AE8-F1934ED4ADFF}"/>
              </a:ext>
            </a:extLst>
          </p:cNvPr>
          <p:cNvGrpSpPr/>
          <p:nvPr/>
        </p:nvGrpSpPr>
        <p:grpSpPr>
          <a:xfrm>
            <a:off x="1804519" y="1412124"/>
            <a:ext cx="1719501" cy="2542779"/>
            <a:chOff x="2083695" y="1712811"/>
            <a:chExt cx="1719501" cy="2542779"/>
          </a:xfrm>
        </p:grpSpPr>
        <p:sp>
          <p:nvSpPr>
            <p:cNvPr id="45" name="Arc 44">
              <a:extLst>
                <a:ext uri="{FF2B5EF4-FFF2-40B4-BE49-F238E27FC236}">
                  <a16:creationId xmlns:a16="http://schemas.microsoft.com/office/drawing/2014/main" id="{B3DB6654-03BD-47E9-BAD5-E96559BC6E90}"/>
                </a:ext>
              </a:extLst>
            </p:cNvPr>
            <p:cNvSpPr/>
            <p:nvPr/>
          </p:nvSpPr>
          <p:spPr>
            <a:xfrm rot="8822892" flipH="1">
              <a:off x="2083695" y="2094361"/>
              <a:ext cx="715140" cy="373966"/>
            </a:xfrm>
            <a:prstGeom prst="arc">
              <a:avLst>
                <a:gd name="adj1" fmla="val 11780004"/>
                <a:gd name="adj2" fmla="val 1966625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Isosceles Triangle 48">
              <a:extLst>
                <a:ext uri="{FF2B5EF4-FFF2-40B4-BE49-F238E27FC236}">
                  <a16:creationId xmlns:a16="http://schemas.microsoft.com/office/drawing/2014/main" id="{90FE9935-8402-4294-8D89-0ED94CEF4586}"/>
                </a:ext>
              </a:extLst>
            </p:cNvPr>
            <p:cNvSpPr/>
            <p:nvPr/>
          </p:nvSpPr>
          <p:spPr>
            <a:xfrm rot="5286683" flipH="1">
              <a:off x="1746095" y="2198490"/>
              <a:ext cx="2542779" cy="1571422"/>
            </a:xfrm>
            <a:prstGeom prst="triangle">
              <a:avLst>
                <a:gd name="adj" fmla="val 3486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SassoonCRInfantMedium" panose="02000603020000020003" pitchFamily="2" charset="0"/>
              </a:endParaRPr>
            </a:p>
          </p:txBody>
        </p:sp>
        <p:sp>
          <p:nvSpPr>
            <p:cNvPr id="50" name="TextBox 49">
              <a:extLst>
                <a:ext uri="{FF2B5EF4-FFF2-40B4-BE49-F238E27FC236}">
                  <a16:creationId xmlns:a16="http://schemas.microsoft.com/office/drawing/2014/main" id="{EEAAB864-D190-4B50-AFF7-070DCB82DD7E}"/>
                </a:ext>
              </a:extLst>
            </p:cNvPr>
            <p:cNvSpPr txBox="1"/>
            <p:nvPr/>
          </p:nvSpPr>
          <p:spPr>
            <a:xfrm>
              <a:off x="2177410" y="2096679"/>
              <a:ext cx="527709" cy="369332"/>
            </a:xfrm>
            <a:prstGeom prst="rect">
              <a:avLst/>
            </a:prstGeom>
            <a:noFill/>
          </p:spPr>
          <p:txBody>
            <a:bodyPr wrap="none" rtlCol="0">
              <a:spAutoFit/>
            </a:bodyPr>
            <a:lstStyle/>
            <a:p>
              <a:r>
                <a:rPr lang="en-GB" b="1" dirty="0">
                  <a:latin typeface="Century Gothic" panose="020B0502020202020204" pitchFamily="34" charset="0"/>
                </a:rPr>
                <a:t>40˚</a:t>
              </a:r>
            </a:p>
          </p:txBody>
        </p:sp>
        <p:sp>
          <p:nvSpPr>
            <p:cNvPr id="51" name="TextBox 50">
              <a:extLst>
                <a:ext uri="{FF2B5EF4-FFF2-40B4-BE49-F238E27FC236}">
                  <a16:creationId xmlns:a16="http://schemas.microsoft.com/office/drawing/2014/main" id="{5DA42DC1-134D-4285-9994-BD9C879F2475}"/>
                </a:ext>
              </a:extLst>
            </p:cNvPr>
            <p:cNvSpPr txBox="1"/>
            <p:nvPr/>
          </p:nvSpPr>
          <p:spPr>
            <a:xfrm>
              <a:off x="2231642" y="3682037"/>
              <a:ext cx="527709" cy="369332"/>
            </a:xfrm>
            <a:prstGeom prst="rect">
              <a:avLst/>
            </a:prstGeom>
            <a:noFill/>
          </p:spPr>
          <p:txBody>
            <a:bodyPr wrap="none" rtlCol="0">
              <a:spAutoFit/>
            </a:bodyPr>
            <a:lstStyle/>
            <a:p>
              <a:r>
                <a:rPr lang="en-GB" b="1" dirty="0">
                  <a:latin typeface="Century Gothic" panose="020B0502020202020204" pitchFamily="34" charset="0"/>
                </a:rPr>
                <a:t>60˚</a:t>
              </a:r>
            </a:p>
          </p:txBody>
        </p:sp>
        <p:sp>
          <p:nvSpPr>
            <p:cNvPr id="52" name="Arc 51">
              <a:extLst>
                <a:ext uri="{FF2B5EF4-FFF2-40B4-BE49-F238E27FC236}">
                  <a16:creationId xmlns:a16="http://schemas.microsoft.com/office/drawing/2014/main" id="{5E4B605D-573E-456C-B7DC-7581DCDDBF08}"/>
                </a:ext>
              </a:extLst>
            </p:cNvPr>
            <p:cNvSpPr/>
            <p:nvPr/>
          </p:nvSpPr>
          <p:spPr>
            <a:xfrm rot="1868720" flipH="1">
              <a:off x="2109811" y="3675853"/>
              <a:ext cx="732273" cy="386139"/>
            </a:xfrm>
            <a:prstGeom prst="arc">
              <a:avLst>
                <a:gd name="adj1" fmla="val 11587839"/>
                <a:gd name="adj2" fmla="val 2075416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TextBox 47">
              <a:extLst>
                <a:ext uri="{FF2B5EF4-FFF2-40B4-BE49-F238E27FC236}">
                  <a16:creationId xmlns:a16="http://schemas.microsoft.com/office/drawing/2014/main" id="{773DB713-7400-42BB-97D7-BB06E131517A}"/>
                </a:ext>
              </a:extLst>
            </p:cNvPr>
            <p:cNvSpPr txBox="1"/>
            <p:nvPr/>
          </p:nvSpPr>
          <p:spPr>
            <a:xfrm>
              <a:off x="2612187" y="2875082"/>
              <a:ext cx="450764" cy="523220"/>
            </a:xfrm>
            <a:prstGeom prst="rect">
              <a:avLst/>
            </a:prstGeom>
            <a:noFill/>
          </p:spPr>
          <p:txBody>
            <a:bodyPr wrap="none" rtlCol="0">
              <a:spAutoFit/>
            </a:bodyPr>
            <a:lstStyle/>
            <a:p>
              <a:r>
                <a:rPr lang="en-GB" sz="2800" b="1" dirty="0">
                  <a:latin typeface="Century Gothic" panose="020B0502020202020204" pitchFamily="34" charset="0"/>
                </a:rPr>
                <a:t>A</a:t>
              </a:r>
            </a:p>
          </p:txBody>
        </p:sp>
      </p:grpSp>
      <p:grpSp>
        <p:nvGrpSpPr>
          <p:cNvPr id="3" name="Group 2">
            <a:extLst>
              <a:ext uri="{FF2B5EF4-FFF2-40B4-BE49-F238E27FC236}">
                <a16:creationId xmlns:a16="http://schemas.microsoft.com/office/drawing/2014/main" id="{BA3B76CC-24E4-4750-A0BB-A963313C4FA9}"/>
              </a:ext>
            </a:extLst>
          </p:cNvPr>
          <p:cNvGrpSpPr/>
          <p:nvPr/>
        </p:nvGrpSpPr>
        <p:grpSpPr>
          <a:xfrm>
            <a:off x="5305926" y="1602918"/>
            <a:ext cx="1653735" cy="2239494"/>
            <a:chOff x="3978199" y="1470361"/>
            <a:chExt cx="1653735" cy="2239494"/>
          </a:xfrm>
        </p:grpSpPr>
        <p:sp>
          <p:nvSpPr>
            <p:cNvPr id="36" name="Isosceles Triangle 35">
              <a:extLst>
                <a:ext uri="{FF2B5EF4-FFF2-40B4-BE49-F238E27FC236}">
                  <a16:creationId xmlns:a16="http://schemas.microsoft.com/office/drawing/2014/main" id="{5A1CC53E-2E8A-4266-A616-6DC653C98329}"/>
                </a:ext>
              </a:extLst>
            </p:cNvPr>
            <p:cNvSpPr/>
            <p:nvPr/>
          </p:nvSpPr>
          <p:spPr>
            <a:xfrm flipH="1">
              <a:off x="3978199" y="1470361"/>
              <a:ext cx="1653735" cy="2164065"/>
            </a:xfrm>
            <a:prstGeom prst="triangle">
              <a:avLst>
                <a:gd name="adj" fmla="val 5037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SassoonCRInfantMedium" panose="02000603020000020003" pitchFamily="2" charset="0"/>
              </a:endParaRPr>
            </a:p>
          </p:txBody>
        </p:sp>
        <p:sp>
          <p:nvSpPr>
            <p:cNvPr id="37" name="TextBox 36">
              <a:extLst>
                <a:ext uri="{FF2B5EF4-FFF2-40B4-BE49-F238E27FC236}">
                  <a16:creationId xmlns:a16="http://schemas.microsoft.com/office/drawing/2014/main" id="{993BE0F7-C947-4E00-8FDE-5DAAD9A97FA7}"/>
                </a:ext>
              </a:extLst>
            </p:cNvPr>
            <p:cNvSpPr txBox="1"/>
            <p:nvPr/>
          </p:nvSpPr>
          <p:spPr>
            <a:xfrm>
              <a:off x="5069461" y="3287243"/>
              <a:ext cx="527709" cy="369332"/>
            </a:xfrm>
            <a:prstGeom prst="rect">
              <a:avLst/>
            </a:prstGeom>
            <a:noFill/>
          </p:spPr>
          <p:txBody>
            <a:bodyPr wrap="none" rtlCol="0">
              <a:spAutoFit/>
            </a:bodyPr>
            <a:lstStyle/>
            <a:p>
              <a:r>
                <a:rPr lang="en-GB" b="1" dirty="0">
                  <a:latin typeface="Century Gothic" panose="020B0502020202020204" pitchFamily="34" charset="0"/>
                </a:rPr>
                <a:t>75˚</a:t>
              </a:r>
            </a:p>
          </p:txBody>
        </p:sp>
        <p:sp>
          <p:nvSpPr>
            <p:cNvPr id="38" name="TextBox 37">
              <a:extLst>
                <a:ext uri="{FF2B5EF4-FFF2-40B4-BE49-F238E27FC236}">
                  <a16:creationId xmlns:a16="http://schemas.microsoft.com/office/drawing/2014/main" id="{37C5C00D-E507-4424-9DFC-A08C440B81EA}"/>
                </a:ext>
              </a:extLst>
            </p:cNvPr>
            <p:cNvSpPr txBox="1"/>
            <p:nvPr/>
          </p:nvSpPr>
          <p:spPr>
            <a:xfrm>
              <a:off x="4010914" y="3292266"/>
              <a:ext cx="527709" cy="369332"/>
            </a:xfrm>
            <a:prstGeom prst="rect">
              <a:avLst/>
            </a:prstGeom>
            <a:noFill/>
          </p:spPr>
          <p:txBody>
            <a:bodyPr wrap="none" rtlCol="0">
              <a:spAutoFit/>
            </a:bodyPr>
            <a:lstStyle/>
            <a:p>
              <a:r>
                <a:rPr lang="en-GB" b="1" dirty="0">
                  <a:latin typeface="Century Gothic" panose="020B0502020202020204" pitchFamily="34" charset="0"/>
                </a:rPr>
                <a:t>75˚</a:t>
              </a:r>
            </a:p>
          </p:txBody>
        </p:sp>
        <p:sp>
          <p:nvSpPr>
            <p:cNvPr id="39" name="Arc 38">
              <a:extLst>
                <a:ext uri="{FF2B5EF4-FFF2-40B4-BE49-F238E27FC236}">
                  <a16:creationId xmlns:a16="http://schemas.microsoft.com/office/drawing/2014/main" id="{ACD9FC0D-4E05-4ED7-811F-D59BED0355E2}"/>
                </a:ext>
              </a:extLst>
            </p:cNvPr>
            <p:cNvSpPr/>
            <p:nvPr/>
          </p:nvSpPr>
          <p:spPr>
            <a:xfrm rot="18425770" flipH="1">
              <a:off x="4909380" y="3253836"/>
              <a:ext cx="660513" cy="251525"/>
            </a:xfrm>
            <a:prstGeom prst="arc">
              <a:avLst>
                <a:gd name="adj1" fmla="val 10720977"/>
                <a:gd name="adj2" fmla="val 2155630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TextBox 40">
              <a:extLst>
                <a:ext uri="{FF2B5EF4-FFF2-40B4-BE49-F238E27FC236}">
                  <a16:creationId xmlns:a16="http://schemas.microsoft.com/office/drawing/2014/main" id="{70D80C15-DA66-47B2-BCBA-5FCED050B053}"/>
                </a:ext>
              </a:extLst>
            </p:cNvPr>
            <p:cNvSpPr txBox="1"/>
            <p:nvPr/>
          </p:nvSpPr>
          <p:spPr>
            <a:xfrm>
              <a:off x="4597360" y="2523336"/>
              <a:ext cx="391454" cy="523220"/>
            </a:xfrm>
            <a:prstGeom prst="rect">
              <a:avLst/>
            </a:prstGeom>
            <a:noFill/>
          </p:spPr>
          <p:txBody>
            <a:bodyPr wrap="none" rtlCol="0">
              <a:spAutoFit/>
            </a:bodyPr>
            <a:lstStyle/>
            <a:p>
              <a:r>
                <a:rPr lang="en-GB" sz="2800" b="1" dirty="0">
                  <a:latin typeface="Century Gothic" panose="020B0502020202020204" pitchFamily="34" charset="0"/>
                </a:rPr>
                <a:t>B</a:t>
              </a:r>
              <a:endParaRPr lang="en-GB" sz="3200" b="1" dirty="0">
                <a:latin typeface="Century Gothic" panose="020B0502020202020204" pitchFamily="34" charset="0"/>
              </a:endParaRPr>
            </a:p>
          </p:txBody>
        </p:sp>
        <p:sp>
          <p:nvSpPr>
            <p:cNvPr id="53" name="Arc 52">
              <a:extLst>
                <a:ext uri="{FF2B5EF4-FFF2-40B4-BE49-F238E27FC236}">
                  <a16:creationId xmlns:a16="http://schemas.microsoft.com/office/drawing/2014/main" id="{39DCEED6-819D-4139-AEF3-03D6BC2DF631}"/>
                </a:ext>
              </a:extLst>
            </p:cNvPr>
            <p:cNvSpPr/>
            <p:nvPr/>
          </p:nvSpPr>
          <p:spPr>
            <a:xfrm rot="2552633" flipH="1">
              <a:off x="4012737" y="3295915"/>
              <a:ext cx="660513" cy="251525"/>
            </a:xfrm>
            <a:prstGeom prst="arc">
              <a:avLst>
                <a:gd name="adj1" fmla="val 10988908"/>
                <a:gd name="adj2" fmla="val 2104592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5" name="Rectangle 4">
            <a:extLst>
              <a:ext uri="{FF2B5EF4-FFF2-40B4-BE49-F238E27FC236}">
                <a16:creationId xmlns:a16="http://schemas.microsoft.com/office/drawing/2014/main" id="{FCEEA359-9119-445E-9ABF-50C10DE64367}"/>
              </a:ext>
            </a:extLst>
          </p:cNvPr>
          <p:cNvSpPr/>
          <p:nvPr/>
        </p:nvSpPr>
        <p:spPr>
          <a:xfrm>
            <a:off x="6458687" y="1521378"/>
            <a:ext cx="2380924" cy="1015663"/>
          </a:xfrm>
          <a:prstGeom prst="rect">
            <a:avLst/>
          </a:prstGeom>
        </p:spPr>
        <p:txBody>
          <a:bodyPr wrap="square">
            <a:spAutoFit/>
          </a:bodyPr>
          <a:lstStyle/>
          <a:p>
            <a:pPr lvl="0" defTabSz="685800">
              <a:defRPr/>
            </a:pPr>
            <a:r>
              <a:rPr lang="en-GB" sz="2000" b="1" dirty="0">
                <a:solidFill>
                  <a:srgbClr val="FF0000"/>
                </a:solidFill>
                <a:latin typeface="Century Gothic" panose="020B0502020202020204" pitchFamily="34" charset="0"/>
              </a:rPr>
              <a:t>B is an isosceles triangle and the rest are scalene.</a:t>
            </a:r>
          </a:p>
        </p:txBody>
      </p:sp>
      <p:sp>
        <p:nvSpPr>
          <p:cNvPr id="40" name="TextBox 39">
            <a:extLst>
              <a:ext uri="{FF2B5EF4-FFF2-40B4-BE49-F238E27FC236}">
                <a16:creationId xmlns:a16="http://schemas.microsoft.com/office/drawing/2014/main" id="{5BB3C07A-B32C-431B-A36A-F567568AB81E}"/>
              </a:ext>
            </a:extLst>
          </p:cNvPr>
          <p:cNvSpPr txBox="1"/>
          <p:nvPr/>
        </p:nvSpPr>
        <p:spPr>
          <a:xfrm flipH="1">
            <a:off x="254625" y="6086352"/>
            <a:ext cx="1946367" cy="246221"/>
          </a:xfrm>
          <a:prstGeom prst="rect">
            <a:avLst/>
          </a:prstGeom>
          <a:noFill/>
        </p:spPr>
        <p:txBody>
          <a:bodyPr wrap="none" rtlCol="0">
            <a:spAutoFit/>
          </a:bodyPr>
          <a:lstStyle/>
          <a:p>
            <a:r>
              <a:rPr lang="en-GB" sz="1000" b="1" i="1" dirty="0">
                <a:latin typeface="Century Gothic" panose="020B0502020202020204" pitchFamily="34" charset="0"/>
              </a:rPr>
              <a:t>Triangles not drawn to scale.</a:t>
            </a:r>
          </a:p>
        </p:txBody>
      </p:sp>
      <p:sp>
        <p:nvSpPr>
          <p:cNvPr id="54" name="TextBox 53">
            <a:extLst>
              <a:ext uri="{FF2B5EF4-FFF2-40B4-BE49-F238E27FC236}">
                <a16:creationId xmlns:a16="http://schemas.microsoft.com/office/drawing/2014/main" id="{858884D4-F702-4C1C-87AC-63C206862103}"/>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345680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r>
              <a:rPr lang="en-GB" sz="2000" b="1" u="sng" dirty="0">
                <a:solidFill>
                  <a:schemeClr val="bg2">
                    <a:lumMod val="50000"/>
                  </a:schemeClr>
                </a:solidFill>
                <a:latin typeface="Century Gothic" panose="020B0502020202020204" pitchFamily="34" charset="0"/>
              </a:rPr>
              <a:t>Friday 22</a:t>
            </a:r>
            <a:r>
              <a:rPr lang="en-GB" sz="2000" b="1" u="sng" baseline="30000" dirty="0">
                <a:solidFill>
                  <a:schemeClr val="bg2">
                    <a:lumMod val="50000"/>
                  </a:schemeClr>
                </a:solidFill>
                <a:latin typeface="Century Gothic" panose="020B0502020202020204" pitchFamily="34" charset="0"/>
              </a:rPr>
              <a:t>nd</a:t>
            </a:r>
            <a:r>
              <a:rPr lang="en-GB" sz="2000" b="1" u="sng" dirty="0">
                <a:solidFill>
                  <a:schemeClr val="bg2">
                    <a:lumMod val="50000"/>
                  </a:schemeClr>
                </a:solidFill>
                <a:latin typeface="Century Gothic" panose="020B0502020202020204" pitchFamily="34" charset="0"/>
              </a:rPr>
              <a:t> May 2020</a:t>
            </a:r>
            <a:endParaRPr lang="en-GB" sz="28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Adam thinks he has chosen the correct degrees for the total of angle A and angle B.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Do you agree? Explain why. </a:t>
            </a:r>
          </a:p>
        </p:txBody>
      </p:sp>
      <p:graphicFrame>
        <p:nvGraphicFramePr>
          <p:cNvPr id="7" name="Table 6">
            <a:extLst>
              <a:ext uri="{FF2B5EF4-FFF2-40B4-BE49-F238E27FC236}">
                <a16:creationId xmlns:a16="http://schemas.microsoft.com/office/drawing/2014/main" id="{345953C3-1A92-42F5-9F0E-5E48A4874E04}"/>
              </a:ext>
            </a:extLst>
          </p:cNvPr>
          <p:cNvGraphicFramePr>
            <a:graphicFrameLocks noGrp="1"/>
          </p:cNvGraphicFramePr>
          <p:nvPr/>
        </p:nvGraphicFramePr>
        <p:xfrm>
          <a:off x="1107549" y="1775577"/>
          <a:ext cx="4531607" cy="3239253"/>
        </p:xfrm>
        <a:graphic>
          <a:graphicData uri="http://schemas.openxmlformats.org/drawingml/2006/table">
            <a:tbl>
              <a:tblPr firstRow="1" bandRow="1">
                <a:tableStyleId>{5940675A-B579-460E-94D1-54222C63F5DA}</a:tableStyleId>
              </a:tblPr>
              <a:tblGrid>
                <a:gridCol w="646177">
                  <a:extLst>
                    <a:ext uri="{9D8B030D-6E8A-4147-A177-3AD203B41FA5}">
                      <a16:colId xmlns:a16="http://schemas.microsoft.com/office/drawing/2014/main" val="3436032524"/>
                    </a:ext>
                  </a:extLst>
                </a:gridCol>
                <a:gridCol w="654545">
                  <a:extLst>
                    <a:ext uri="{9D8B030D-6E8A-4147-A177-3AD203B41FA5}">
                      <a16:colId xmlns:a16="http://schemas.microsoft.com/office/drawing/2014/main" val="1672385301"/>
                    </a:ext>
                  </a:extLst>
                </a:gridCol>
                <a:gridCol w="646177">
                  <a:extLst>
                    <a:ext uri="{9D8B030D-6E8A-4147-A177-3AD203B41FA5}">
                      <a16:colId xmlns:a16="http://schemas.microsoft.com/office/drawing/2014/main" val="2560016150"/>
                    </a:ext>
                  </a:extLst>
                </a:gridCol>
                <a:gridCol w="646177">
                  <a:extLst>
                    <a:ext uri="{9D8B030D-6E8A-4147-A177-3AD203B41FA5}">
                      <a16:colId xmlns:a16="http://schemas.microsoft.com/office/drawing/2014/main" val="2590398753"/>
                    </a:ext>
                  </a:extLst>
                </a:gridCol>
                <a:gridCol w="646177">
                  <a:extLst>
                    <a:ext uri="{9D8B030D-6E8A-4147-A177-3AD203B41FA5}">
                      <a16:colId xmlns:a16="http://schemas.microsoft.com/office/drawing/2014/main" val="2507980967"/>
                    </a:ext>
                  </a:extLst>
                </a:gridCol>
                <a:gridCol w="646177">
                  <a:extLst>
                    <a:ext uri="{9D8B030D-6E8A-4147-A177-3AD203B41FA5}">
                      <a16:colId xmlns:a16="http://schemas.microsoft.com/office/drawing/2014/main" val="1566551994"/>
                    </a:ext>
                  </a:extLst>
                </a:gridCol>
                <a:gridCol w="646177">
                  <a:extLst>
                    <a:ext uri="{9D8B030D-6E8A-4147-A177-3AD203B41FA5}">
                      <a16:colId xmlns:a16="http://schemas.microsoft.com/office/drawing/2014/main" val="258075744"/>
                    </a:ext>
                  </a:extLst>
                </a:gridCol>
              </a:tblGrid>
              <a:tr h="654545">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95495726"/>
                  </a:ext>
                </a:extLst>
              </a:tr>
              <a:tr h="646177">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5481689"/>
                  </a:ext>
                </a:extLst>
              </a:tr>
              <a:tr h="646177">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09426212"/>
                  </a:ext>
                </a:extLst>
              </a:tr>
              <a:tr h="646177">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5488053"/>
                  </a:ext>
                </a:extLst>
              </a:tr>
              <a:tr h="646177">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1869"/>
                  </a:ext>
                </a:extLst>
              </a:tr>
            </a:tbl>
          </a:graphicData>
        </a:graphic>
      </p:graphicFrame>
      <p:sp>
        <p:nvSpPr>
          <p:cNvPr id="9" name="Rectangle 8">
            <a:extLst>
              <a:ext uri="{FF2B5EF4-FFF2-40B4-BE49-F238E27FC236}">
                <a16:creationId xmlns:a16="http://schemas.microsoft.com/office/drawing/2014/main" id="{453632CE-C9A0-4C0A-9123-A0F957AA4DB0}"/>
              </a:ext>
            </a:extLst>
          </p:cNvPr>
          <p:cNvSpPr/>
          <p:nvPr/>
        </p:nvSpPr>
        <p:spPr>
          <a:xfrm>
            <a:off x="1747227" y="2421510"/>
            <a:ext cx="3240000" cy="193818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latin typeface="Century Gothic" panose="020B0502020202020204" pitchFamily="34" charset="0"/>
            </a:endParaRPr>
          </a:p>
        </p:txBody>
      </p:sp>
      <p:sp>
        <p:nvSpPr>
          <p:cNvPr id="12" name="TextBox 11">
            <a:extLst>
              <a:ext uri="{FF2B5EF4-FFF2-40B4-BE49-F238E27FC236}">
                <a16:creationId xmlns:a16="http://schemas.microsoft.com/office/drawing/2014/main" id="{14CC834A-F467-492C-A68A-6A61520BD4C8}"/>
              </a:ext>
            </a:extLst>
          </p:cNvPr>
          <p:cNvSpPr txBox="1"/>
          <p:nvPr/>
        </p:nvSpPr>
        <p:spPr>
          <a:xfrm>
            <a:off x="2584895" y="2334189"/>
            <a:ext cx="333746" cy="400110"/>
          </a:xfrm>
          <a:prstGeom prst="rect">
            <a:avLst/>
          </a:prstGeom>
          <a:noFill/>
        </p:spPr>
        <p:txBody>
          <a:bodyPr wrap="none" rtlCol="0" anchor="ctr">
            <a:spAutoFit/>
          </a:bodyPr>
          <a:lstStyle/>
          <a:p>
            <a:pPr algn="ctr"/>
            <a:r>
              <a:rPr lang="en-GB" sz="2000" b="1" dirty="0">
                <a:latin typeface="Century Gothic" panose="020B0502020202020204" pitchFamily="34" charset="0"/>
              </a:rPr>
              <a:t>B</a:t>
            </a:r>
          </a:p>
        </p:txBody>
      </p:sp>
      <p:sp>
        <p:nvSpPr>
          <p:cNvPr id="37" name="Arc 36">
            <a:extLst>
              <a:ext uri="{FF2B5EF4-FFF2-40B4-BE49-F238E27FC236}">
                <a16:creationId xmlns:a16="http://schemas.microsoft.com/office/drawing/2014/main" id="{2D59E08F-FBC3-432F-A65A-2C3176F439A8}"/>
              </a:ext>
            </a:extLst>
          </p:cNvPr>
          <p:cNvSpPr/>
          <p:nvPr/>
        </p:nvSpPr>
        <p:spPr>
          <a:xfrm rot="8694454" flipH="1">
            <a:off x="2179214" y="2264715"/>
            <a:ext cx="425455" cy="425455"/>
          </a:xfrm>
          <a:prstGeom prst="arc">
            <a:avLst>
              <a:gd name="adj1" fmla="val 14330941"/>
              <a:gd name="adj2" fmla="val 20370087"/>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b="1" dirty="0">
              <a:latin typeface="Century Gothic" panose="020B0502020202020204" pitchFamily="34" charset="0"/>
            </a:endParaRPr>
          </a:p>
        </p:txBody>
      </p:sp>
      <p:sp>
        <p:nvSpPr>
          <p:cNvPr id="2" name="Right Triangle 1">
            <a:extLst>
              <a:ext uri="{FF2B5EF4-FFF2-40B4-BE49-F238E27FC236}">
                <a16:creationId xmlns:a16="http://schemas.microsoft.com/office/drawing/2014/main" id="{7C2CA90C-7C82-470D-8BBC-C68179300937}"/>
              </a:ext>
            </a:extLst>
          </p:cNvPr>
          <p:cNvSpPr/>
          <p:nvPr/>
        </p:nvSpPr>
        <p:spPr>
          <a:xfrm>
            <a:off x="2407333" y="2436702"/>
            <a:ext cx="1936578" cy="1919904"/>
          </a:xfrm>
          <a:prstGeom prst="r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92A8D64E-34DE-4721-8E23-BB4CD6487AC8}"/>
              </a:ext>
            </a:extLst>
          </p:cNvPr>
          <p:cNvGrpSpPr/>
          <p:nvPr/>
        </p:nvGrpSpPr>
        <p:grpSpPr>
          <a:xfrm>
            <a:off x="6083536" y="2352376"/>
            <a:ext cx="1350959" cy="2171493"/>
            <a:chOff x="6807582" y="1900759"/>
            <a:chExt cx="1350959" cy="2171493"/>
          </a:xfrm>
        </p:grpSpPr>
        <p:sp>
          <p:nvSpPr>
            <p:cNvPr id="21" name="Rectangle: Rounded Corners 20">
              <a:extLst>
                <a:ext uri="{FF2B5EF4-FFF2-40B4-BE49-F238E27FC236}">
                  <a16:creationId xmlns:a16="http://schemas.microsoft.com/office/drawing/2014/main" id="{04C904C7-F9D2-4A87-93C9-189E3E6F7680}"/>
                </a:ext>
              </a:extLst>
            </p:cNvPr>
            <p:cNvSpPr/>
            <p:nvPr/>
          </p:nvSpPr>
          <p:spPr>
            <a:xfrm>
              <a:off x="6807582" y="2730881"/>
              <a:ext cx="1254904" cy="54440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270</a:t>
              </a:r>
              <a:r>
                <a:rPr lang="en-GB" sz="2400" b="1" dirty="0">
                  <a:solidFill>
                    <a:schemeClr val="tx1"/>
                  </a:solidFill>
                  <a:latin typeface="Century Gothic" panose="020B0502020202020204" pitchFamily="34" charset="0"/>
                  <a:sym typeface="Symbol" panose="05050102010706020507" pitchFamily="18" charset="2"/>
                </a:rPr>
                <a:t></a:t>
              </a:r>
              <a:endParaRPr lang="en-GB" sz="2400" b="1" dirty="0">
                <a:solidFill>
                  <a:schemeClr val="tx1"/>
                </a:solidFill>
                <a:latin typeface="Century Gothic" panose="020B0502020202020204" pitchFamily="34" charset="0"/>
              </a:endParaRPr>
            </a:p>
          </p:txBody>
        </p:sp>
        <p:sp>
          <p:nvSpPr>
            <p:cNvPr id="23" name="Rectangle: Rounded Corners 22">
              <a:extLst>
                <a:ext uri="{FF2B5EF4-FFF2-40B4-BE49-F238E27FC236}">
                  <a16:creationId xmlns:a16="http://schemas.microsoft.com/office/drawing/2014/main" id="{475EA265-50CF-451E-8184-EFD89C1DB855}"/>
                </a:ext>
              </a:extLst>
            </p:cNvPr>
            <p:cNvSpPr/>
            <p:nvPr/>
          </p:nvSpPr>
          <p:spPr>
            <a:xfrm>
              <a:off x="6807582" y="3527847"/>
              <a:ext cx="1254904" cy="54440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90</a:t>
              </a:r>
              <a:r>
                <a:rPr lang="en-GB" sz="2400" b="1" dirty="0">
                  <a:solidFill>
                    <a:schemeClr val="tx1"/>
                  </a:solidFill>
                  <a:latin typeface="Century Gothic" panose="020B0502020202020204" pitchFamily="34" charset="0"/>
                  <a:sym typeface="Symbol" panose="05050102010706020507" pitchFamily="18" charset="2"/>
                </a:rPr>
                <a:t></a:t>
              </a:r>
              <a:endParaRPr lang="en-GB" sz="2400" b="1" dirty="0">
                <a:solidFill>
                  <a:schemeClr val="tx1"/>
                </a:solidFill>
                <a:latin typeface="Century Gothic" panose="020B0502020202020204" pitchFamily="34" charset="0"/>
              </a:endParaRPr>
            </a:p>
          </p:txBody>
        </p:sp>
        <p:grpSp>
          <p:nvGrpSpPr>
            <p:cNvPr id="4" name="Group 3">
              <a:extLst>
                <a:ext uri="{FF2B5EF4-FFF2-40B4-BE49-F238E27FC236}">
                  <a16:creationId xmlns:a16="http://schemas.microsoft.com/office/drawing/2014/main" id="{B1967B33-7CB1-4CF1-87FE-5E1848E4FDA4}"/>
                </a:ext>
              </a:extLst>
            </p:cNvPr>
            <p:cNvGrpSpPr/>
            <p:nvPr/>
          </p:nvGrpSpPr>
          <p:grpSpPr>
            <a:xfrm>
              <a:off x="6807582" y="1900759"/>
              <a:ext cx="1350959" cy="769441"/>
              <a:chOff x="1628104" y="4667063"/>
              <a:chExt cx="1350959" cy="769441"/>
            </a:xfrm>
          </p:grpSpPr>
          <p:sp>
            <p:nvSpPr>
              <p:cNvPr id="20" name="Rectangle: Rounded Corners 19">
                <a:extLst>
                  <a:ext uri="{FF2B5EF4-FFF2-40B4-BE49-F238E27FC236}">
                    <a16:creationId xmlns:a16="http://schemas.microsoft.com/office/drawing/2014/main" id="{6F5083EA-AC4A-4E55-B8BB-3B03D63C59F3}"/>
                  </a:ext>
                </a:extLst>
              </p:cNvPr>
              <p:cNvSpPr/>
              <p:nvPr/>
            </p:nvSpPr>
            <p:spPr>
              <a:xfrm>
                <a:off x="1628104" y="4684194"/>
                <a:ext cx="1254904" cy="54440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135</a:t>
                </a:r>
                <a:r>
                  <a:rPr lang="en-GB" sz="2400" b="1" dirty="0">
                    <a:solidFill>
                      <a:schemeClr val="tx1"/>
                    </a:solidFill>
                    <a:latin typeface="Century Gothic" panose="020B0502020202020204" pitchFamily="34" charset="0"/>
                    <a:sym typeface="Symbol" panose="05050102010706020507" pitchFamily="18" charset="2"/>
                  </a:rPr>
                  <a:t></a:t>
                </a:r>
                <a:endParaRPr lang="en-GB" sz="2400" b="1" dirty="0">
                  <a:solidFill>
                    <a:schemeClr val="tx1"/>
                  </a:solidFill>
                  <a:latin typeface="Century Gothic" panose="020B0502020202020204" pitchFamily="34" charset="0"/>
                </a:endParaRPr>
              </a:p>
            </p:txBody>
          </p:sp>
          <p:sp>
            <p:nvSpPr>
              <p:cNvPr id="24" name="Rectangle 23">
                <a:extLst>
                  <a:ext uri="{FF2B5EF4-FFF2-40B4-BE49-F238E27FC236}">
                    <a16:creationId xmlns:a16="http://schemas.microsoft.com/office/drawing/2014/main" id="{A9353C5F-FA50-402D-8A87-F25FBF09F27F}"/>
                  </a:ext>
                </a:extLst>
              </p:cNvPr>
              <p:cNvSpPr/>
              <p:nvPr/>
            </p:nvSpPr>
            <p:spPr>
              <a:xfrm>
                <a:off x="2350365" y="4667063"/>
                <a:ext cx="628698" cy="769441"/>
              </a:xfrm>
              <a:prstGeom prst="rect">
                <a:avLst/>
              </a:prstGeom>
            </p:spPr>
            <p:txBody>
              <a:bodyPr wrap="none">
                <a:spAutoFit/>
              </a:bodyPr>
              <a:lstStyle/>
              <a:p>
                <a:r>
                  <a:rPr lang="en-GB" sz="4400" b="1" dirty="0">
                    <a:latin typeface="Century Gothic" panose="020B0502020202020204" pitchFamily="34" charset="0"/>
                    <a:sym typeface="Wingdings" panose="05000000000000000000" pitchFamily="2" charset="2"/>
                  </a:rPr>
                  <a:t></a:t>
                </a:r>
                <a:endParaRPr lang="en-GB" sz="4400" dirty="0"/>
              </a:p>
            </p:txBody>
          </p:sp>
        </p:grpSp>
      </p:grpSp>
      <p:sp>
        <p:nvSpPr>
          <p:cNvPr id="25" name="Rectangle 24">
            <a:extLst>
              <a:ext uri="{FF2B5EF4-FFF2-40B4-BE49-F238E27FC236}">
                <a16:creationId xmlns:a16="http://schemas.microsoft.com/office/drawing/2014/main" id="{383417F6-1341-471F-AB9F-3745ECC6C7A6}"/>
              </a:ext>
            </a:extLst>
          </p:cNvPr>
          <p:cNvSpPr/>
          <p:nvPr/>
        </p:nvSpPr>
        <p:spPr>
          <a:xfrm>
            <a:off x="1745908" y="4184974"/>
            <a:ext cx="171632" cy="1716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latin typeface="Century Gothic" panose="020B0502020202020204" pitchFamily="34" charset="0"/>
            </a:endParaRPr>
          </a:p>
        </p:txBody>
      </p:sp>
      <p:sp>
        <p:nvSpPr>
          <p:cNvPr id="22" name="TextBox 21">
            <a:extLst>
              <a:ext uri="{FF2B5EF4-FFF2-40B4-BE49-F238E27FC236}">
                <a16:creationId xmlns:a16="http://schemas.microsoft.com/office/drawing/2014/main" id="{E488414B-FBEA-4227-B6B0-FFC7E1CDE2D6}"/>
              </a:ext>
            </a:extLst>
          </p:cNvPr>
          <p:cNvSpPr txBox="1"/>
          <p:nvPr/>
        </p:nvSpPr>
        <p:spPr>
          <a:xfrm>
            <a:off x="2377784" y="2679099"/>
            <a:ext cx="339836" cy="363736"/>
          </a:xfrm>
          <a:prstGeom prst="rect">
            <a:avLst/>
          </a:prstGeom>
          <a:noFill/>
        </p:spPr>
        <p:txBody>
          <a:bodyPr wrap="none" rtlCol="0" anchor="ctr">
            <a:spAutoFit/>
          </a:bodyPr>
          <a:lstStyle/>
          <a:p>
            <a:pPr algn="ctr"/>
            <a:r>
              <a:rPr lang="en-GB" sz="2000" b="1" dirty="0">
                <a:latin typeface="Century Gothic" panose="020B0502020202020204" pitchFamily="34" charset="0"/>
              </a:rPr>
              <a:t>A</a:t>
            </a:r>
          </a:p>
        </p:txBody>
      </p:sp>
      <p:sp>
        <p:nvSpPr>
          <p:cNvPr id="26" name="TextBox 25">
            <a:extLst>
              <a:ext uri="{FF2B5EF4-FFF2-40B4-BE49-F238E27FC236}">
                <a16:creationId xmlns:a16="http://schemas.microsoft.com/office/drawing/2014/main" id="{37DDE411-0575-4830-92D9-1A7B4F952777}"/>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9163537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r>
              <a:rPr lang="en-GB" sz="2000" b="1" dirty="0">
                <a:solidFill>
                  <a:schemeClr val="tx1"/>
                </a:solidFill>
                <a:latin typeface="Century Gothic" panose="020B0502020202020204" pitchFamily="34" charset="0"/>
              </a:rPr>
              <a:t>Adam thinks he has chosen the correct degrees for the total of angle A and angle B.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Do you agree? Explain why. </a:t>
            </a:r>
          </a:p>
          <a:p>
            <a:r>
              <a:rPr lang="en-GB" sz="2000" b="1" dirty="0">
                <a:solidFill>
                  <a:schemeClr val="tx1"/>
                </a:solidFill>
                <a:latin typeface="Century Gothic" panose="020B0502020202020204" pitchFamily="34" charset="0"/>
              </a:rPr>
              <a:t>Adam is not correct because…</a:t>
            </a:r>
          </a:p>
        </p:txBody>
      </p:sp>
      <p:graphicFrame>
        <p:nvGraphicFramePr>
          <p:cNvPr id="7" name="Table 6">
            <a:extLst>
              <a:ext uri="{FF2B5EF4-FFF2-40B4-BE49-F238E27FC236}">
                <a16:creationId xmlns:a16="http://schemas.microsoft.com/office/drawing/2014/main" id="{345953C3-1A92-42F5-9F0E-5E48A4874E04}"/>
              </a:ext>
            </a:extLst>
          </p:cNvPr>
          <p:cNvGraphicFramePr>
            <a:graphicFrameLocks noGrp="1"/>
          </p:cNvGraphicFramePr>
          <p:nvPr/>
        </p:nvGraphicFramePr>
        <p:xfrm>
          <a:off x="1107549" y="1775577"/>
          <a:ext cx="4531607" cy="3239253"/>
        </p:xfrm>
        <a:graphic>
          <a:graphicData uri="http://schemas.openxmlformats.org/drawingml/2006/table">
            <a:tbl>
              <a:tblPr firstRow="1" bandRow="1">
                <a:tableStyleId>{5940675A-B579-460E-94D1-54222C63F5DA}</a:tableStyleId>
              </a:tblPr>
              <a:tblGrid>
                <a:gridCol w="646177">
                  <a:extLst>
                    <a:ext uri="{9D8B030D-6E8A-4147-A177-3AD203B41FA5}">
                      <a16:colId xmlns:a16="http://schemas.microsoft.com/office/drawing/2014/main" val="3436032524"/>
                    </a:ext>
                  </a:extLst>
                </a:gridCol>
                <a:gridCol w="654545">
                  <a:extLst>
                    <a:ext uri="{9D8B030D-6E8A-4147-A177-3AD203B41FA5}">
                      <a16:colId xmlns:a16="http://schemas.microsoft.com/office/drawing/2014/main" val="1672385301"/>
                    </a:ext>
                  </a:extLst>
                </a:gridCol>
                <a:gridCol w="646177">
                  <a:extLst>
                    <a:ext uri="{9D8B030D-6E8A-4147-A177-3AD203B41FA5}">
                      <a16:colId xmlns:a16="http://schemas.microsoft.com/office/drawing/2014/main" val="2560016150"/>
                    </a:ext>
                  </a:extLst>
                </a:gridCol>
                <a:gridCol w="646177">
                  <a:extLst>
                    <a:ext uri="{9D8B030D-6E8A-4147-A177-3AD203B41FA5}">
                      <a16:colId xmlns:a16="http://schemas.microsoft.com/office/drawing/2014/main" val="2590398753"/>
                    </a:ext>
                  </a:extLst>
                </a:gridCol>
                <a:gridCol w="646177">
                  <a:extLst>
                    <a:ext uri="{9D8B030D-6E8A-4147-A177-3AD203B41FA5}">
                      <a16:colId xmlns:a16="http://schemas.microsoft.com/office/drawing/2014/main" val="2507980967"/>
                    </a:ext>
                  </a:extLst>
                </a:gridCol>
                <a:gridCol w="646177">
                  <a:extLst>
                    <a:ext uri="{9D8B030D-6E8A-4147-A177-3AD203B41FA5}">
                      <a16:colId xmlns:a16="http://schemas.microsoft.com/office/drawing/2014/main" val="1566551994"/>
                    </a:ext>
                  </a:extLst>
                </a:gridCol>
                <a:gridCol w="646177">
                  <a:extLst>
                    <a:ext uri="{9D8B030D-6E8A-4147-A177-3AD203B41FA5}">
                      <a16:colId xmlns:a16="http://schemas.microsoft.com/office/drawing/2014/main" val="258075744"/>
                    </a:ext>
                  </a:extLst>
                </a:gridCol>
              </a:tblGrid>
              <a:tr h="654545">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95495726"/>
                  </a:ext>
                </a:extLst>
              </a:tr>
              <a:tr h="646177">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5481689"/>
                  </a:ext>
                </a:extLst>
              </a:tr>
              <a:tr h="646177">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09426212"/>
                  </a:ext>
                </a:extLst>
              </a:tr>
              <a:tr h="646177">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5488053"/>
                  </a:ext>
                </a:extLst>
              </a:tr>
              <a:tr h="646177">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1869"/>
                  </a:ext>
                </a:extLst>
              </a:tr>
            </a:tbl>
          </a:graphicData>
        </a:graphic>
      </p:graphicFrame>
      <p:sp>
        <p:nvSpPr>
          <p:cNvPr id="9" name="Rectangle 8">
            <a:extLst>
              <a:ext uri="{FF2B5EF4-FFF2-40B4-BE49-F238E27FC236}">
                <a16:creationId xmlns:a16="http://schemas.microsoft.com/office/drawing/2014/main" id="{453632CE-C9A0-4C0A-9123-A0F957AA4DB0}"/>
              </a:ext>
            </a:extLst>
          </p:cNvPr>
          <p:cNvSpPr/>
          <p:nvPr/>
        </p:nvSpPr>
        <p:spPr>
          <a:xfrm>
            <a:off x="1747227" y="2421510"/>
            <a:ext cx="3240000" cy="193818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latin typeface="Century Gothic" panose="020B0502020202020204" pitchFamily="34" charset="0"/>
            </a:endParaRPr>
          </a:p>
        </p:txBody>
      </p:sp>
      <p:sp>
        <p:nvSpPr>
          <p:cNvPr id="12" name="TextBox 11">
            <a:extLst>
              <a:ext uri="{FF2B5EF4-FFF2-40B4-BE49-F238E27FC236}">
                <a16:creationId xmlns:a16="http://schemas.microsoft.com/office/drawing/2014/main" id="{14CC834A-F467-492C-A68A-6A61520BD4C8}"/>
              </a:ext>
            </a:extLst>
          </p:cNvPr>
          <p:cNvSpPr txBox="1"/>
          <p:nvPr/>
        </p:nvSpPr>
        <p:spPr>
          <a:xfrm>
            <a:off x="2584895" y="2334189"/>
            <a:ext cx="333746" cy="400110"/>
          </a:xfrm>
          <a:prstGeom prst="rect">
            <a:avLst/>
          </a:prstGeom>
          <a:noFill/>
        </p:spPr>
        <p:txBody>
          <a:bodyPr wrap="none" rtlCol="0" anchor="ctr">
            <a:spAutoFit/>
          </a:bodyPr>
          <a:lstStyle/>
          <a:p>
            <a:pPr algn="ctr"/>
            <a:r>
              <a:rPr lang="en-GB" sz="2000" b="1" dirty="0">
                <a:latin typeface="Century Gothic" panose="020B0502020202020204" pitchFamily="34" charset="0"/>
              </a:rPr>
              <a:t>B</a:t>
            </a:r>
          </a:p>
        </p:txBody>
      </p:sp>
      <p:sp>
        <p:nvSpPr>
          <p:cNvPr id="37" name="Arc 36">
            <a:extLst>
              <a:ext uri="{FF2B5EF4-FFF2-40B4-BE49-F238E27FC236}">
                <a16:creationId xmlns:a16="http://schemas.microsoft.com/office/drawing/2014/main" id="{2D59E08F-FBC3-432F-A65A-2C3176F439A8}"/>
              </a:ext>
            </a:extLst>
          </p:cNvPr>
          <p:cNvSpPr/>
          <p:nvPr/>
        </p:nvSpPr>
        <p:spPr>
          <a:xfrm rot="8694454" flipH="1">
            <a:off x="2179214" y="2264715"/>
            <a:ext cx="425455" cy="425455"/>
          </a:xfrm>
          <a:prstGeom prst="arc">
            <a:avLst>
              <a:gd name="adj1" fmla="val 14330941"/>
              <a:gd name="adj2" fmla="val 20370087"/>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b="1" dirty="0">
              <a:latin typeface="Century Gothic" panose="020B0502020202020204" pitchFamily="34" charset="0"/>
            </a:endParaRPr>
          </a:p>
        </p:txBody>
      </p:sp>
      <p:sp>
        <p:nvSpPr>
          <p:cNvPr id="2" name="Right Triangle 1">
            <a:extLst>
              <a:ext uri="{FF2B5EF4-FFF2-40B4-BE49-F238E27FC236}">
                <a16:creationId xmlns:a16="http://schemas.microsoft.com/office/drawing/2014/main" id="{7C2CA90C-7C82-470D-8BBC-C68179300937}"/>
              </a:ext>
            </a:extLst>
          </p:cNvPr>
          <p:cNvSpPr/>
          <p:nvPr/>
        </p:nvSpPr>
        <p:spPr>
          <a:xfrm>
            <a:off x="2407333" y="2436702"/>
            <a:ext cx="1936578" cy="1919904"/>
          </a:xfrm>
          <a:prstGeom prst="r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92A8D64E-34DE-4721-8E23-BB4CD6487AC8}"/>
              </a:ext>
            </a:extLst>
          </p:cNvPr>
          <p:cNvGrpSpPr/>
          <p:nvPr/>
        </p:nvGrpSpPr>
        <p:grpSpPr>
          <a:xfrm>
            <a:off x="6083536" y="2352376"/>
            <a:ext cx="1350959" cy="2171493"/>
            <a:chOff x="6807582" y="1900759"/>
            <a:chExt cx="1350959" cy="2171493"/>
          </a:xfrm>
        </p:grpSpPr>
        <p:sp>
          <p:nvSpPr>
            <p:cNvPr id="21" name="Rectangle: Rounded Corners 20">
              <a:extLst>
                <a:ext uri="{FF2B5EF4-FFF2-40B4-BE49-F238E27FC236}">
                  <a16:creationId xmlns:a16="http://schemas.microsoft.com/office/drawing/2014/main" id="{04C904C7-F9D2-4A87-93C9-189E3E6F7680}"/>
                </a:ext>
              </a:extLst>
            </p:cNvPr>
            <p:cNvSpPr/>
            <p:nvPr/>
          </p:nvSpPr>
          <p:spPr>
            <a:xfrm>
              <a:off x="6807582" y="2730881"/>
              <a:ext cx="1254904" cy="54440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270</a:t>
              </a:r>
              <a:r>
                <a:rPr lang="en-GB" sz="2400" b="1" dirty="0">
                  <a:solidFill>
                    <a:schemeClr val="tx1"/>
                  </a:solidFill>
                  <a:latin typeface="Century Gothic" panose="020B0502020202020204" pitchFamily="34" charset="0"/>
                  <a:sym typeface="Symbol" panose="05050102010706020507" pitchFamily="18" charset="2"/>
                </a:rPr>
                <a:t></a:t>
              </a:r>
              <a:endParaRPr lang="en-GB" sz="2400" b="1" dirty="0">
                <a:solidFill>
                  <a:schemeClr val="tx1"/>
                </a:solidFill>
                <a:latin typeface="Century Gothic" panose="020B0502020202020204" pitchFamily="34" charset="0"/>
              </a:endParaRPr>
            </a:p>
          </p:txBody>
        </p:sp>
        <p:sp>
          <p:nvSpPr>
            <p:cNvPr id="23" name="Rectangle: Rounded Corners 22">
              <a:extLst>
                <a:ext uri="{FF2B5EF4-FFF2-40B4-BE49-F238E27FC236}">
                  <a16:creationId xmlns:a16="http://schemas.microsoft.com/office/drawing/2014/main" id="{475EA265-50CF-451E-8184-EFD89C1DB855}"/>
                </a:ext>
              </a:extLst>
            </p:cNvPr>
            <p:cNvSpPr/>
            <p:nvPr/>
          </p:nvSpPr>
          <p:spPr>
            <a:xfrm>
              <a:off x="6807582" y="3527847"/>
              <a:ext cx="1254904" cy="54440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90</a:t>
              </a:r>
              <a:r>
                <a:rPr lang="en-GB" sz="2400" b="1" dirty="0">
                  <a:solidFill>
                    <a:schemeClr val="tx1"/>
                  </a:solidFill>
                  <a:latin typeface="Century Gothic" panose="020B0502020202020204" pitchFamily="34" charset="0"/>
                  <a:sym typeface="Symbol" panose="05050102010706020507" pitchFamily="18" charset="2"/>
                </a:rPr>
                <a:t></a:t>
              </a:r>
              <a:endParaRPr lang="en-GB" sz="2400" b="1" dirty="0">
                <a:solidFill>
                  <a:schemeClr val="tx1"/>
                </a:solidFill>
                <a:latin typeface="Century Gothic" panose="020B0502020202020204" pitchFamily="34" charset="0"/>
              </a:endParaRPr>
            </a:p>
          </p:txBody>
        </p:sp>
        <p:grpSp>
          <p:nvGrpSpPr>
            <p:cNvPr id="4" name="Group 3">
              <a:extLst>
                <a:ext uri="{FF2B5EF4-FFF2-40B4-BE49-F238E27FC236}">
                  <a16:creationId xmlns:a16="http://schemas.microsoft.com/office/drawing/2014/main" id="{B1967B33-7CB1-4CF1-87FE-5E1848E4FDA4}"/>
                </a:ext>
              </a:extLst>
            </p:cNvPr>
            <p:cNvGrpSpPr/>
            <p:nvPr/>
          </p:nvGrpSpPr>
          <p:grpSpPr>
            <a:xfrm>
              <a:off x="6807582" y="1900759"/>
              <a:ext cx="1350959" cy="769441"/>
              <a:chOff x="1628104" y="4667063"/>
              <a:chExt cx="1350959" cy="769441"/>
            </a:xfrm>
          </p:grpSpPr>
          <p:sp>
            <p:nvSpPr>
              <p:cNvPr id="20" name="Rectangle: Rounded Corners 19">
                <a:extLst>
                  <a:ext uri="{FF2B5EF4-FFF2-40B4-BE49-F238E27FC236}">
                    <a16:creationId xmlns:a16="http://schemas.microsoft.com/office/drawing/2014/main" id="{6F5083EA-AC4A-4E55-B8BB-3B03D63C59F3}"/>
                  </a:ext>
                </a:extLst>
              </p:cNvPr>
              <p:cNvSpPr/>
              <p:nvPr/>
            </p:nvSpPr>
            <p:spPr>
              <a:xfrm>
                <a:off x="1628104" y="4684194"/>
                <a:ext cx="1254904" cy="54440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135</a:t>
                </a:r>
                <a:r>
                  <a:rPr lang="en-GB" sz="2400" b="1" dirty="0">
                    <a:solidFill>
                      <a:schemeClr val="tx1"/>
                    </a:solidFill>
                    <a:latin typeface="Century Gothic" panose="020B0502020202020204" pitchFamily="34" charset="0"/>
                    <a:sym typeface="Symbol" panose="05050102010706020507" pitchFamily="18" charset="2"/>
                  </a:rPr>
                  <a:t></a:t>
                </a:r>
                <a:endParaRPr lang="en-GB" sz="2400" b="1" dirty="0">
                  <a:solidFill>
                    <a:schemeClr val="tx1"/>
                  </a:solidFill>
                  <a:latin typeface="Century Gothic" panose="020B0502020202020204" pitchFamily="34" charset="0"/>
                </a:endParaRPr>
              </a:p>
            </p:txBody>
          </p:sp>
          <p:sp>
            <p:nvSpPr>
              <p:cNvPr id="24" name="Rectangle 23">
                <a:extLst>
                  <a:ext uri="{FF2B5EF4-FFF2-40B4-BE49-F238E27FC236}">
                    <a16:creationId xmlns:a16="http://schemas.microsoft.com/office/drawing/2014/main" id="{A9353C5F-FA50-402D-8A87-F25FBF09F27F}"/>
                  </a:ext>
                </a:extLst>
              </p:cNvPr>
              <p:cNvSpPr/>
              <p:nvPr/>
            </p:nvSpPr>
            <p:spPr>
              <a:xfrm>
                <a:off x="2350365" y="4667063"/>
                <a:ext cx="628698" cy="769441"/>
              </a:xfrm>
              <a:prstGeom prst="rect">
                <a:avLst/>
              </a:prstGeom>
            </p:spPr>
            <p:txBody>
              <a:bodyPr wrap="none">
                <a:spAutoFit/>
              </a:bodyPr>
              <a:lstStyle/>
              <a:p>
                <a:r>
                  <a:rPr lang="en-GB" sz="4400" b="1" dirty="0">
                    <a:latin typeface="Century Gothic" panose="020B0502020202020204" pitchFamily="34" charset="0"/>
                    <a:sym typeface="Wingdings" panose="05000000000000000000" pitchFamily="2" charset="2"/>
                  </a:rPr>
                  <a:t></a:t>
                </a:r>
                <a:endParaRPr lang="en-GB" sz="4400" dirty="0"/>
              </a:p>
            </p:txBody>
          </p:sp>
        </p:grpSp>
      </p:grpSp>
      <p:sp>
        <p:nvSpPr>
          <p:cNvPr id="25" name="Rectangle 24">
            <a:extLst>
              <a:ext uri="{FF2B5EF4-FFF2-40B4-BE49-F238E27FC236}">
                <a16:creationId xmlns:a16="http://schemas.microsoft.com/office/drawing/2014/main" id="{383417F6-1341-471F-AB9F-3745ECC6C7A6}"/>
              </a:ext>
            </a:extLst>
          </p:cNvPr>
          <p:cNvSpPr/>
          <p:nvPr/>
        </p:nvSpPr>
        <p:spPr>
          <a:xfrm>
            <a:off x="1745908" y="4184974"/>
            <a:ext cx="171632" cy="1716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latin typeface="Century Gothic" panose="020B0502020202020204" pitchFamily="34" charset="0"/>
            </a:endParaRPr>
          </a:p>
        </p:txBody>
      </p:sp>
      <p:sp>
        <p:nvSpPr>
          <p:cNvPr id="22" name="TextBox 21">
            <a:extLst>
              <a:ext uri="{FF2B5EF4-FFF2-40B4-BE49-F238E27FC236}">
                <a16:creationId xmlns:a16="http://schemas.microsoft.com/office/drawing/2014/main" id="{E488414B-FBEA-4227-B6B0-FFC7E1CDE2D6}"/>
              </a:ext>
            </a:extLst>
          </p:cNvPr>
          <p:cNvSpPr txBox="1"/>
          <p:nvPr/>
        </p:nvSpPr>
        <p:spPr>
          <a:xfrm>
            <a:off x="2377784" y="2679099"/>
            <a:ext cx="339836" cy="363736"/>
          </a:xfrm>
          <a:prstGeom prst="rect">
            <a:avLst/>
          </a:prstGeom>
          <a:noFill/>
        </p:spPr>
        <p:txBody>
          <a:bodyPr wrap="none" rtlCol="0" anchor="ctr">
            <a:spAutoFit/>
          </a:bodyPr>
          <a:lstStyle/>
          <a:p>
            <a:pPr algn="ctr"/>
            <a:r>
              <a:rPr lang="en-GB" sz="2000" b="1" dirty="0">
                <a:latin typeface="Century Gothic" panose="020B0502020202020204" pitchFamily="34" charset="0"/>
              </a:rPr>
              <a:t>A</a:t>
            </a:r>
          </a:p>
        </p:txBody>
      </p:sp>
      <p:sp>
        <p:nvSpPr>
          <p:cNvPr id="26" name="TextBox 25">
            <a:extLst>
              <a:ext uri="{FF2B5EF4-FFF2-40B4-BE49-F238E27FC236}">
                <a16:creationId xmlns:a16="http://schemas.microsoft.com/office/drawing/2014/main" id="{FEDA101B-CD90-45E3-9910-DD2E95A84CBB}"/>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502640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Adam thinks he has chosen the correct degrees for the total of angle A and angle B.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Do you agree? Explain why. </a:t>
            </a:r>
          </a:p>
          <a:p>
            <a:r>
              <a:rPr lang="en-GB" sz="2000" b="1" dirty="0">
                <a:solidFill>
                  <a:srgbClr val="FF0000"/>
                </a:solidFill>
                <a:latin typeface="Century Gothic" panose="020B0502020202020204" pitchFamily="34" charset="0"/>
              </a:rPr>
              <a:t>Adam is not correct because each angle is 45</a:t>
            </a:r>
            <a:r>
              <a:rPr lang="en-GB" sz="2000" b="1" dirty="0">
                <a:solidFill>
                  <a:srgbClr val="FF0000"/>
                </a:solidFill>
                <a:latin typeface="Century Gothic" panose="020B0502020202020204" pitchFamily="34" charset="0"/>
                <a:sym typeface="Symbol" panose="05050102010706020507" pitchFamily="18" charset="2"/>
              </a:rPr>
              <a:t>. 45 + 45 = 90</a:t>
            </a:r>
            <a:endParaRPr lang="en-GB" sz="2000" b="1" dirty="0">
              <a:solidFill>
                <a:srgbClr val="FF0000"/>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345953C3-1A92-42F5-9F0E-5E48A4874E04}"/>
              </a:ext>
            </a:extLst>
          </p:cNvPr>
          <p:cNvGraphicFramePr>
            <a:graphicFrameLocks noGrp="1"/>
          </p:cNvGraphicFramePr>
          <p:nvPr/>
        </p:nvGraphicFramePr>
        <p:xfrm>
          <a:off x="1107549" y="1775577"/>
          <a:ext cx="4531607" cy="3239253"/>
        </p:xfrm>
        <a:graphic>
          <a:graphicData uri="http://schemas.openxmlformats.org/drawingml/2006/table">
            <a:tbl>
              <a:tblPr firstRow="1" bandRow="1">
                <a:tableStyleId>{5940675A-B579-460E-94D1-54222C63F5DA}</a:tableStyleId>
              </a:tblPr>
              <a:tblGrid>
                <a:gridCol w="646177">
                  <a:extLst>
                    <a:ext uri="{9D8B030D-6E8A-4147-A177-3AD203B41FA5}">
                      <a16:colId xmlns:a16="http://schemas.microsoft.com/office/drawing/2014/main" val="3436032524"/>
                    </a:ext>
                  </a:extLst>
                </a:gridCol>
                <a:gridCol w="654545">
                  <a:extLst>
                    <a:ext uri="{9D8B030D-6E8A-4147-A177-3AD203B41FA5}">
                      <a16:colId xmlns:a16="http://schemas.microsoft.com/office/drawing/2014/main" val="1672385301"/>
                    </a:ext>
                  </a:extLst>
                </a:gridCol>
                <a:gridCol w="646177">
                  <a:extLst>
                    <a:ext uri="{9D8B030D-6E8A-4147-A177-3AD203B41FA5}">
                      <a16:colId xmlns:a16="http://schemas.microsoft.com/office/drawing/2014/main" val="2560016150"/>
                    </a:ext>
                  </a:extLst>
                </a:gridCol>
                <a:gridCol w="646177">
                  <a:extLst>
                    <a:ext uri="{9D8B030D-6E8A-4147-A177-3AD203B41FA5}">
                      <a16:colId xmlns:a16="http://schemas.microsoft.com/office/drawing/2014/main" val="2590398753"/>
                    </a:ext>
                  </a:extLst>
                </a:gridCol>
                <a:gridCol w="646177">
                  <a:extLst>
                    <a:ext uri="{9D8B030D-6E8A-4147-A177-3AD203B41FA5}">
                      <a16:colId xmlns:a16="http://schemas.microsoft.com/office/drawing/2014/main" val="2507980967"/>
                    </a:ext>
                  </a:extLst>
                </a:gridCol>
                <a:gridCol w="646177">
                  <a:extLst>
                    <a:ext uri="{9D8B030D-6E8A-4147-A177-3AD203B41FA5}">
                      <a16:colId xmlns:a16="http://schemas.microsoft.com/office/drawing/2014/main" val="1566551994"/>
                    </a:ext>
                  </a:extLst>
                </a:gridCol>
                <a:gridCol w="646177">
                  <a:extLst>
                    <a:ext uri="{9D8B030D-6E8A-4147-A177-3AD203B41FA5}">
                      <a16:colId xmlns:a16="http://schemas.microsoft.com/office/drawing/2014/main" val="258075744"/>
                    </a:ext>
                  </a:extLst>
                </a:gridCol>
              </a:tblGrid>
              <a:tr h="654545">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95495726"/>
                  </a:ext>
                </a:extLst>
              </a:tr>
              <a:tr h="646177">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5481689"/>
                  </a:ext>
                </a:extLst>
              </a:tr>
              <a:tr h="646177">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09426212"/>
                  </a:ext>
                </a:extLst>
              </a:tr>
              <a:tr h="646177">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5488053"/>
                  </a:ext>
                </a:extLst>
              </a:tr>
              <a:tr h="646177">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sz="3000" dirty="0"/>
                    </a:p>
                  </a:txBody>
                  <a:tcPr marL="155213" marR="155213" marT="77606" marB="776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1869"/>
                  </a:ext>
                </a:extLst>
              </a:tr>
            </a:tbl>
          </a:graphicData>
        </a:graphic>
      </p:graphicFrame>
      <p:sp>
        <p:nvSpPr>
          <p:cNvPr id="9" name="Rectangle 8">
            <a:extLst>
              <a:ext uri="{FF2B5EF4-FFF2-40B4-BE49-F238E27FC236}">
                <a16:creationId xmlns:a16="http://schemas.microsoft.com/office/drawing/2014/main" id="{453632CE-C9A0-4C0A-9123-A0F957AA4DB0}"/>
              </a:ext>
            </a:extLst>
          </p:cNvPr>
          <p:cNvSpPr/>
          <p:nvPr/>
        </p:nvSpPr>
        <p:spPr>
          <a:xfrm>
            <a:off x="1747227" y="2421510"/>
            <a:ext cx="3240000" cy="193818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latin typeface="Century Gothic" panose="020B0502020202020204" pitchFamily="34" charset="0"/>
            </a:endParaRPr>
          </a:p>
        </p:txBody>
      </p:sp>
      <p:sp>
        <p:nvSpPr>
          <p:cNvPr id="12" name="TextBox 11">
            <a:extLst>
              <a:ext uri="{FF2B5EF4-FFF2-40B4-BE49-F238E27FC236}">
                <a16:creationId xmlns:a16="http://schemas.microsoft.com/office/drawing/2014/main" id="{14CC834A-F467-492C-A68A-6A61520BD4C8}"/>
              </a:ext>
            </a:extLst>
          </p:cNvPr>
          <p:cNvSpPr txBox="1"/>
          <p:nvPr/>
        </p:nvSpPr>
        <p:spPr>
          <a:xfrm>
            <a:off x="2584895" y="2334189"/>
            <a:ext cx="333746" cy="400110"/>
          </a:xfrm>
          <a:prstGeom prst="rect">
            <a:avLst/>
          </a:prstGeom>
          <a:noFill/>
        </p:spPr>
        <p:txBody>
          <a:bodyPr wrap="none" rtlCol="0" anchor="ctr">
            <a:spAutoFit/>
          </a:bodyPr>
          <a:lstStyle/>
          <a:p>
            <a:pPr algn="ctr"/>
            <a:r>
              <a:rPr lang="en-GB" sz="2000" b="1" dirty="0">
                <a:latin typeface="Century Gothic" panose="020B0502020202020204" pitchFamily="34" charset="0"/>
              </a:rPr>
              <a:t>B</a:t>
            </a:r>
          </a:p>
        </p:txBody>
      </p:sp>
      <p:sp>
        <p:nvSpPr>
          <p:cNvPr id="37" name="Arc 36">
            <a:extLst>
              <a:ext uri="{FF2B5EF4-FFF2-40B4-BE49-F238E27FC236}">
                <a16:creationId xmlns:a16="http://schemas.microsoft.com/office/drawing/2014/main" id="{2D59E08F-FBC3-432F-A65A-2C3176F439A8}"/>
              </a:ext>
            </a:extLst>
          </p:cNvPr>
          <p:cNvSpPr/>
          <p:nvPr/>
        </p:nvSpPr>
        <p:spPr>
          <a:xfrm rot="8694454" flipH="1">
            <a:off x="2179214" y="2264715"/>
            <a:ext cx="425455" cy="425455"/>
          </a:xfrm>
          <a:prstGeom prst="arc">
            <a:avLst>
              <a:gd name="adj1" fmla="val 14330941"/>
              <a:gd name="adj2" fmla="val 20370087"/>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b="1" dirty="0">
              <a:latin typeface="Century Gothic" panose="020B0502020202020204" pitchFamily="34" charset="0"/>
            </a:endParaRPr>
          </a:p>
        </p:txBody>
      </p:sp>
      <p:sp>
        <p:nvSpPr>
          <p:cNvPr id="2" name="Right Triangle 1">
            <a:extLst>
              <a:ext uri="{FF2B5EF4-FFF2-40B4-BE49-F238E27FC236}">
                <a16:creationId xmlns:a16="http://schemas.microsoft.com/office/drawing/2014/main" id="{7C2CA90C-7C82-470D-8BBC-C68179300937}"/>
              </a:ext>
            </a:extLst>
          </p:cNvPr>
          <p:cNvSpPr/>
          <p:nvPr/>
        </p:nvSpPr>
        <p:spPr>
          <a:xfrm>
            <a:off x="2407333" y="2436702"/>
            <a:ext cx="1936578" cy="1919904"/>
          </a:xfrm>
          <a:prstGeom prst="r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92A8D64E-34DE-4721-8E23-BB4CD6487AC8}"/>
              </a:ext>
            </a:extLst>
          </p:cNvPr>
          <p:cNvGrpSpPr/>
          <p:nvPr/>
        </p:nvGrpSpPr>
        <p:grpSpPr>
          <a:xfrm>
            <a:off x="6083536" y="2352376"/>
            <a:ext cx="1350959" cy="2171493"/>
            <a:chOff x="6807582" y="1900759"/>
            <a:chExt cx="1350959" cy="2171493"/>
          </a:xfrm>
        </p:grpSpPr>
        <p:sp>
          <p:nvSpPr>
            <p:cNvPr id="21" name="Rectangle: Rounded Corners 20">
              <a:extLst>
                <a:ext uri="{FF2B5EF4-FFF2-40B4-BE49-F238E27FC236}">
                  <a16:creationId xmlns:a16="http://schemas.microsoft.com/office/drawing/2014/main" id="{04C904C7-F9D2-4A87-93C9-189E3E6F7680}"/>
                </a:ext>
              </a:extLst>
            </p:cNvPr>
            <p:cNvSpPr/>
            <p:nvPr/>
          </p:nvSpPr>
          <p:spPr>
            <a:xfrm>
              <a:off x="6807582" y="2730881"/>
              <a:ext cx="1254904" cy="54440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270</a:t>
              </a:r>
              <a:r>
                <a:rPr lang="en-GB" sz="2400" b="1" dirty="0">
                  <a:solidFill>
                    <a:schemeClr val="tx1"/>
                  </a:solidFill>
                  <a:latin typeface="Century Gothic" panose="020B0502020202020204" pitchFamily="34" charset="0"/>
                  <a:sym typeface="Symbol" panose="05050102010706020507" pitchFamily="18" charset="2"/>
                </a:rPr>
                <a:t></a:t>
              </a:r>
              <a:endParaRPr lang="en-GB" sz="2400" b="1" dirty="0">
                <a:solidFill>
                  <a:schemeClr val="tx1"/>
                </a:solidFill>
                <a:latin typeface="Century Gothic" panose="020B0502020202020204" pitchFamily="34" charset="0"/>
              </a:endParaRPr>
            </a:p>
          </p:txBody>
        </p:sp>
        <p:sp>
          <p:nvSpPr>
            <p:cNvPr id="23" name="Rectangle: Rounded Corners 22">
              <a:extLst>
                <a:ext uri="{FF2B5EF4-FFF2-40B4-BE49-F238E27FC236}">
                  <a16:creationId xmlns:a16="http://schemas.microsoft.com/office/drawing/2014/main" id="{475EA265-50CF-451E-8184-EFD89C1DB855}"/>
                </a:ext>
              </a:extLst>
            </p:cNvPr>
            <p:cNvSpPr/>
            <p:nvPr/>
          </p:nvSpPr>
          <p:spPr>
            <a:xfrm>
              <a:off x="6807582" y="3527847"/>
              <a:ext cx="1254904" cy="54440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90</a:t>
              </a:r>
              <a:r>
                <a:rPr lang="en-GB" sz="2400" b="1" dirty="0">
                  <a:solidFill>
                    <a:schemeClr val="tx1"/>
                  </a:solidFill>
                  <a:latin typeface="Century Gothic" panose="020B0502020202020204" pitchFamily="34" charset="0"/>
                  <a:sym typeface="Symbol" panose="05050102010706020507" pitchFamily="18" charset="2"/>
                </a:rPr>
                <a:t></a:t>
              </a:r>
              <a:endParaRPr lang="en-GB" sz="2400" b="1" dirty="0">
                <a:solidFill>
                  <a:schemeClr val="tx1"/>
                </a:solidFill>
                <a:latin typeface="Century Gothic" panose="020B0502020202020204" pitchFamily="34" charset="0"/>
              </a:endParaRPr>
            </a:p>
          </p:txBody>
        </p:sp>
        <p:grpSp>
          <p:nvGrpSpPr>
            <p:cNvPr id="4" name="Group 3">
              <a:extLst>
                <a:ext uri="{FF2B5EF4-FFF2-40B4-BE49-F238E27FC236}">
                  <a16:creationId xmlns:a16="http://schemas.microsoft.com/office/drawing/2014/main" id="{B1967B33-7CB1-4CF1-87FE-5E1848E4FDA4}"/>
                </a:ext>
              </a:extLst>
            </p:cNvPr>
            <p:cNvGrpSpPr/>
            <p:nvPr/>
          </p:nvGrpSpPr>
          <p:grpSpPr>
            <a:xfrm>
              <a:off x="6807582" y="1900759"/>
              <a:ext cx="1350959" cy="769441"/>
              <a:chOff x="1628104" y="4667063"/>
              <a:chExt cx="1350959" cy="769441"/>
            </a:xfrm>
          </p:grpSpPr>
          <p:sp>
            <p:nvSpPr>
              <p:cNvPr id="20" name="Rectangle: Rounded Corners 19">
                <a:extLst>
                  <a:ext uri="{FF2B5EF4-FFF2-40B4-BE49-F238E27FC236}">
                    <a16:creationId xmlns:a16="http://schemas.microsoft.com/office/drawing/2014/main" id="{6F5083EA-AC4A-4E55-B8BB-3B03D63C59F3}"/>
                  </a:ext>
                </a:extLst>
              </p:cNvPr>
              <p:cNvSpPr/>
              <p:nvPr/>
            </p:nvSpPr>
            <p:spPr>
              <a:xfrm>
                <a:off x="1628104" y="4684194"/>
                <a:ext cx="1254904" cy="54440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135</a:t>
                </a:r>
                <a:r>
                  <a:rPr lang="en-GB" sz="2400" b="1" dirty="0">
                    <a:solidFill>
                      <a:schemeClr val="tx1"/>
                    </a:solidFill>
                    <a:latin typeface="Century Gothic" panose="020B0502020202020204" pitchFamily="34" charset="0"/>
                    <a:sym typeface="Symbol" panose="05050102010706020507" pitchFamily="18" charset="2"/>
                  </a:rPr>
                  <a:t></a:t>
                </a:r>
                <a:endParaRPr lang="en-GB" sz="2400" b="1" dirty="0">
                  <a:solidFill>
                    <a:schemeClr val="tx1"/>
                  </a:solidFill>
                  <a:latin typeface="Century Gothic" panose="020B0502020202020204" pitchFamily="34" charset="0"/>
                </a:endParaRPr>
              </a:p>
            </p:txBody>
          </p:sp>
          <p:sp>
            <p:nvSpPr>
              <p:cNvPr id="24" name="Rectangle 23">
                <a:extLst>
                  <a:ext uri="{FF2B5EF4-FFF2-40B4-BE49-F238E27FC236}">
                    <a16:creationId xmlns:a16="http://schemas.microsoft.com/office/drawing/2014/main" id="{A9353C5F-FA50-402D-8A87-F25FBF09F27F}"/>
                  </a:ext>
                </a:extLst>
              </p:cNvPr>
              <p:cNvSpPr/>
              <p:nvPr/>
            </p:nvSpPr>
            <p:spPr>
              <a:xfrm>
                <a:off x="2350365" y="4667063"/>
                <a:ext cx="628698" cy="769441"/>
              </a:xfrm>
              <a:prstGeom prst="rect">
                <a:avLst/>
              </a:prstGeom>
            </p:spPr>
            <p:txBody>
              <a:bodyPr wrap="none">
                <a:spAutoFit/>
              </a:bodyPr>
              <a:lstStyle/>
              <a:p>
                <a:r>
                  <a:rPr lang="en-GB" sz="4400" b="1" dirty="0">
                    <a:latin typeface="Century Gothic" panose="020B0502020202020204" pitchFamily="34" charset="0"/>
                    <a:sym typeface="Wingdings" panose="05000000000000000000" pitchFamily="2" charset="2"/>
                  </a:rPr>
                  <a:t></a:t>
                </a:r>
                <a:endParaRPr lang="en-GB" sz="4400" dirty="0"/>
              </a:p>
            </p:txBody>
          </p:sp>
        </p:grpSp>
      </p:grpSp>
      <p:sp>
        <p:nvSpPr>
          <p:cNvPr id="25" name="Rectangle 24">
            <a:extLst>
              <a:ext uri="{FF2B5EF4-FFF2-40B4-BE49-F238E27FC236}">
                <a16:creationId xmlns:a16="http://schemas.microsoft.com/office/drawing/2014/main" id="{383417F6-1341-471F-AB9F-3745ECC6C7A6}"/>
              </a:ext>
            </a:extLst>
          </p:cNvPr>
          <p:cNvSpPr/>
          <p:nvPr/>
        </p:nvSpPr>
        <p:spPr>
          <a:xfrm>
            <a:off x="1745908" y="4184974"/>
            <a:ext cx="171632" cy="1716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latin typeface="Century Gothic" panose="020B0502020202020204" pitchFamily="34" charset="0"/>
            </a:endParaRPr>
          </a:p>
        </p:txBody>
      </p:sp>
      <p:sp>
        <p:nvSpPr>
          <p:cNvPr id="22" name="TextBox 21">
            <a:extLst>
              <a:ext uri="{FF2B5EF4-FFF2-40B4-BE49-F238E27FC236}">
                <a16:creationId xmlns:a16="http://schemas.microsoft.com/office/drawing/2014/main" id="{E488414B-FBEA-4227-B6B0-FFC7E1CDE2D6}"/>
              </a:ext>
            </a:extLst>
          </p:cNvPr>
          <p:cNvSpPr txBox="1"/>
          <p:nvPr/>
        </p:nvSpPr>
        <p:spPr>
          <a:xfrm>
            <a:off x="2377784" y="2679099"/>
            <a:ext cx="339836" cy="363736"/>
          </a:xfrm>
          <a:prstGeom prst="rect">
            <a:avLst/>
          </a:prstGeom>
          <a:noFill/>
        </p:spPr>
        <p:txBody>
          <a:bodyPr wrap="none" rtlCol="0" anchor="ctr">
            <a:spAutoFit/>
          </a:bodyPr>
          <a:lstStyle/>
          <a:p>
            <a:pPr algn="ctr"/>
            <a:r>
              <a:rPr lang="en-GB" sz="2000" b="1" dirty="0">
                <a:latin typeface="Century Gothic" panose="020B0502020202020204" pitchFamily="34" charset="0"/>
              </a:rPr>
              <a:t>A</a:t>
            </a:r>
          </a:p>
        </p:txBody>
      </p:sp>
      <p:sp>
        <p:nvSpPr>
          <p:cNvPr id="26" name="TextBox 25">
            <a:extLst>
              <a:ext uri="{FF2B5EF4-FFF2-40B4-BE49-F238E27FC236}">
                <a16:creationId xmlns:a16="http://schemas.microsoft.com/office/drawing/2014/main" id="{E7FD6662-8103-44CD-A36A-83EF41B16EBD}"/>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4820062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Amélie has a rectangle with a perimeter of 34cm. </a:t>
            </a:r>
          </a:p>
          <a:p>
            <a:pPr algn="ctr"/>
            <a:r>
              <a:rPr lang="en-GB" sz="2000" b="1" dirty="0">
                <a:solidFill>
                  <a:schemeClr val="tx1"/>
                </a:solidFill>
                <a:latin typeface="Century Gothic" panose="020B0502020202020204" pitchFamily="34" charset="0"/>
              </a:rPr>
              <a:t>Sides A and C are 3cm shorter than sides B and D.</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What length is each side?</a:t>
            </a:r>
          </a:p>
        </p:txBody>
      </p:sp>
      <p:grpSp>
        <p:nvGrpSpPr>
          <p:cNvPr id="3" name="Group 2">
            <a:extLst>
              <a:ext uri="{FF2B5EF4-FFF2-40B4-BE49-F238E27FC236}">
                <a16:creationId xmlns:a16="http://schemas.microsoft.com/office/drawing/2014/main" id="{E537EB2E-19D5-4506-A2E8-CC4A48E3CAFE}"/>
              </a:ext>
            </a:extLst>
          </p:cNvPr>
          <p:cNvGrpSpPr/>
          <p:nvPr/>
        </p:nvGrpSpPr>
        <p:grpSpPr>
          <a:xfrm>
            <a:off x="2448760" y="1866994"/>
            <a:ext cx="4307395" cy="2971563"/>
            <a:chOff x="2411104" y="1798170"/>
            <a:chExt cx="4307395" cy="2971563"/>
          </a:xfrm>
        </p:grpSpPr>
        <p:sp>
          <p:nvSpPr>
            <p:cNvPr id="35" name="Rectangle 34">
              <a:extLst>
                <a:ext uri="{FF2B5EF4-FFF2-40B4-BE49-F238E27FC236}">
                  <a16:creationId xmlns:a16="http://schemas.microsoft.com/office/drawing/2014/main" id="{58E51577-E708-4A87-965B-2F91B7880C60}"/>
                </a:ext>
              </a:extLst>
            </p:cNvPr>
            <p:cNvSpPr/>
            <p:nvPr/>
          </p:nvSpPr>
          <p:spPr>
            <a:xfrm rot="16200000">
              <a:off x="3554180" y="1599057"/>
              <a:ext cx="2016000" cy="3276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a:latin typeface="Century Gothic" panose="020B0502020202020204" pitchFamily="34" charset="0"/>
              </a:endParaRPr>
            </a:p>
          </p:txBody>
        </p:sp>
        <p:sp>
          <p:nvSpPr>
            <p:cNvPr id="36" name="TextBox 35">
              <a:extLst>
                <a:ext uri="{FF2B5EF4-FFF2-40B4-BE49-F238E27FC236}">
                  <a16:creationId xmlns:a16="http://schemas.microsoft.com/office/drawing/2014/main" id="{D3608D40-801E-4465-B417-8D1B8EA5C047}"/>
                </a:ext>
              </a:extLst>
            </p:cNvPr>
            <p:cNvSpPr txBox="1"/>
            <p:nvPr/>
          </p:nvSpPr>
          <p:spPr>
            <a:xfrm>
              <a:off x="2411104" y="3021614"/>
              <a:ext cx="412292" cy="461665"/>
            </a:xfrm>
            <a:prstGeom prst="rect">
              <a:avLst/>
            </a:prstGeom>
            <a:noFill/>
          </p:spPr>
          <p:txBody>
            <a:bodyPr wrap="none" rtlCol="0">
              <a:spAutoFit/>
            </a:bodyPr>
            <a:lstStyle/>
            <a:p>
              <a:r>
                <a:rPr lang="en-GB" sz="2400" b="1" dirty="0">
                  <a:latin typeface="Century Gothic" panose="020B0502020202020204" pitchFamily="34" charset="0"/>
                </a:rPr>
                <a:t>A</a:t>
              </a:r>
            </a:p>
          </p:txBody>
        </p:sp>
        <p:sp>
          <p:nvSpPr>
            <p:cNvPr id="37" name="TextBox 36">
              <a:extLst>
                <a:ext uri="{FF2B5EF4-FFF2-40B4-BE49-F238E27FC236}">
                  <a16:creationId xmlns:a16="http://schemas.microsoft.com/office/drawing/2014/main" id="{60BA4A68-92BF-444C-A63A-32D9F2D3E21B}"/>
                </a:ext>
              </a:extLst>
            </p:cNvPr>
            <p:cNvSpPr txBox="1"/>
            <p:nvPr/>
          </p:nvSpPr>
          <p:spPr>
            <a:xfrm>
              <a:off x="6293383" y="3021614"/>
              <a:ext cx="425116" cy="461665"/>
            </a:xfrm>
            <a:prstGeom prst="rect">
              <a:avLst/>
            </a:prstGeom>
            <a:noFill/>
          </p:spPr>
          <p:txBody>
            <a:bodyPr wrap="none" rtlCol="0">
              <a:spAutoFit/>
            </a:bodyPr>
            <a:lstStyle/>
            <a:p>
              <a:r>
                <a:rPr lang="en-GB" sz="2400" b="1" dirty="0">
                  <a:latin typeface="Century Gothic" panose="020B0502020202020204" pitchFamily="34" charset="0"/>
                </a:rPr>
                <a:t>C</a:t>
              </a:r>
            </a:p>
          </p:txBody>
        </p:sp>
        <p:sp>
          <p:nvSpPr>
            <p:cNvPr id="38" name="TextBox 37">
              <a:extLst>
                <a:ext uri="{FF2B5EF4-FFF2-40B4-BE49-F238E27FC236}">
                  <a16:creationId xmlns:a16="http://schemas.microsoft.com/office/drawing/2014/main" id="{1631A1B6-D9D4-4E30-B058-E312E02A4BD9}"/>
                </a:ext>
              </a:extLst>
            </p:cNvPr>
            <p:cNvSpPr txBox="1"/>
            <p:nvPr/>
          </p:nvSpPr>
          <p:spPr>
            <a:xfrm>
              <a:off x="4380880" y="1798170"/>
              <a:ext cx="362600" cy="461665"/>
            </a:xfrm>
            <a:prstGeom prst="rect">
              <a:avLst/>
            </a:prstGeom>
            <a:noFill/>
          </p:spPr>
          <p:txBody>
            <a:bodyPr wrap="none" rtlCol="0">
              <a:spAutoFit/>
            </a:bodyPr>
            <a:lstStyle/>
            <a:p>
              <a:r>
                <a:rPr lang="en-GB" sz="2400" b="1" dirty="0">
                  <a:latin typeface="Century Gothic" panose="020B0502020202020204" pitchFamily="34" charset="0"/>
                </a:rPr>
                <a:t>B</a:t>
              </a:r>
            </a:p>
          </p:txBody>
        </p:sp>
        <p:sp>
          <p:nvSpPr>
            <p:cNvPr id="39" name="TextBox 38">
              <a:extLst>
                <a:ext uri="{FF2B5EF4-FFF2-40B4-BE49-F238E27FC236}">
                  <a16:creationId xmlns:a16="http://schemas.microsoft.com/office/drawing/2014/main" id="{C7BB5BDD-9DF0-4292-BD18-CC94F86A5472}"/>
                </a:ext>
              </a:extLst>
            </p:cNvPr>
            <p:cNvSpPr txBox="1"/>
            <p:nvPr/>
          </p:nvSpPr>
          <p:spPr>
            <a:xfrm>
              <a:off x="4369659" y="4308068"/>
              <a:ext cx="399468" cy="461665"/>
            </a:xfrm>
            <a:prstGeom prst="rect">
              <a:avLst/>
            </a:prstGeom>
            <a:noFill/>
          </p:spPr>
          <p:txBody>
            <a:bodyPr wrap="none" rtlCol="0">
              <a:spAutoFit/>
            </a:bodyPr>
            <a:lstStyle/>
            <a:p>
              <a:r>
                <a:rPr lang="en-GB" sz="2400" b="1" dirty="0">
                  <a:latin typeface="Century Gothic" panose="020B0502020202020204" pitchFamily="34" charset="0"/>
                </a:rPr>
                <a:t>D</a:t>
              </a:r>
            </a:p>
          </p:txBody>
        </p:sp>
      </p:grpSp>
      <p:sp>
        <p:nvSpPr>
          <p:cNvPr id="13" name="TextBox 12">
            <a:extLst>
              <a:ext uri="{FF2B5EF4-FFF2-40B4-BE49-F238E27FC236}">
                <a16:creationId xmlns:a16="http://schemas.microsoft.com/office/drawing/2014/main" id="{9C9EC7E0-52CF-4719-B6D1-E69F0E279A98}"/>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0501251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Amélie has a rectangle with a perimeter of 34cm. </a:t>
            </a:r>
          </a:p>
          <a:p>
            <a:pPr algn="ctr"/>
            <a:r>
              <a:rPr lang="en-GB" sz="2000" b="1" dirty="0">
                <a:solidFill>
                  <a:schemeClr val="tx1"/>
                </a:solidFill>
                <a:latin typeface="Century Gothic" panose="020B0502020202020204" pitchFamily="34" charset="0"/>
              </a:rPr>
              <a:t>Sides A and C are 3cm shorter than sides B and D.</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What length is each side?</a:t>
            </a:r>
          </a:p>
        </p:txBody>
      </p:sp>
      <p:grpSp>
        <p:nvGrpSpPr>
          <p:cNvPr id="3" name="Group 2">
            <a:extLst>
              <a:ext uri="{FF2B5EF4-FFF2-40B4-BE49-F238E27FC236}">
                <a16:creationId xmlns:a16="http://schemas.microsoft.com/office/drawing/2014/main" id="{E537EB2E-19D5-4506-A2E8-CC4A48E3CAFE}"/>
              </a:ext>
            </a:extLst>
          </p:cNvPr>
          <p:cNvGrpSpPr/>
          <p:nvPr/>
        </p:nvGrpSpPr>
        <p:grpSpPr>
          <a:xfrm>
            <a:off x="2084976" y="1866994"/>
            <a:ext cx="5087960" cy="2971563"/>
            <a:chOff x="2047320" y="1798170"/>
            <a:chExt cx="5087960" cy="2971563"/>
          </a:xfrm>
        </p:grpSpPr>
        <p:sp>
          <p:nvSpPr>
            <p:cNvPr id="35" name="Rectangle 34">
              <a:extLst>
                <a:ext uri="{FF2B5EF4-FFF2-40B4-BE49-F238E27FC236}">
                  <a16:creationId xmlns:a16="http://schemas.microsoft.com/office/drawing/2014/main" id="{58E51577-E708-4A87-965B-2F91B7880C60}"/>
                </a:ext>
              </a:extLst>
            </p:cNvPr>
            <p:cNvSpPr/>
            <p:nvPr/>
          </p:nvSpPr>
          <p:spPr>
            <a:xfrm rot="16200000">
              <a:off x="3554180" y="1599057"/>
              <a:ext cx="2016000" cy="3276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a:latin typeface="Century Gothic" panose="020B0502020202020204" pitchFamily="34" charset="0"/>
              </a:endParaRPr>
            </a:p>
          </p:txBody>
        </p:sp>
        <p:sp>
          <p:nvSpPr>
            <p:cNvPr id="36" name="TextBox 35">
              <a:extLst>
                <a:ext uri="{FF2B5EF4-FFF2-40B4-BE49-F238E27FC236}">
                  <a16:creationId xmlns:a16="http://schemas.microsoft.com/office/drawing/2014/main" id="{D3608D40-801E-4465-B417-8D1B8EA5C047}"/>
                </a:ext>
              </a:extLst>
            </p:cNvPr>
            <p:cNvSpPr txBox="1"/>
            <p:nvPr/>
          </p:nvSpPr>
          <p:spPr>
            <a:xfrm>
              <a:off x="2047320" y="3021614"/>
              <a:ext cx="841897" cy="461665"/>
            </a:xfrm>
            <a:prstGeom prst="rect">
              <a:avLst/>
            </a:prstGeom>
            <a:noFill/>
          </p:spPr>
          <p:txBody>
            <a:bodyPr wrap="none" rtlCol="0">
              <a:spAutoFit/>
            </a:bodyPr>
            <a:lstStyle/>
            <a:p>
              <a:r>
                <a:rPr lang="en-GB" sz="2400" b="1" dirty="0">
                  <a:solidFill>
                    <a:srgbClr val="FF0000"/>
                  </a:solidFill>
                  <a:latin typeface="Century Gothic" panose="020B0502020202020204" pitchFamily="34" charset="0"/>
                </a:rPr>
                <a:t>7cm</a:t>
              </a:r>
              <a:endParaRPr lang="en-GB" sz="2400" b="1" dirty="0">
                <a:latin typeface="Century Gothic" panose="020B0502020202020204" pitchFamily="34" charset="0"/>
              </a:endParaRPr>
            </a:p>
          </p:txBody>
        </p:sp>
        <p:sp>
          <p:nvSpPr>
            <p:cNvPr id="37" name="TextBox 36">
              <a:extLst>
                <a:ext uri="{FF2B5EF4-FFF2-40B4-BE49-F238E27FC236}">
                  <a16:creationId xmlns:a16="http://schemas.microsoft.com/office/drawing/2014/main" id="{60BA4A68-92BF-444C-A63A-32D9F2D3E21B}"/>
                </a:ext>
              </a:extLst>
            </p:cNvPr>
            <p:cNvSpPr txBox="1"/>
            <p:nvPr/>
          </p:nvSpPr>
          <p:spPr>
            <a:xfrm>
              <a:off x="6293383" y="3021614"/>
              <a:ext cx="841897" cy="461665"/>
            </a:xfrm>
            <a:prstGeom prst="rect">
              <a:avLst/>
            </a:prstGeom>
            <a:noFill/>
          </p:spPr>
          <p:txBody>
            <a:bodyPr wrap="none" rtlCol="0">
              <a:spAutoFit/>
            </a:bodyPr>
            <a:lstStyle/>
            <a:p>
              <a:r>
                <a:rPr lang="en-GB" sz="2400" b="1" dirty="0">
                  <a:solidFill>
                    <a:srgbClr val="FF0000"/>
                  </a:solidFill>
                  <a:latin typeface="Century Gothic" panose="020B0502020202020204" pitchFamily="34" charset="0"/>
                </a:rPr>
                <a:t>7cm</a:t>
              </a:r>
              <a:endParaRPr lang="en-GB" sz="2400" b="1" dirty="0">
                <a:latin typeface="Century Gothic" panose="020B0502020202020204" pitchFamily="34" charset="0"/>
              </a:endParaRPr>
            </a:p>
          </p:txBody>
        </p:sp>
        <p:sp>
          <p:nvSpPr>
            <p:cNvPr id="38" name="TextBox 37">
              <a:extLst>
                <a:ext uri="{FF2B5EF4-FFF2-40B4-BE49-F238E27FC236}">
                  <a16:creationId xmlns:a16="http://schemas.microsoft.com/office/drawing/2014/main" id="{1631A1B6-D9D4-4E30-B058-E312E02A4BD9}"/>
                </a:ext>
              </a:extLst>
            </p:cNvPr>
            <p:cNvSpPr txBox="1"/>
            <p:nvPr/>
          </p:nvSpPr>
          <p:spPr>
            <a:xfrm>
              <a:off x="4112378" y="1798170"/>
              <a:ext cx="1011815" cy="461665"/>
            </a:xfrm>
            <a:prstGeom prst="rect">
              <a:avLst/>
            </a:prstGeom>
            <a:noFill/>
          </p:spPr>
          <p:txBody>
            <a:bodyPr wrap="none" rtlCol="0">
              <a:spAutoFit/>
            </a:bodyPr>
            <a:lstStyle/>
            <a:p>
              <a:r>
                <a:rPr lang="en-GB" sz="2400" b="1" dirty="0">
                  <a:solidFill>
                    <a:srgbClr val="FF0000"/>
                  </a:solidFill>
                  <a:latin typeface="Century Gothic" panose="020B0502020202020204" pitchFamily="34" charset="0"/>
                </a:rPr>
                <a:t>10cm</a:t>
              </a:r>
              <a:endParaRPr lang="en-GB" sz="2400" b="1" dirty="0">
                <a:latin typeface="Century Gothic" panose="020B0502020202020204" pitchFamily="34" charset="0"/>
              </a:endParaRPr>
            </a:p>
          </p:txBody>
        </p:sp>
        <p:sp>
          <p:nvSpPr>
            <p:cNvPr id="39" name="TextBox 38">
              <a:extLst>
                <a:ext uri="{FF2B5EF4-FFF2-40B4-BE49-F238E27FC236}">
                  <a16:creationId xmlns:a16="http://schemas.microsoft.com/office/drawing/2014/main" id="{C7BB5BDD-9DF0-4292-BD18-CC94F86A5472}"/>
                </a:ext>
              </a:extLst>
            </p:cNvPr>
            <p:cNvSpPr txBox="1"/>
            <p:nvPr/>
          </p:nvSpPr>
          <p:spPr>
            <a:xfrm>
              <a:off x="4112378" y="4308068"/>
              <a:ext cx="1011815" cy="461665"/>
            </a:xfrm>
            <a:prstGeom prst="rect">
              <a:avLst/>
            </a:prstGeom>
            <a:noFill/>
          </p:spPr>
          <p:txBody>
            <a:bodyPr wrap="none" rtlCol="0">
              <a:spAutoFit/>
            </a:bodyPr>
            <a:lstStyle/>
            <a:p>
              <a:r>
                <a:rPr lang="en-GB" sz="2400" b="1" dirty="0">
                  <a:solidFill>
                    <a:srgbClr val="FF0000"/>
                  </a:solidFill>
                  <a:latin typeface="Century Gothic" panose="020B0502020202020204" pitchFamily="34" charset="0"/>
                </a:rPr>
                <a:t>10cm</a:t>
              </a:r>
              <a:endParaRPr lang="en-GB" sz="2400" b="1" dirty="0">
                <a:latin typeface="Century Gothic" panose="020B0502020202020204" pitchFamily="34" charset="0"/>
              </a:endParaRPr>
            </a:p>
          </p:txBody>
        </p:sp>
      </p:grpSp>
      <p:sp>
        <p:nvSpPr>
          <p:cNvPr id="13" name="TextBox 12">
            <a:extLst>
              <a:ext uri="{FF2B5EF4-FFF2-40B4-BE49-F238E27FC236}">
                <a16:creationId xmlns:a16="http://schemas.microsoft.com/office/drawing/2014/main" id="{B205D2AA-E55A-4CD4-B050-6CB614C2A4FC}"/>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3766256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2" name="Picture 21">
            <a:extLst>
              <a:ext uri="{FF2B5EF4-FFF2-40B4-BE49-F238E27FC236}">
                <a16:creationId xmlns:a16="http://schemas.microsoft.com/office/drawing/2014/main" id="{FC124E72-AA77-4C3B-ADE1-CBFB652197B4}"/>
              </a:ext>
            </a:extLst>
          </p:cNvPr>
          <p:cNvPicPr>
            <a:picLocks noChangeAspect="1"/>
          </p:cNvPicPr>
          <p:nvPr/>
        </p:nvPicPr>
        <p:blipFill>
          <a:blip r:embed="rId3"/>
          <a:stretch>
            <a:fillRect/>
          </a:stretch>
        </p:blipFill>
        <p:spPr>
          <a:xfrm>
            <a:off x="115438" y="143658"/>
            <a:ext cx="8913124" cy="6322100"/>
          </a:xfrm>
          <a:prstGeom prst="rect">
            <a:avLst/>
          </a:prstGeom>
        </p:spPr>
      </p:pic>
      <p:sp>
        <p:nvSpPr>
          <p:cNvPr id="25" name="Rectangle 24">
            <a:extLst>
              <a:ext uri="{FF2B5EF4-FFF2-40B4-BE49-F238E27FC236}">
                <a16:creationId xmlns:a16="http://schemas.microsoft.com/office/drawing/2014/main" id="{30AF453F-0337-467A-85A8-A77684ABB24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Shane and Elizabeth are calculating angles in a shape.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16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Why?</a:t>
            </a:r>
          </a:p>
          <a:p>
            <a:endParaRPr lang="en-GB" sz="2000" b="1" dirty="0">
              <a:solidFill>
                <a:schemeClr val="tx1"/>
              </a:solidFill>
              <a:latin typeface="Century Gothic" panose="020B0502020202020204" pitchFamily="34" charset="0"/>
              <a:sym typeface="Wingdings" panose="05000000000000000000" pitchFamily="2" charset="2"/>
            </a:endParaRPr>
          </a:p>
        </p:txBody>
      </p:sp>
      <p:sp>
        <p:nvSpPr>
          <p:cNvPr id="26" name="Speech Bubble: Rectangle with Corners Rounded 25">
            <a:extLst>
              <a:ext uri="{FF2B5EF4-FFF2-40B4-BE49-F238E27FC236}">
                <a16:creationId xmlns:a16="http://schemas.microsoft.com/office/drawing/2014/main" id="{A8DDB27C-14BD-4E2B-A61E-7D84B9C3FE88}"/>
              </a:ext>
            </a:extLst>
          </p:cNvPr>
          <p:cNvSpPr/>
          <p:nvPr/>
        </p:nvSpPr>
        <p:spPr>
          <a:xfrm>
            <a:off x="2397364" y="1619103"/>
            <a:ext cx="3816000" cy="1260000"/>
          </a:xfrm>
          <a:prstGeom prst="wedgeRoundRectCallout">
            <a:avLst>
              <a:gd name="adj1" fmla="val -59042"/>
              <a:gd name="adj2" fmla="val 4050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A right angle split into 3 will always have 3 angles of 30º.</a:t>
            </a:r>
          </a:p>
        </p:txBody>
      </p:sp>
      <p:sp>
        <p:nvSpPr>
          <p:cNvPr id="27" name="Speech Bubble: Rectangle with Corners Rounded 26">
            <a:extLst>
              <a:ext uri="{FF2B5EF4-FFF2-40B4-BE49-F238E27FC236}">
                <a16:creationId xmlns:a16="http://schemas.microsoft.com/office/drawing/2014/main" id="{394BC28D-3BAD-42DC-86BD-1FADC53134E3}"/>
              </a:ext>
            </a:extLst>
          </p:cNvPr>
          <p:cNvSpPr/>
          <p:nvPr/>
        </p:nvSpPr>
        <p:spPr>
          <a:xfrm flipH="1">
            <a:off x="2978377" y="3056316"/>
            <a:ext cx="3816000" cy="1260000"/>
          </a:xfrm>
          <a:prstGeom prst="wedgeRoundRectCallout">
            <a:avLst>
              <a:gd name="adj1" fmla="val -59532"/>
              <a:gd name="adj2" fmla="val 3731"/>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A right angle split into 3 can have any 3 angles with a sum of 90º.</a:t>
            </a:r>
          </a:p>
        </p:txBody>
      </p:sp>
      <p:sp>
        <p:nvSpPr>
          <p:cNvPr id="28" name="TextBox 27">
            <a:extLst>
              <a:ext uri="{FF2B5EF4-FFF2-40B4-BE49-F238E27FC236}">
                <a16:creationId xmlns:a16="http://schemas.microsoft.com/office/drawing/2014/main" id="{87A3D75B-90B2-48E4-AC76-534D1F5975DC}"/>
              </a:ext>
            </a:extLst>
          </p:cNvPr>
          <p:cNvSpPr txBox="1"/>
          <p:nvPr/>
        </p:nvSpPr>
        <p:spPr>
          <a:xfrm>
            <a:off x="745398" y="3764661"/>
            <a:ext cx="968515" cy="400110"/>
          </a:xfrm>
          <a:prstGeom prst="rect">
            <a:avLst/>
          </a:prstGeom>
          <a:noFill/>
        </p:spPr>
        <p:txBody>
          <a:bodyPr wrap="square" rtlCol="0">
            <a:spAutoFit/>
          </a:bodyPr>
          <a:lstStyle/>
          <a:p>
            <a:pPr algn="ctr"/>
            <a:r>
              <a:rPr lang="en-GB" sz="2000" b="1" dirty="0">
                <a:latin typeface="Century Gothic" panose="020B0502020202020204" pitchFamily="34" charset="0"/>
              </a:rPr>
              <a:t>Shane</a:t>
            </a:r>
          </a:p>
        </p:txBody>
      </p:sp>
      <p:sp>
        <p:nvSpPr>
          <p:cNvPr id="29" name="TextBox 28">
            <a:extLst>
              <a:ext uri="{FF2B5EF4-FFF2-40B4-BE49-F238E27FC236}">
                <a16:creationId xmlns:a16="http://schemas.microsoft.com/office/drawing/2014/main" id="{2AFE9A26-7E40-4B1F-B2EE-80F6F0D4D512}"/>
              </a:ext>
            </a:extLst>
          </p:cNvPr>
          <p:cNvSpPr txBox="1"/>
          <p:nvPr/>
        </p:nvSpPr>
        <p:spPr>
          <a:xfrm>
            <a:off x="7197947" y="4451803"/>
            <a:ext cx="1322908" cy="400110"/>
          </a:xfrm>
          <a:prstGeom prst="rect">
            <a:avLst/>
          </a:prstGeom>
          <a:noFill/>
        </p:spPr>
        <p:txBody>
          <a:bodyPr wrap="square" rtlCol="0">
            <a:spAutoFit/>
          </a:bodyPr>
          <a:lstStyle/>
          <a:p>
            <a:pPr algn="ctr"/>
            <a:r>
              <a:rPr lang="en-GB" sz="2000" b="1" dirty="0">
                <a:latin typeface="Century Gothic" panose="020B0502020202020204" pitchFamily="34" charset="0"/>
              </a:rPr>
              <a:t>Elizabeth</a:t>
            </a:r>
          </a:p>
        </p:txBody>
      </p:sp>
      <p:sp>
        <p:nvSpPr>
          <p:cNvPr id="12" name="TextBox 11">
            <a:extLst>
              <a:ext uri="{FF2B5EF4-FFF2-40B4-BE49-F238E27FC236}">
                <a16:creationId xmlns:a16="http://schemas.microsoft.com/office/drawing/2014/main" id="{EAA6BF1B-BB13-42DD-B9AC-9431992093F6}"/>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2703321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2" name="Picture 21">
            <a:extLst>
              <a:ext uri="{FF2B5EF4-FFF2-40B4-BE49-F238E27FC236}">
                <a16:creationId xmlns:a16="http://schemas.microsoft.com/office/drawing/2014/main" id="{FC124E72-AA77-4C3B-ADE1-CBFB652197B4}"/>
              </a:ext>
            </a:extLst>
          </p:cNvPr>
          <p:cNvPicPr>
            <a:picLocks noChangeAspect="1"/>
          </p:cNvPicPr>
          <p:nvPr/>
        </p:nvPicPr>
        <p:blipFill>
          <a:blip r:embed="rId3"/>
          <a:stretch>
            <a:fillRect/>
          </a:stretch>
        </p:blipFill>
        <p:spPr>
          <a:xfrm>
            <a:off x="115438" y="143658"/>
            <a:ext cx="8913124" cy="6322100"/>
          </a:xfrm>
          <a:prstGeom prst="rect">
            <a:avLst/>
          </a:prstGeom>
        </p:spPr>
      </p:pic>
      <p:sp>
        <p:nvSpPr>
          <p:cNvPr id="25" name="Rectangle 24">
            <a:extLst>
              <a:ext uri="{FF2B5EF4-FFF2-40B4-BE49-F238E27FC236}">
                <a16:creationId xmlns:a16="http://schemas.microsoft.com/office/drawing/2014/main" id="{30AF453F-0337-467A-85A8-A77684ABB24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Shane and Elizabeth are calculating angles in a shape.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16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Why?</a:t>
            </a:r>
          </a:p>
          <a:p>
            <a:r>
              <a:rPr lang="en-GB" sz="2000" b="1" dirty="0">
                <a:solidFill>
                  <a:schemeClr val="tx1"/>
                </a:solidFill>
                <a:latin typeface="Century Gothic" panose="020B0502020202020204" pitchFamily="34" charset="0"/>
              </a:rPr>
              <a:t>Elizabeth is correct because…</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Shane is not correct because…</a:t>
            </a:r>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p:txBody>
      </p:sp>
      <p:sp>
        <p:nvSpPr>
          <p:cNvPr id="26" name="Speech Bubble: Rectangle with Corners Rounded 25">
            <a:extLst>
              <a:ext uri="{FF2B5EF4-FFF2-40B4-BE49-F238E27FC236}">
                <a16:creationId xmlns:a16="http://schemas.microsoft.com/office/drawing/2014/main" id="{A8DDB27C-14BD-4E2B-A61E-7D84B9C3FE88}"/>
              </a:ext>
            </a:extLst>
          </p:cNvPr>
          <p:cNvSpPr/>
          <p:nvPr/>
        </p:nvSpPr>
        <p:spPr>
          <a:xfrm>
            <a:off x="2397364" y="1619103"/>
            <a:ext cx="3816000" cy="1260000"/>
          </a:xfrm>
          <a:prstGeom prst="wedgeRoundRectCallout">
            <a:avLst>
              <a:gd name="adj1" fmla="val -59042"/>
              <a:gd name="adj2" fmla="val 4050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A right angle split into 3 will always have 3 angles of 30º.</a:t>
            </a:r>
          </a:p>
        </p:txBody>
      </p:sp>
      <p:sp>
        <p:nvSpPr>
          <p:cNvPr id="27" name="Speech Bubble: Rectangle with Corners Rounded 26">
            <a:extLst>
              <a:ext uri="{FF2B5EF4-FFF2-40B4-BE49-F238E27FC236}">
                <a16:creationId xmlns:a16="http://schemas.microsoft.com/office/drawing/2014/main" id="{394BC28D-3BAD-42DC-86BD-1FADC53134E3}"/>
              </a:ext>
            </a:extLst>
          </p:cNvPr>
          <p:cNvSpPr/>
          <p:nvPr/>
        </p:nvSpPr>
        <p:spPr>
          <a:xfrm flipH="1">
            <a:off x="2978377" y="3056316"/>
            <a:ext cx="3816000" cy="1260000"/>
          </a:xfrm>
          <a:prstGeom prst="wedgeRoundRectCallout">
            <a:avLst>
              <a:gd name="adj1" fmla="val -59532"/>
              <a:gd name="adj2" fmla="val 3731"/>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A right angle split into 3 can have any 3 angles with a sum of 90º.</a:t>
            </a:r>
          </a:p>
        </p:txBody>
      </p:sp>
      <p:sp>
        <p:nvSpPr>
          <p:cNvPr id="28" name="TextBox 27">
            <a:extLst>
              <a:ext uri="{FF2B5EF4-FFF2-40B4-BE49-F238E27FC236}">
                <a16:creationId xmlns:a16="http://schemas.microsoft.com/office/drawing/2014/main" id="{87A3D75B-90B2-48E4-AC76-534D1F5975DC}"/>
              </a:ext>
            </a:extLst>
          </p:cNvPr>
          <p:cNvSpPr txBox="1"/>
          <p:nvPr/>
        </p:nvSpPr>
        <p:spPr>
          <a:xfrm>
            <a:off x="745398" y="3764661"/>
            <a:ext cx="968515" cy="400110"/>
          </a:xfrm>
          <a:prstGeom prst="rect">
            <a:avLst/>
          </a:prstGeom>
          <a:noFill/>
        </p:spPr>
        <p:txBody>
          <a:bodyPr wrap="square" rtlCol="0">
            <a:spAutoFit/>
          </a:bodyPr>
          <a:lstStyle/>
          <a:p>
            <a:pPr algn="ctr"/>
            <a:r>
              <a:rPr lang="en-GB" sz="2000" b="1" dirty="0">
                <a:latin typeface="Century Gothic" panose="020B0502020202020204" pitchFamily="34" charset="0"/>
              </a:rPr>
              <a:t>Shane</a:t>
            </a:r>
          </a:p>
        </p:txBody>
      </p:sp>
      <p:sp>
        <p:nvSpPr>
          <p:cNvPr id="29" name="TextBox 28">
            <a:extLst>
              <a:ext uri="{FF2B5EF4-FFF2-40B4-BE49-F238E27FC236}">
                <a16:creationId xmlns:a16="http://schemas.microsoft.com/office/drawing/2014/main" id="{2AFE9A26-7E40-4B1F-B2EE-80F6F0D4D512}"/>
              </a:ext>
            </a:extLst>
          </p:cNvPr>
          <p:cNvSpPr txBox="1"/>
          <p:nvPr/>
        </p:nvSpPr>
        <p:spPr>
          <a:xfrm>
            <a:off x="7197947" y="4451803"/>
            <a:ext cx="1322908" cy="400110"/>
          </a:xfrm>
          <a:prstGeom prst="rect">
            <a:avLst/>
          </a:prstGeom>
          <a:noFill/>
        </p:spPr>
        <p:txBody>
          <a:bodyPr wrap="square" rtlCol="0">
            <a:spAutoFit/>
          </a:bodyPr>
          <a:lstStyle/>
          <a:p>
            <a:pPr algn="ctr"/>
            <a:r>
              <a:rPr lang="en-GB" sz="2000" b="1" dirty="0">
                <a:latin typeface="Century Gothic" panose="020B0502020202020204" pitchFamily="34" charset="0"/>
              </a:rPr>
              <a:t>Elizabeth</a:t>
            </a:r>
          </a:p>
        </p:txBody>
      </p:sp>
      <p:sp>
        <p:nvSpPr>
          <p:cNvPr id="12" name="TextBox 11">
            <a:extLst>
              <a:ext uri="{FF2B5EF4-FFF2-40B4-BE49-F238E27FC236}">
                <a16:creationId xmlns:a16="http://schemas.microsoft.com/office/drawing/2014/main" id="{02D6DF4E-8F31-4726-9C24-8B44EA2883C1}"/>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986444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9" name="Picture 38">
            <a:extLst>
              <a:ext uri="{FF2B5EF4-FFF2-40B4-BE49-F238E27FC236}">
                <a16:creationId xmlns:a16="http://schemas.microsoft.com/office/drawing/2014/main" id="{6CEA8D1B-06C4-42D5-A259-A1C094D5A339}"/>
              </a:ext>
            </a:extLst>
          </p:cNvPr>
          <p:cNvPicPr>
            <a:picLocks noChangeAspect="1"/>
          </p:cNvPicPr>
          <p:nvPr/>
        </p:nvPicPr>
        <p:blipFill>
          <a:blip r:embed="rId3"/>
          <a:stretch>
            <a:fillRect/>
          </a:stretch>
        </p:blipFill>
        <p:spPr>
          <a:xfrm>
            <a:off x="115438" y="141338"/>
            <a:ext cx="8913124" cy="6322100"/>
          </a:xfrm>
          <a:prstGeom prst="rect">
            <a:avLst/>
          </a:prstGeom>
        </p:spPr>
      </p:pic>
      <p:sp>
        <p:nvSpPr>
          <p:cNvPr id="40" name="TextBox 39">
            <a:extLst>
              <a:ext uri="{FF2B5EF4-FFF2-40B4-BE49-F238E27FC236}">
                <a16:creationId xmlns:a16="http://schemas.microsoft.com/office/drawing/2014/main" id="{EC2A72A0-3A09-4444-9AAA-3B2FD655435C}"/>
              </a:ext>
            </a:extLst>
          </p:cNvPr>
          <p:cNvSpPr txBox="1"/>
          <p:nvPr/>
        </p:nvSpPr>
        <p:spPr>
          <a:xfrm>
            <a:off x="3554171" y="1886265"/>
            <a:ext cx="405880" cy="400110"/>
          </a:xfrm>
          <a:prstGeom prst="rect">
            <a:avLst/>
          </a:prstGeom>
          <a:noFill/>
        </p:spPr>
        <p:txBody>
          <a:bodyPr wrap="none" rtlCol="0">
            <a:spAutoFit/>
          </a:bodyPr>
          <a:lstStyle/>
          <a:p>
            <a:r>
              <a:rPr lang="en-GB" sz="2000" b="1" dirty="0">
                <a:latin typeface="Century Gothic" panose="020B0502020202020204" pitchFamily="34" charset="0"/>
              </a:rPr>
              <a:t>B.</a:t>
            </a:r>
          </a:p>
        </p:txBody>
      </p:sp>
      <p:sp>
        <p:nvSpPr>
          <p:cNvPr id="41" name="TextBox 40">
            <a:extLst>
              <a:ext uri="{FF2B5EF4-FFF2-40B4-BE49-F238E27FC236}">
                <a16:creationId xmlns:a16="http://schemas.microsoft.com/office/drawing/2014/main" id="{E6E2B967-C3EB-4F54-90EF-B0003DAE4F83}"/>
              </a:ext>
            </a:extLst>
          </p:cNvPr>
          <p:cNvSpPr txBox="1"/>
          <p:nvPr/>
        </p:nvSpPr>
        <p:spPr>
          <a:xfrm>
            <a:off x="6403117" y="1902260"/>
            <a:ext cx="457176" cy="400110"/>
          </a:xfrm>
          <a:prstGeom prst="rect">
            <a:avLst/>
          </a:prstGeom>
          <a:noFill/>
        </p:spPr>
        <p:txBody>
          <a:bodyPr wrap="none" rtlCol="0">
            <a:spAutoFit/>
          </a:bodyPr>
          <a:lstStyle/>
          <a:p>
            <a:r>
              <a:rPr lang="en-GB" sz="2000" b="1" dirty="0">
                <a:latin typeface="Century Gothic" panose="020B0502020202020204" pitchFamily="34" charset="0"/>
              </a:rPr>
              <a:t>C.</a:t>
            </a:r>
          </a:p>
        </p:txBody>
      </p:sp>
      <p:sp>
        <p:nvSpPr>
          <p:cNvPr id="42" name="TextBox 41">
            <a:extLst>
              <a:ext uri="{FF2B5EF4-FFF2-40B4-BE49-F238E27FC236}">
                <a16:creationId xmlns:a16="http://schemas.microsoft.com/office/drawing/2014/main" id="{DE5C39A0-65F1-4CAE-B0F4-2E45348E879B}"/>
              </a:ext>
            </a:extLst>
          </p:cNvPr>
          <p:cNvSpPr txBox="1"/>
          <p:nvPr/>
        </p:nvSpPr>
        <p:spPr>
          <a:xfrm>
            <a:off x="665151" y="1886265"/>
            <a:ext cx="445956" cy="400110"/>
          </a:xfrm>
          <a:prstGeom prst="rect">
            <a:avLst/>
          </a:prstGeom>
          <a:noFill/>
        </p:spPr>
        <p:txBody>
          <a:bodyPr wrap="none" rtlCol="0">
            <a:spAutoFit/>
          </a:bodyPr>
          <a:lstStyle/>
          <a:p>
            <a:r>
              <a:rPr lang="en-GB" sz="2000" b="1" dirty="0">
                <a:latin typeface="Century Gothic" panose="020B0502020202020204" pitchFamily="34" charset="0"/>
              </a:rPr>
              <a:t>A.</a:t>
            </a:r>
          </a:p>
        </p:txBody>
      </p:sp>
      <p:sp>
        <p:nvSpPr>
          <p:cNvPr id="43" name="Rectangle 42">
            <a:extLst>
              <a:ext uri="{FF2B5EF4-FFF2-40B4-BE49-F238E27FC236}">
                <a16:creationId xmlns:a16="http://schemas.microsoft.com/office/drawing/2014/main" id="{13FB6D26-AAD0-4E2B-B3BF-DE2BB8BD04B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1</a:t>
            </a:r>
            <a:endParaRPr lang="en-GB" sz="16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Label each image with the name of the angle.</a:t>
            </a: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r>
              <a:rPr lang="en-GB" sz="2000" b="1" dirty="0">
                <a:solidFill>
                  <a:schemeClr val="bg2">
                    <a:lumMod val="50000"/>
                  </a:schemeClr>
                </a:solidFill>
                <a:latin typeface="Century Gothic" panose="020B0502020202020204" pitchFamily="34" charset="0"/>
              </a:rPr>
              <a:t>         </a:t>
            </a:r>
          </a:p>
        </p:txBody>
      </p:sp>
      <p:sp>
        <p:nvSpPr>
          <p:cNvPr id="11" name="TextBox 10">
            <a:extLst>
              <a:ext uri="{FF2B5EF4-FFF2-40B4-BE49-F238E27FC236}">
                <a16:creationId xmlns:a16="http://schemas.microsoft.com/office/drawing/2014/main" id="{161F9E06-8FB7-4CD4-A5C0-B63F6DBF346E}"/>
              </a:ext>
            </a:extLst>
          </p:cNvPr>
          <p:cNvSpPr txBox="1"/>
          <p:nvPr/>
        </p:nvSpPr>
        <p:spPr>
          <a:xfrm>
            <a:off x="8268111" y="5949582"/>
            <a:ext cx="540000" cy="276999"/>
          </a:xfrm>
          <a:prstGeom prst="rect">
            <a:avLst/>
          </a:prstGeom>
          <a:noFill/>
        </p:spPr>
        <p:txBody>
          <a:bodyPr wrap="square" rtlCol="0" anchor="ctr">
            <a:spAutoFit/>
          </a:bodyPr>
          <a:lstStyle/>
          <a:p>
            <a:pPr algn="ctr"/>
            <a:r>
              <a:rPr lang="en-GB" sz="1200" dirty="0">
                <a:latin typeface="Century Gothic" panose="020B0502020202020204" pitchFamily="34" charset="0"/>
              </a:rPr>
              <a:t>Y5</a:t>
            </a:r>
          </a:p>
        </p:txBody>
      </p:sp>
    </p:spTree>
    <p:extLst>
      <p:ext uri="{BB962C8B-B14F-4D97-AF65-F5344CB8AC3E}">
        <p14:creationId xmlns:p14="http://schemas.microsoft.com/office/powerpoint/2010/main" val="24509782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2" name="Picture 21">
            <a:extLst>
              <a:ext uri="{FF2B5EF4-FFF2-40B4-BE49-F238E27FC236}">
                <a16:creationId xmlns:a16="http://schemas.microsoft.com/office/drawing/2014/main" id="{FC124E72-AA77-4C3B-ADE1-CBFB652197B4}"/>
              </a:ext>
            </a:extLst>
          </p:cNvPr>
          <p:cNvPicPr>
            <a:picLocks noChangeAspect="1"/>
          </p:cNvPicPr>
          <p:nvPr/>
        </p:nvPicPr>
        <p:blipFill>
          <a:blip r:embed="rId3"/>
          <a:stretch>
            <a:fillRect/>
          </a:stretch>
        </p:blipFill>
        <p:spPr>
          <a:xfrm>
            <a:off x="115438" y="143658"/>
            <a:ext cx="8913124" cy="6322100"/>
          </a:xfrm>
          <a:prstGeom prst="rect">
            <a:avLst/>
          </a:prstGeom>
        </p:spPr>
      </p:pic>
      <p:sp>
        <p:nvSpPr>
          <p:cNvPr id="25" name="Rectangle 24">
            <a:extLst>
              <a:ext uri="{FF2B5EF4-FFF2-40B4-BE49-F238E27FC236}">
                <a16:creationId xmlns:a16="http://schemas.microsoft.com/office/drawing/2014/main" id="{30AF453F-0337-467A-85A8-A77684ABB24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Shane and Elizabeth are calculating angles in a shape.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16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Why?</a:t>
            </a:r>
          </a:p>
          <a:p>
            <a:r>
              <a:rPr lang="en-GB" sz="2000" b="1" dirty="0">
                <a:solidFill>
                  <a:srgbClr val="FF0000"/>
                </a:solidFill>
                <a:latin typeface="Century Gothic" panose="020B0502020202020204" pitchFamily="34" charset="0"/>
              </a:rPr>
              <a:t>Elizabeth is correct because as long as the angles add up to 90°, the angles can be any size. </a:t>
            </a:r>
          </a:p>
          <a:p>
            <a:r>
              <a:rPr lang="en-GB" sz="2000" b="1" dirty="0">
                <a:solidFill>
                  <a:srgbClr val="FF0000"/>
                </a:solidFill>
                <a:latin typeface="Century Gothic" panose="020B0502020202020204" pitchFamily="34" charset="0"/>
              </a:rPr>
              <a:t>Shane is not correct because a right angle split into 3 would only have 30° angles if they were split equally.</a:t>
            </a:r>
          </a:p>
          <a:p>
            <a:endParaRPr lang="en-GB" sz="2000" b="1" dirty="0">
              <a:solidFill>
                <a:schemeClr val="tx1"/>
              </a:solidFill>
              <a:latin typeface="Century Gothic" panose="020B0502020202020204" pitchFamily="34" charset="0"/>
              <a:sym typeface="Wingdings" panose="05000000000000000000" pitchFamily="2" charset="2"/>
            </a:endParaRPr>
          </a:p>
        </p:txBody>
      </p:sp>
      <p:sp>
        <p:nvSpPr>
          <p:cNvPr id="26" name="Speech Bubble: Rectangle with Corners Rounded 25">
            <a:extLst>
              <a:ext uri="{FF2B5EF4-FFF2-40B4-BE49-F238E27FC236}">
                <a16:creationId xmlns:a16="http://schemas.microsoft.com/office/drawing/2014/main" id="{A8DDB27C-14BD-4E2B-A61E-7D84B9C3FE88}"/>
              </a:ext>
            </a:extLst>
          </p:cNvPr>
          <p:cNvSpPr/>
          <p:nvPr/>
        </p:nvSpPr>
        <p:spPr>
          <a:xfrm>
            <a:off x="2397364" y="1619103"/>
            <a:ext cx="3816000" cy="1260000"/>
          </a:xfrm>
          <a:prstGeom prst="wedgeRoundRectCallout">
            <a:avLst>
              <a:gd name="adj1" fmla="val -59042"/>
              <a:gd name="adj2" fmla="val 4050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A right angle split into 3 will always have 3 angles of 30º.</a:t>
            </a:r>
          </a:p>
        </p:txBody>
      </p:sp>
      <p:sp>
        <p:nvSpPr>
          <p:cNvPr id="27" name="Speech Bubble: Rectangle with Corners Rounded 26">
            <a:extLst>
              <a:ext uri="{FF2B5EF4-FFF2-40B4-BE49-F238E27FC236}">
                <a16:creationId xmlns:a16="http://schemas.microsoft.com/office/drawing/2014/main" id="{394BC28D-3BAD-42DC-86BD-1FADC53134E3}"/>
              </a:ext>
            </a:extLst>
          </p:cNvPr>
          <p:cNvSpPr/>
          <p:nvPr/>
        </p:nvSpPr>
        <p:spPr>
          <a:xfrm flipH="1">
            <a:off x="2978377" y="3056316"/>
            <a:ext cx="3816000" cy="1260000"/>
          </a:xfrm>
          <a:prstGeom prst="wedgeRoundRectCallout">
            <a:avLst>
              <a:gd name="adj1" fmla="val -59532"/>
              <a:gd name="adj2" fmla="val 3731"/>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A right angle split into 3 can have any 3 angles with a sum of 90º.</a:t>
            </a:r>
          </a:p>
        </p:txBody>
      </p:sp>
      <p:sp>
        <p:nvSpPr>
          <p:cNvPr id="28" name="TextBox 27">
            <a:extLst>
              <a:ext uri="{FF2B5EF4-FFF2-40B4-BE49-F238E27FC236}">
                <a16:creationId xmlns:a16="http://schemas.microsoft.com/office/drawing/2014/main" id="{87A3D75B-90B2-48E4-AC76-534D1F5975DC}"/>
              </a:ext>
            </a:extLst>
          </p:cNvPr>
          <p:cNvSpPr txBox="1"/>
          <p:nvPr/>
        </p:nvSpPr>
        <p:spPr>
          <a:xfrm>
            <a:off x="745398" y="3764661"/>
            <a:ext cx="968515" cy="400110"/>
          </a:xfrm>
          <a:prstGeom prst="rect">
            <a:avLst/>
          </a:prstGeom>
          <a:noFill/>
        </p:spPr>
        <p:txBody>
          <a:bodyPr wrap="square" rtlCol="0">
            <a:spAutoFit/>
          </a:bodyPr>
          <a:lstStyle/>
          <a:p>
            <a:pPr algn="ctr"/>
            <a:r>
              <a:rPr lang="en-GB" sz="2000" b="1" dirty="0">
                <a:latin typeface="Century Gothic" panose="020B0502020202020204" pitchFamily="34" charset="0"/>
              </a:rPr>
              <a:t>Shane</a:t>
            </a:r>
          </a:p>
        </p:txBody>
      </p:sp>
      <p:sp>
        <p:nvSpPr>
          <p:cNvPr id="29" name="TextBox 28">
            <a:extLst>
              <a:ext uri="{FF2B5EF4-FFF2-40B4-BE49-F238E27FC236}">
                <a16:creationId xmlns:a16="http://schemas.microsoft.com/office/drawing/2014/main" id="{2AFE9A26-7E40-4B1F-B2EE-80F6F0D4D512}"/>
              </a:ext>
            </a:extLst>
          </p:cNvPr>
          <p:cNvSpPr txBox="1"/>
          <p:nvPr/>
        </p:nvSpPr>
        <p:spPr>
          <a:xfrm>
            <a:off x="7197947" y="4451803"/>
            <a:ext cx="1322908" cy="400110"/>
          </a:xfrm>
          <a:prstGeom prst="rect">
            <a:avLst/>
          </a:prstGeom>
          <a:noFill/>
        </p:spPr>
        <p:txBody>
          <a:bodyPr wrap="square" rtlCol="0">
            <a:spAutoFit/>
          </a:bodyPr>
          <a:lstStyle/>
          <a:p>
            <a:pPr algn="ctr"/>
            <a:r>
              <a:rPr lang="en-GB" sz="2000" b="1" dirty="0">
                <a:latin typeface="Century Gothic" panose="020B0502020202020204" pitchFamily="34" charset="0"/>
              </a:rPr>
              <a:t>Elizabeth</a:t>
            </a:r>
          </a:p>
        </p:txBody>
      </p:sp>
      <p:sp>
        <p:nvSpPr>
          <p:cNvPr id="12" name="TextBox 11">
            <a:extLst>
              <a:ext uri="{FF2B5EF4-FFF2-40B4-BE49-F238E27FC236}">
                <a16:creationId xmlns:a16="http://schemas.microsoft.com/office/drawing/2014/main" id="{6CCA30BD-3EF9-41FE-B1A5-E94668A3EDF8}"/>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3261329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these clues to draw a triangle.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marL="285750" indent="-285750" algn="ctr">
              <a:buFont typeface="Arial" panose="020B0604020202020204" pitchFamily="34" charset="0"/>
              <a:buChar char="•"/>
            </a:pPr>
            <a:r>
              <a:rPr lang="en-GB" sz="2000" b="1" dirty="0">
                <a:solidFill>
                  <a:schemeClr val="tx1"/>
                </a:solidFill>
                <a:latin typeface="Century Gothic" panose="020B0502020202020204" pitchFamily="34" charset="0"/>
              </a:rPr>
              <a:t>The triangle has a base of 4cm.</a:t>
            </a:r>
          </a:p>
          <a:p>
            <a:pPr marL="285750" indent="-285750" algn="ctr">
              <a:buFont typeface="Arial" panose="020B0604020202020204" pitchFamily="34" charset="0"/>
              <a:buChar char="•"/>
            </a:pPr>
            <a:endParaRPr lang="en-GB" sz="2000" b="1" dirty="0">
              <a:solidFill>
                <a:schemeClr val="tx1"/>
              </a:solidFill>
              <a:latin typeface="Century Gothic" panose="020B0502020202020204" pitchFamily="34" charset="0"/>
            </a:endParaRPr>
          </a:p>
          <a:p>
            <a:pPr marL="285750" indent="-285750" algn="ctr">
              <a:buFont typeface="Arial" panose="020B0604020202020204" pitchFamily="34" charset="0"/>
              <a:buChar char="•"/>
            </a:pPr>
            <a:r>
              <a:rPr lang="en-GB" sz="2000" b="1" dirty="0">
                <a:solidFill>
                  <a:schemeClr val="tx1"/>
                </a:solidFill>
                <a:latin typeface="Century Gothic" panose="020B0502020202020204" pitchFamily="34" charset="0"/>
              </a:rPr>
              <a:t>Angle C is 80˚.</a:t>
            </a:r>
          </a:p>
          <a:p>
            <a:pPr marL="285750" indent="-285750" algn="ctr">
              <a:buFont typeface="Arial" panose="020B0604020202020204" pitchFamily="34" charset="0"/>
              <a:buChar char="•"/>
            </a:pPr>
            <a:endParaRPr lang="en-GB" sz="2000" b="1" dirty="0">
              <a:solidFill>
                <a:schemeClr val="tx1"/>
              </a:solidFill>
              <a:latin typeface="Century Gothic" panose="020B0502020202020204" pitchFamily="34" charset="0"/>
            </a:endParaRPr>
          </a:p>
          <a:p>
            <a:pPr marL="285750" indent="-285750" algn="ctr">
              <a:buFont typeface="Arial" panose="020B0604020202020204" pitchFamily="34" charset="0"/>
              <a:buChar char="•"/>
            </a:pPr>
            <a:r>
              <a:rPr lang="en-GB" sz="2000" b="1" dirty="0">
                <a:solidFill>
                  <a:schemeClr val="tx1"/>
                </a:solidFill>
                <a:latin typeface="Century Gothic" panose="020B0502020202020204" pitchFamily="34" charset="0"/>
              </a:rPr>
              <a:t>Angles A and B are the same.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kind of triangle have you drawn?</a:t>
            </a:r>
            <a:br>
              <a:rPr lang="en-GB" sz="2000" b="1" dirty="0">
                <a:solidFill>
                  <a:schemeClr val="tx1"/>
                </a:solidFill>
                <a:latin typeface="Century Gothic" panose="020B0502020202020204" pitchFamily="34" charset="0"/>
              </a:rPr>
            </a:br>
            <a:endParaRPr lang="en-GB" sz="2000" b="1" u="sng" dirty="0">
              <a:solidFill>
                <a:schemeClr val="bg2">
                  <a:lumMod val="50000"/>
                </a:schemeClr>
              </a:solidFill>
              <a:latin typeface="Century Gothic" panose="020B0502020202020204" pitchFamily="34" charset="0"/>
            </a:endParaRPr>
          </a:p>
          <a:p>
            <a:pPr algn="ctr"/>
            <a:endParaRPr lang="en-GB" sz="2800" b="1" dirty="0">
              <a:solidFill>
                <a:srgbClr val="FF0000"/>
              </a:solidFill>
              <a:latin typeface="Century Gothic" panose="020B0502020202020204" pitchFamily="34" charset="0"/>
            </a:endParaRPr>
          </a:p>
        </p:txBody>
      </p:sp>
      <p:sp>
        <p:nvSpPr>
          <p:cNvPr id="7" name="TextBox 6">
            <a:extLst>
              <a:ext uri="{FF2B5EF4-FFF2-40B4-BE49-F238E27FC236}">
                <a16:creationId xmlns:a16="http://schemas.microsoft.com/office/drawing/2014/main" id="{A0CD801D-E532-4F32-8A64-D05243853181}"/>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10719001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these clues to draw a triangle.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marL="285750" indent="-285750" algn="ctr">
              <a:buFont typeface="Arial" panose="020B0604020202020204" pitchFamily="34" charset="0"/>
              <a:buChar char="•"/>
            </a:pPr>
            <a:r>
              <a:rPr lang="en-GB" sz="2000" b="1" dirty="0">
                <a:solidFill>
                  <a:schemeClr val="tx1"/>
                </a:solidFill>
                <a:latin typeface="Century Gothic" panose="020B0502020202020204" pitchFamily="34" charset="0"/>
              </a:rPr>
              <a:t>The triangle has a base of 4cm.</a:t>
            </a:r>
          </a:p>
          <a:p>
            <a:pPr marL="285750" indent="-285750" algn="ctr">
              <a:buFont typeface="Arial" panose="020B0604020202020204" pitchFamily="34" charset="0"/>
              <a:buChar char="•"/>
            </a:pPr>
            <a:r>
              <a:rPr lang="en-GB" sz="2000" b="1" dirty="0">
                <a:solidFill>
                  <a:schemeClr val="tx1"/>
                </a:solidFill>
                <a:latin typeface="Century Gothic" panose="020B0502020202020204" pitchFamily="34" charset="0"/>
              </a:rPr>
              <a:t>Angle C is 80˚.</a:t>
            </a:r>
          </a:p>
          <a:p>
            <a:pPr marL="285750" indent="-285750" algn="ctr">
              <a:buFont typeface="Arial" panose="020B0604020202020204" pitchFamily="34" charset="0"/>
              <a:buChar char="•"/>
            </a:pPr>
            <a:r>
              <a:rPr lang="en-GB" sz="2000" b="1" dirty="0">
                <a:solidFill>
                  <a:schemeClr val="tx1"/>
                </a:solidFill>
                <a:latin typeface="Century Gothic" panose="020B0502020202020204" pitchFamily="34" charset="0"/>
              </a:rPr>
              <a:t>Angles A and B are the same.</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kind of triangle have you drawn?  </a:t>
            </a:r>
          </a:p>
          <a:p>
            <a:pPr algn="ctr"/>
            <a:endParaRPr lang="en-GB" sz="2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Isosceles triangle</a:t>
            </a:r>
          </a:p>
          <a:p>
            <a:pPr algn="ctr"/>
            <a:br>
              <a:rPr lang="en-GB" sz="2000" b="1" dirty="0">
                <a:solidFill>
                  <a:schemeClr val="tx1"/>
                </a:solidFill>
                <a:latin typeface="Century Gothic" panose="020B0502020202020204" pitchFamily="34" charset="0"/>
              </a:rPr>
            </a:br>
            <a:endParaRPr lang="en-GB" sz="2000" b="1" u="sng" dirty="0">
              <a:solidFill>
                <a:schemeClr val="bg2">
                  <a:lumMod val="50000"/>
                </a:schemeClr>
              </a:solidFill>
              <a:latin typeface="Century Gothic" panose="020B0502020202020204" pitchFamily="34" charset="0"/>
            </a:endParaRPr>
          </a:p>
          <a:p>
            <a:pPr algn="ctr"/>
            <a:endParaRPr lang="en-GB" sz="2800" b="1" dirty="0">
              <a:solidFill>
                <a:srgbClr val="FF0000"/>
              </a:solidFill>
              <a:latin typeface="Century Gothic" panose="020B0502020202020204" pitchFamily="34" charset="0"/>
            </a:endParaRPr>
          </a:p>
        </p:txBody>
      </p:sp>
      <p:grpSp>
        <p:nvGrpSpPr>
          <p:cNvPr id="7" name="Group 6">
            <a:extLst>
              <a:ext uri="{FF2B5EF4-FFF2-40B4-BE49-F238E27FC236}">
                <a16:creationId xmlns:a16="http://schemas.microsoft.com/office/drawing/2014/main" id="{7954EC14-1D7B-419F-B750-2422C17405D1}"/>
              </a:ext>
            </a:extLst>
          </p:cNvPr>
          <p:cNvGrpSpPr/>
          <p:nvPr/>
        </p:nvGrpSpPr>
        <p:grpSpPr>
          <a:xfrm flipH="1">
            <a:off x="2795057" y="3935395"/>
            <a:ext cx="3456980" cy="2214757"/>
            <a:chOff x="-1292673" y="1844933"/>
            <a:chExt cx="1278333" cy="1047607"/>
          </a:xfrm>
        </p:grpSpPr>
        <p:sp>
          <p:nvSpPr>
            <p:cNvPr id="9" name="Isosceles Triangle 8">
              <a:extLst>
                <a:ext uri="{FF2B5EF4-FFF2-40B4-BE49-F238E27FC236}">
                  <a16:creationId xmlns:a16="http://schemas.microsoft.com/office/drawing/2014/main" id="{E018B034-27FC-4F6B-A311-6FA12DD2EEE6}"/>
                </a:ext>
              </a:extLst>
            </p:cNvPr>
            <p:cNvSpPr/>
            <p:nvPr/>
          </p:nvSpPr>
          <p:spPr>
            <a:xfrm>
              <a:off x="-1231661" y="1895514"/>
              <a:ext cx="1150112" cy="910016"/>
            </a:xfrm>
            <a:prstGeom prst="triangle">
              <a:avLst>
                <a:gd name="adj" fmla="val 4726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10" name="Arc 9">
              <a:extLst>
                <a:ext uri="{FF2B5EF4-FFF2-40B4-BE49-F238E27FC236}">
                  <a16:creationId xmlns:a16="http://schemas.microsoft.com/office/drawing/2014/main" id="{88BA81C8-F760-4FD3-9360-069984325B19}"/>
                </a:ext>
              </a:extLst>
            </p:cNvPr>
            <p:cNvSpPr/>
            <p:nvPr/>
          </p:nvSpPr>
          <p:spPr>
            <a:xfrm rot="805119">
              <a:off x="-1292673" y="2584993"/>
              <a:ext cx="279851" cy="287527"/>
            </a:xfrm>
            <a:prstGeom prst="arc">
              <a:avLst>
                <a:gd name="adj1" fmla="val 17051016"/>
                <a:gd name="adj2" fmla="val 701457"/>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3600"/>
            </a:p>
          </p:txBody>
        </p:sp>
        <p:sp>
          <p:nvSpPr>
            <p:cNvPr id="11" name="Arc 10">
              <a:extLst>
                <a:ext uri="{FF2B5EF4-FFF2-40B4-BE49-F238E27FC236}">
                  <a16:creationId xmlns:a16="http://schemas.microsoft.com/office/drawing/2014/main" id="{67C61C23-2317-437C-A433-1127196C4632}"/>
                </a:ext>
              </a:extLst>
            </p:cNvPr>
            <p:cNvSpPr/>
            <p:nvPr/>
          </p:nvSpPr>
          <p:spPr>
            <a:xfrm rot="15389904">
              <a:off x="-329915" y="2576965"/>
              <a:ext cx="317884" cy="313266"/>
            </a:xfrm>
            <a:prstGeom prst="arc">
              <a:avLst>
                <a:gd name="adj1" fmla="val 15643204"/>
                <a:gd name="adj2" fmla="val 20796102"/>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3600"/>
            </a:p>
          </p:txBody>
        </p:sp>
        <p:sp>
          <p:nvSpPr>
            <p:cNvPr id="12" name="Arc 11">
              <a:extLst>
                <a:ext uri="{FF2B5EF4-FFF2-40B4-BE49-F238E27FC236}">
                  <a16:creationId xmlns:a16="http://schemas.microsoft.com/office/drawing/2014/main" id="{7AAB1F4C-33ED-4A81-A8AD-281E53C5FAE1}"/>
                </a:ext>
              </a:extLst>
            </p:cNvPr>
            <p:cNvSpPr/>
            <p:nvPr/>
          </p:nvSpPr>
          <p:spPr>
            <a:xfrm rot="8604911">
              <a:off x="-816762" y="1844933"/>
              <a:ext cx="236184" cy="365557"/>
            </a:xfrm>
            <a:prstGeom prst="arc">
              <a:avLst>
                <a:gd name="adj1" fmla="val 14072977"/>
                <a:gd name="adj2" fmla="val 657109"/>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3600" dirty="0"/>
            </a:p>
          </p:txBody>
        </p:sp>
        <p:sp>
          <p:nvSpPr>
            <p:cNvPr id="13" name="TextBox 12">
              <a:extLst>
                <a:ext uri="{FF2B5EF4-FFF2-40B4-BE49-F238E27FC236}">
                  <a16:creationId xmlns:a16="http://schemas.microsoft.com/office/drawing/2014/main" id="{55B534C8-A43B-456C-AF81-D4A53FE6F5C7}"/>
                </a:ext>
              </a:extLst>
            </p:cNvPr>
            <p:cNvSpPr txBox="1"/>
            <p:nvPr/>
          </p:nvSpPr>
          <p:spPr>
            <a:xfrm>
              <a:off x="-789125" y="1972714"/>
              <a:ext cx="180911" cy="160140"/>
            </a:xfrm>
            <a:prstGeom prst="rect">
              <a:avLst/>
            </a:prstGeom>
            <a:noFill/>
          </p:spPr>
          <p:txBody>
            <a:bodyPr wrap="none" rtlCol="0">
              <a:spAutoFit/>
            </a:bodyPr>
            <a:lstStyle/>
            <a:p>
              <a:r>
                <a:rPr lang="en-GB" sz="1600" b="1" dirty="0">
                  <a:solidFill>
                    <a:srgbClr val="FF0000"/>
                  </a:solidFill>
                  <a:latin typeface="Century Gothic" panose="020B0502020202020204" pitchFamily="34" charset="0"/>
                </a:rPr>
                <a:t>80˚</a:t>
              </a:r>
            </a:p>
          </p:txBody>
        </p:sp>
        <p:sp>
          <p:nvSpPr>
            <p:cNvPr id="14" name="TextBox 13">
              <a:extLst>
                <a:ext uri="{FF2B5EF4-FFF2-40B4-BE49-F238E27FC236}">
                  <a16:creationId xmlns:a16="http://schemas.microsoft.com/office/drawing/2014/main" id="{DCA4FE8B-2627-4836-BDB9-EC13EA760B54}"/>
                </a:ext>
              </a:extLst>
            </p:cNvPr>
            <p:cNvSpPr txBox="1"/>
            <p:nvPr/>
          </p:nvSpPr>
          <p:spPr>
            <a:xfrm>
              <a:off x="-312733" y="2647905"/>
              <a:ext cx="180911" cy="160140"/>
            </a:xfrm>
            <a:prstGeom prst="rect">
              <a:avLst/>
            </a:prstGeom>
            <a:noFill/>
          </p:spPr>
          <p:txBody>
            <a:bodyPr wrap="none" rtlCol="0">
              <a:spAutoFit/>
            </a:bodyPr>
            <a:lstStyle/>
            <a:p>
              <a:r>
                <a:rPr lang="en-GB" sz="1600" b="1" dirty="0">
                  <a:solidFill>
                    <a:srgbClr val="FF0000"/>
                  </a:solidFill>
                  <a:latin typeface="Century Gothic" panose="020B0502020202020204" pitchFamily="34" charset="0"/>
                </a:rPr>
                <a:t>50˚</a:t>
              </a:r>
            </a:p>
          </p:txBody>
        </p:sp>
        <p:sp>
          <p:nvSpPr>
            <p:cNvPr id="15" name="TextBox 14">
              <a:extLst>
                <a:ext uri="{FF2B5EF4-FFF2-40B4-BE49-F238E27FC236}">
                  <a16:creationId xmlns:a16="http://schemas.microsoft.com/office/drawing/2014/main" id="{C75DEDE1-9968-4C2A-94FF-0FB9AF6F3ECE}"/>
                </a:ext>
              </a:extLst>
            </p:cNvPr>
            <p:cNvSpPr txBox="1"/>
            <p:nvPr/>
          </p:nvSpPr>
          <p:spPr>
            <a:xfrm>
              <a:off x="-1190185" y="2653528"/>
              <a:ext cx="180911" cy="160140"/>
            </a:xfrm>
            <a:prstGeom prst="rect">
              <a:avLst/>
            </a:prstGeom>
            <a:noFill/>
          </p:spPr>
          <p:txBody>
            <a:bodyPr wrap="none" rtlCol="0">
              <a:spAutoFit/>
            </a:bodyPr>
            <a:lstStyle/>
            <a:p>
              <a:r>
                <a:rPr lang="en-GB" sz="1600" b="1" dirty="0">
                  <a:solidFill>
                    <a:srgbClr val="FF0000"/>
                  </a:solidFill>
                  <a:latin typeface="Century Gothic" panose="020B0502020202020204" pitchFamily="34" charset="0"/>
                </a:rPr>
                <a:t>50˚</a:t>
              </a:r>
            </a:p>
          </p:txBody>
        </p:sp>
      </p:grpSp>
      <p:sp>
        <p:nvSpPr>
          <p:cNvPr id="20" name="TextBox 19">
            <a:extLst>
              <a:ext uri="{FF2B5EF4-FFF2-40B4-BE49-F238E27FC236}">
                <a16:creationId xmlns:a16="http://schemas.microsoft.com/office/drawing/2014/main" id="{52925D75-1D5A-4EB7-95E0-D63A4500D39A}"/>
              </a:ext>
            </a:extLst>
          </p:cNvPr>
          <p:cNvSpPr txBox="1"/>
          <p:nvPr/>
        </p:nvSpPr>
        <p:spPr>
          <a:xfrm flipH="1">
            <a:off x="254625" y="6086352"/>
            <a:ext cx="1986441" cy="253916"/>
          </a:xfrm>
          <a:prstGeom prst="rect">
            <a:avLst/>
          </a:prstGeom>
          <a:noFill/>
        </p:spPr>
        <p:txBody>
          <a:bodyPr wrap="none" rtlCol="0">
            <a:spAutoFit/>
          </a:bodyPr>
          <a:lstStyle/>
          <a:p>
            <a:r>
              <a:rPr lang="en-GB" sz="1050" b="1" i="1" dirty="0">
                <a:latin typeface="Century Gothic" panose="020B0502020202020204" pitchFamily="34" charset="0"/>
              </a:rPr>
              <a:t>Triangle not drawn to scale.</a:t>
            </a:r>
          </a:p>
        </p:txBody>
      </p:sp>
      <p:sp>
        <p:nvSpPr>
          <p:cNvPr id="16" name="TextBox 15">
            <a:extLst>
              <a:ext uri="{FF2B5EF4-FFF2-40B4-BE49-F238E27FC236}">
                <a16:creationId xmlns:a16="http://schemas.microsoft.com/office/drawing/2014/main" id="{6377A4E4-FF12-431A-8E4D-4A42AFABAA1E}"/>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8018836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Match each triangle to the best description.</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sym typeface="Wingdings" panose="05000000000000000000" pitchFamily="2" charset="2"/>
              </a:rPr>
              <a:t>1. This triangle has three equal sides and angles. </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2. This triangle is missing an obtuse angle. </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3. This triangle’s missing angle is half of it’s marked acute angle. </a:t>
            </a:r>
          </a:p>
          <a:p>
            <a:pPr algn="ctr"/>
            <a:endParaRPr lang="en-GB" sz="2800" b="1" dirty="0">
              <a:solidFill>
                <a:srgbClr val="FF0000"/>
              </a:solidFill>
              <a:latin typeface="Century Gothic" panose="020B0502020202020204" pitchFamily="34" charset="0"/>
            </a:endParaRPr>
          </a:p>
        </p:txBody>
      </p:sp>
      <p:grpSp>
        <p:nvGrpSpPr>
          <p:cNvPr id="24" name="Group 23">
            <a:extLst>
              <a:ext uri="{FF2B5EF4-FFF2-40B4-BE49-F238E27FC236}">
                <a16:creationId xmlns:a16="http://schemas.microsoft.com/office/drawing/2014/main" id="{94E13433-1BA9-4000-9DD8-DC6CD80D92F5}"/>
              </a:ext>
            </a:extLst>
          </p:cNvPr>
          <p:cNvGrpSpPr/>
          <p:nvPr/>
        </p:nvGrpSpPr>
        <p:grpSpPr>
          <a:xfrm>
            <a:off x="453142" y="4138143"/>
            <a:ext cx="8272313" cy="1878890"/>
            <a:chOff x="306414" y="5165826"/>
            <a:chExt cx="3059762" cy="694964"/>
          </a:xfrm>
        </p:grpSpPr>
        <p:sp>
          <p:nvSpPr>
            <p:cNvPr id="25" name="Isosceles Triangle 24">
              <a:extLst>
                <a:ext uri="{FF2B5EF4-FFF2-40B4-BE49-F238E27FC236}">
                  <a16:creationId xmlns:a16="http://schemas.microsoft.com/office/drawing/2014/main" id="{9BF9B813-2AED-4C01-8883-E0C3DCB99E51}"/>
                </a:ext>
              </a:extLst>
            </p:cNvPr>
            <p:cNvSpPr/>
            <p:nvPr/>
          </p:nvSpPr>
          <p:spPr>
            <a:xfrm rot="19661159">
              <a:off x="1467065" y="5165826"/>
              <a:ext cx="720000" cy="608481"/>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SassoonCRInfantMedium" panose="02000603020000020003" pitchFamily="2" charset="0"/>
              </a:endParaRPr>
            </a:p>
          </p:txBody>
        </p:sp>
        <p:sp>
          <p:nvSpPr>
            <p:cNvPr id="26" name="Isosceles Triangle 25">
              <a:extLst>
                <a:ext uri="{FF2B5EF4-FFF2-40B4-BE49-F238E27FC236}">
                  <a16:creationId xmlns:a16="http://schemas.microsoft.com/office/drawing/2014/main" id="{90503E73-7D63-45C0-854F-2DC9E3001C6B}"/>
                </a:ext>
              </a:extLst>
            </p:cNvPr>
            <p:cNvSpPr/>
            <p:nvPr/>
          </p:nvSpPr>
          <p:spPr>
            <a:xfrm>
              <a:off x="2623340" y="5261843"/>
              <a:ext cx="742836" cy="510832"/>
            </a:xfrm>
            <a:prstGeom prst="triangle">
              <a:avLst>
                <a:gd name="adj"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SassoonCRInfantMedium" panose="02000603020000020003" pitchFamily="2" charset="0"/>
              </a:endParaRPr>
            </a:p>
          </p:txBody>
        </p:sp>
        <p:sp>
          <p:nvSpPr>
            <p:cNvPr id="27" name="Isosceles Triangle 26">
              <a:extLst>
                <a:ext uri="{FF2B5EF4-FFF2-40B4-BE49-F238E27FC236}">
                  <a16:creationId xmlns:a16="http://schemas.microsoft.com/office/drawing/2014/main" id="{DCDFBAC0-B45F-4C71-82A5-9E9C33C308C3}"/>
                </a:ext>
              </a:extLst>
            </p:cNvPr>
            <p:cNvSpPr/>
            <p:nvPr/>
          </p:nvSpPr>
          <p:spPr>
            <a:xfrm rot="9000000">
              <a:off x="306414" y="5506751"/>
              <a:ext cx="1141410" cy="354039"/>
            </a:xfrm>
            <a:prstGeom prst="triangle">
              <a:avLst>
                <a:gd name="adj" fmla="val 31832"/>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SassoonCRInfantMedium" panose="02000603020000020003" pitchFamily="2" charset="0"/>
              </a:endParaRPr>
            </a:p>
          </p:txBody>
        </p:sp>
        <p:sp>
          <p:nvSpPr>
            <p:cNvPr id="28" name="TextBox 27">
              <a:extLst>
                <a:ext uri="{FF2B5EF4-FFF2-40B4-BE49-F238E27FC236}">
                  <a16:creationId xmlns:a16="http://schemas.microsoft.com/office/drawing/2014/main" id="{44AA4272-A83C-49E6-BFE9-2D9A37962276}"/>
                </a:ext>
              </a:extLst>
            </p:cNvPr>
            <p:cNvSpPr txBox="1"/>
            <p:nvPr/>
          </p:nvSpPr>
          <p:spPr>
            <a:xfrm flipH="1">
              <a:off x="2602055" y="5342256"/>
              <a:ext cx="195189" cy="136609"/>
            </a:xfrm>
            <a:prstGeom prst="rect">
              <a:avLst/>
            </a:prstGeom>
            <a:noFill/>
          </p:spPr>
          <p:txBody>
            <a:bodyPr wrap="none" rtlCol="0">
              <a:spAutoFit/>
            </a:bodyPr>
            <a:lstStyle/>
            <a:p>
              <a:r>
                <a:rPr lang="en-GB" b="1" dirty="0">
                  <a:latin typeface="Century Gothic" panose="020B0502020202020204" pitchFamily="34" charset="0"/>
                </a:rPr>
                <a:t>60˚</a:t>
              </a:r>
            </a:p>
          </p:txBody>
        </p:sp>
        <p:sp>
          <p:nvSpPr>
            <p:cNvPr id="29" name="TextBox 28">
              <a:extLst>
                <a:ext uri="{FF2B5EF4-FFF2-40B4-BE49-F238E27FC236}">
                  <a16:creationId xmlns:a16="http://schemas.microsoft.com/office/drawing/2014/main" id="{6FE49D34-CBF4-4774-956E-60FE63D47A7E}"/>
                </a:ext>
              </a:extLst>
            </p:cNvPr>
            <p:cNvSpPr txBox="1"/>
            <p:nvPr/>
          </p:nvSpPr>
          <p:spPr>
            <a:xfrm flipH="1">
              <a:off x="871957" y="5509654"/>
              <a:ext cx="166729" cy="193529"/>
            </a:xfrm>
            <a:prstGeom prst="rect">
              <a:avLst/>
            </a:prstGeom>
            <a:noFill/>
          </p:spPr>
          <p:txBody>
            <a:bodyPr wrap="none" rtlCol="0">
              <a:spAutoFit/>
            </a:bodyPr>
            <a:lstStyle/>
            <a:p>
              <a:r>
                <a:rPr lang="en-GB" sz="2800" b="1" dirty="0">
                  <a:latin typeface="Century Gothic" panose="020B0502020202020204" pitchFamily="34" charset="0"/>
                </a:rPr>
                <a:t>A</a:t>
              </a:r>
            </a:p>
          </p:txBody>
        </p:sp>
        <p:sp>
          <p:nvSpPr>
            <p:cNvPr id="30" name="TextBox 29">
              <a:extLst>
                <a:ext uri="{FF2B5EF4-FFF2-40B4-BE49-F238E27FC236}">
                  <a16:creationId xmlns:a16="http://schemas.microsoft.com/office/drawing/2014/main" id="{CAC63094-42F3-4956-ACCA-0B23384EDAC6}"/>
                </a:ext>
              </a:extLst>
            </p:cNvPr>
            <p:cNvSpPr txBox="1"/>
            <p:nvPr/>
          </p:nvSpPr>
          <p:spPr>
            <a:xfrm flipH="1">
              <a:off x="1803688" y="5464633"/>
              <a:ext cx="144791" cy="193529"/>
            </a:xfrm>
            <a:prstGeom prst="rect">
              <a:avLst/>
            </a:prstGeom>
            <a:noFill/>
          </p:spPr>
          <p:txBody>
            <a:bodyPr wrap="none" rtlCol="0">
              <a:spAutoFit/>
            </a:bodyPr>
            <a:lstStyle/>
            <a:p>
              <a:r>
                <a:rPr lang="en-GB" sz="2800" b="1" dirty="0">
                  <a:latin typeface="Century Gothic" panose="020B0502020202020204" pitchFamily="34" charset="0"/>
                </a:rPr>
                <a:t>B</a:t>
              </a:r>
            </a:p>
          </p:txBody>
        </p:sp>
        <p:sp>
          <p:nvSpPr>
            <p:cNvPr id="31" name="TextBox 30">
              <a:extLst>
                <a:ext uri="{FF2B5EF4-FFF2-40B4-BE49-F238E27FC236}">
                  <a16:creationId xmlns:a16="http://schemas.microsoft.com/office/drawing/2014/main" id="{242B8EB0-3999-40FB-B5EC-4B2188B2D038}"/>
                </a:ext>
              </a:extLst>
            </p:cNvPr>
            <p:cNvSpPr txBox="1"/>
            <p:nvPr/>
          </p:nvSpPr>
          <p:spPr>
            <a:xfrm flipH="1">
              <a:off x="2779850" y="5507201"/>
              <a:ext cx="176215" cy="193529"/>
            </a:xfrm>
            <a:prstGeom prst="rect">
              <a:avLst/>
            </a:prstGeom>
            <a:noFill/>
          </p:spPr>
          <p:txBody>
            <a:bodyPr wrap="none" rtlCol="0">
              <a:spAutoFit/>
            </a:bodyPr>
            <a:lstStyle/>
            <a:p>
              <a:r>
                <a:rPr lang="en-GB" sz="2800" b="1" dirty="0">
                  <a:latin typeface="Century Gothic" panose="020B0502020202020204" pitchFamily="34" charset="0"/>
                </a:rPr>
                <a:t>C</a:t>
              </a:r>
            </a:p>
          </p:txBody>
        </p:sp>
        <p:cxnSp>
          <p:nvCxnSpPr>
            <p:cNvPr id="32" name="Connector: Elbow 31">
              <a:extLst>
                <a:ext uri="{FF2B5EF4-FFF2-40B4-BE49-F238E27FC236}">
                  <a16:creationId xmlns:a16="http://schemas.microsoft.com/office/drawing/2014/main" id="{B8EFC6F9-66F5-4866-BC3D-738D6B8D31EC}"/>
                </a:ext>
              </a:extLst>
            </p:cNvPr>
            <p:cNvCxnSpPr>
              <a:cxnSpLocks/>
            </p:cNvCxnSpPr>
            <p:nvPr/>
          </p:nvCxnSpPr>
          <p:spPr>
            <a:xfrm>
              <a:off x="2627388" y="5682604"/>
              <a:ext cx="84395" cy="84395"/>
            </a:xfrm>
            <a:prstGeom prst="bentConnector3">
              <a:avLst>
                <a:gd name="adj1" fmla="val 10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BF4CC30-6982-4E9A-9913-65A7B4BCC38C}"/>
                </a:ext>
              </a:extLst>
            </p:cNvPr>
            <p:cNvSpPr txBox="1"/>
            <p:nvPr/>
          </p:nvSpPr>
          <p:spPr>
            <a:xfrm flipH="1">
              <a:off x="1076146" y="5313979"/>
              <a:ext cx="195189" cy="136609"/>
            </a:xfrm>
            <a:prstGeom prst="rect">
              <a:avLst/>
            </a:prstGeom>
            <a:noFill/>
          </p:spPr>
          <p:txBody>
            <a:bodyPr wrap="none" rtlCol="0">
              <a:spAutoFit/>
            </a:bodyPr>
            <a:lstStyle/>
            <a:p>
              <a:r>
                <a:rPr lang="en-GB" b="1" dirty="0">
                  <a:latin typeface="Century Gothic" panose="020B0502020202020204" pitchFamily="34" charset="0"/>
                </a:rPr>
                <a:t>45˚</a:t>
              </a:r>
            </a:p>
          </p:txBody>
        </p:sp>
        <p:sp>
          <p:nvSpPr>
            <p:cNvPr id="42" name="TextBox 41">
              <a:extLst>
                <a:ext uri="{FF2B5EF4-FFF2-40B4-BE49-F238E27FC236}">
                  <a16:creationId xmlns:a16="http://schemas.microsoft.com/office/drawing/2014/main" id="{69CF95A4-836A-4872-97C9-D904D86E0E72}"/>
                </a:ext>
              </a:extLst>
            </p:cNvPr>
            <p:cNvSpPr txBox="1"/>
            <p:nvPr/>
          </p:nvSpPr>
          <p:spPr>
            <a:xfrm flipH="1">
              <a:off x="459401" y="5666938"/>
              <a:ext cx="250453" cy="136609"/>
            </a:xfrm>
            <a:prstGeom prst="rect">
              <a:avLst/>
            </a:prstGeom>
            <a:noFill/>
          </p:spPr>
          <p:txBody>
            <a:bodyPr wrap="square" rtlCol="0">
              <a:spAutoFit/>
            </a:bodyPr>
            <a:lstStyle/>
            <a:p>
              <a:r>
                <a:rPr lang="en-GB" b="1" dirty="0">
                  <a:latin typeface="Century Gothic" panose="020B0502020202020204" pitchFamily="34" charset="0"/>
                </a:rPr>
                <a:t>15˚</a:t>
              </a:r>
            </a:p>
          </p:txBody>
        </p:sp>
      </p:grpSp>
      <p:sp>
        <p:nvSpPr>
          <p:cNvPr id="43" name="TextBox 42">
            <a:extLst>
              <a:ext uri="{FF2B5EF4-FFF2-40B4-BE49-F238E27FC236}">
                <a16:creationId xmlns:a16="http://schemas.microsoft.com/office/drawing/2014/main" id="{A06E70E1-7005-4051-B5E7-E0479D2A7A33}"/>
              </a:ext>
            </a:extLst>
          </p:cNvPr>
          <p:cNvSpPr txBox="1"/>
          <p:nvPr/>
        </p:nvSpPr>
        <p:spPr>
          <a:xfrm flipH="1">
            <a:off x="254625" y="6086352"/>
            <a:ext cx="2039341" cy="253916"/>
          </a:xfrm>
          <a:prstGeom prst="rect">
            <a:avLst/>
          </a:prstGeom>
          <a:noFill/>
        </p:spPr>
        <p:txBody>
          <a:bodyPr wrap="none" rtlCol="0">
            <a:spAutoFit/>
          </a:bodyPr>
          <a:lstStyle/>
          <a:p>
            <a:r>
              <a:rPr lang="en-GB" sz="1050" b="1" i="1" dirty="0">
                <a:latin typeface="Century Gothic" panose="020B0502020202020204" pitchFamily="34" charset="0"/>
              </a:rPr>
              <a:t>Triangles not drawn to scale.</a:t>
            </a:r>
          </a:p>
        </p:txBody>
      </p:sp>
      <p:sp>
        <p:nvSpPr>
          <p:cNvPr id="44" name="Arc 43">
            <a:extLst>
              <a:ext uri="{FF2B5EF4-FFF2-40B4-BE49-F238E27FC236}">
                <a16:creationId xmlns:a16="http://schemas.microsoft.com/office/drawing/2014/main" id="{6E71ED29-66B6-4B60-B940-F48C68C7088D}"/>
              </a:ext>
            </a:extLst>
          </p:cNvPr>
          <p:cNvSpPr/>
          <p:nvPr/>
        </p:nvSpPr>
        <p:spPr>
          <a:xfrm rot="1146260" flipH="1" flipV="1">
            <a:off x="2554342" y="4544664"/>
            <a:ext cx="720247" cy="437797"/>
          </a:xfrm>
          <a:prstGeom prst="arc">
            <a:avLst>
              <a:gd name="adj1" fmla="val 15007712"/>
              <a:gd name="adj2" fmla="val 215845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Arc 44">
            <a:extLst>
              <a:ext uri="{FF2B5EF4-FFF2-40B4-BE49-F238E27FC236}">
                <a16:creationId xmlns:a16="http://schemas.microsoft.com/office/drawing/2014/main" id="{0BCB5E39-CAD2-44EB-A9DA-4A27E2B3707F}"/>
              </a:ext>
            </a:extLst>
          </p:cNvPr>
          <p:cNvSpPr/>
          <p:nvPr/>
        </p:nvSpPr>
        <p:spPr>
          <a:xfrm rot="13355466" flipH="1" flipV="1">
            <a:off x="819881" y="5392088"/>
            <a:ext cx="720247" cy="437797"/>
          </a:xfrm>
          <a:prstGeom prst="arc">
            <a:avLst>
              <a:gd name="adj1" fmla="val 15163730"/>
              <a:gd name="adj2" fmla="val 2092337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Arc 45">
            <a:extLst>
              <a:ext uri="{FF2B5EF4-FFF2-40B4-BE49-F238E27FC236}">
                <a16:creationId xmlns:a16="http://schemas.microsoft.com/office/drawing/2014/main" id="{0F57F0D8-9A3B-4F28-A537-0A3813ED904F}"/>
              </a:ext>
            </a:extLst>
          </p:cNvPr>
          <p:cNvSpPr/>
          <p:nvPr/>
        </p:nvSpPr>
        <p:spPr>
          <a:xfrm rot="18807002" flipH="1" flipV="1">
            <a:off x="6574446" y="4504453"/>
            <a:ext cx="720247" cy="437797"/>
          </a:xfrm>
          <a:prstGeom prst="arc">
            <a:avLst>
              <a:gd name="adj1" fmla="val 13838026"/>
              <a:gd name="adj2" fmla="val 2133045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TextBox 34">
            <a:extLst>
              <a:ext uri="{FF2B5EF4-FFF2-40B4-BE49-F238E27FC236}">
                <a16:creationId xmlns:a16="http://schemas.microsoft.com/office/drawing/2014/main" id="{2721E4A5-CA24-4DAE-B561-F38617EB3491}"/>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8444199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Match each triangle to the best description.</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sym typeface="Wingdings" panose="05000000000000000000" pitchFamily="2" charset="2"/>
              </a:rPr>
              <a:t>1. This triangle has three equal sides and angles. </a:t>
            </a:r>
            <a:r>
              <a:rPr lang="en-GB" sz="2000" b="1" dirty="0">
                <a:solidFill>
                  <a:srgbClr val="FF0000"/>
                </a:solidFill>
                <a:latin typeface="Century Gothic" panose="020B0502020202020204" pitchFamily="34" charset="0"/>
                <a:sym typeface="Wingdings" panose="05000000000000000000" pitchFamily="2" charset="2"/>
              </a:rPr>
              <a:t>B</a:t>
            </a:r>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2. This triangle is missing an obtuse angle. </a:t>
            </a:r>
            <a:r>
              <a:rPr lang="en-GB" sz="2000" b="1" dirty="0">
                <a:solidFill>
                  <a:srgbClr val="FF0000"/>
                </a:solidFill>
                <a:latin typeface="Century Gothic" panose="020B0502020202020204" pitchFamily="34" charset="0"/>
                <a:sym typeface="Wingdings" panose="05000000000000000000" pitchFamily="2" charset="2"/>
              </a:rPr>
              <a:t>A</a:t>
            </a:r>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3. This triangle’s missing angle is half of it’s marked acute angle. </a:t>
            </a:r>
            <a:r>
              <a:rPr lang="en-GB" sz="2000" b="1" dirty="0">
                <a:solidFill>
                  <a:srgbClr val="FF0000"/>
                </a:solidFill>
                <a:latin typeface="Century Gothic" panose="020B0502020202020204" pitchFamily="34" charset="0"/>
                <a:sym typeface="Wingdings" panose="05000000000000000000" pitchFamily="2" charset="2"/>
              </a:rPr>
              <a:t>C</a:t>
            </a: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800" b="1" dirty="0">
              <a:solidFill>
                <a:srgbClr val="FF0000"/>
              </a:solidFill>
              <a:latin typeface="Century Gothic" panose="020B0502020202020204" pitchFamily="34" charset="0"/>
            </a:endParaRPr>
          </a:p>
        </p:txBody>
      </p:sp>
      <p:grpSp>
        <p:nvGrpSpPr>
          <p:cNvPr id="24" name="Group 23">
            <a:extLst>
              <a:ext uri="{FF2B5EF4-FFF2-40B4-BE49-F238E27FC236}">
                <a16:creationId xmlns:a16="http://schemas.microsoft.com/office/drawing/2014/main" id="{94E13433-1BA9-4000-9DD8-DC6CD80D92F5}"/>
              </a:ext>
            </a:extLst>
          </p:cNvPr>
          <p:cNvGrpSpPr/>
          <p:nvPr/>
        </p:nvGrpSpPr>
        <p:grpSpPr>
          <a:xfrm>
            <a:off x="453142" y="4138143"/>
            <a:ext cx="8272313" cy="1878890"/>
            <a:chOff x="306414" y="5165826"/>
            <a:chExt cx="3059762" cy="694964"/>
          </a:xfrm>
        </p:grpSpPr>
        <p:sp>
          <p:nvSpPr>
            <p:cNvPr id="25" name="Isosceles Triangle 24">
              <a:extLst>
                <a:ext uri="{FF2B5EF4-FFF2-40B4-BE49-F238E27FC236}">
                  <a16:creationId xmlns:a16="http://schemas.microsoft.com/office/drawing/2014/main" id="{9BF9B813-2AED-4C01-8883-E0C3DCB99E51}"/>
                </a:ext>
              </a:extLst>
            </p:cNvPr>
            <p:cNvSpPr/>
            <p:nvPr/>
          </p:nvSpPr>
          <p:spPr>
            <a:xfrm rot="19661159">
              <a:off x="1467065" y="5165826"/>
              <a:ext cx="720000" cy="608481"/>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SassoonCRInfantMedium" panose="02000603020000020003" pitchFamily="2" charset="0"/>
              </a:endParaRPr>
            </a:p>
          </p:txBody>
        </p:sp>
        <p:sp>
          <p:nvSpPr>
            <p:cNvPr id="26" name="Isosceles Triangle 25">
              <a:extLst>
                <a:ext uri="{FF2B5EF4-FFF2-40B4-BE49-F238E27FC236}">
                  <a16:creationId xmlns:a16="http://schemas.microsoft.com/office/drawing/2014/main" id="{90503E73-7D63-45C0-854F-2DC9E3001C6B}"/>
                </a:ext>
              </a:extLst>
            </p:cNvPr>
            <p:cNvSpPr/>
            <p:nvPr/>
          </p:nvSpPr>
          <p:spPr>
            <a:xfrm>
              <a:off x="2623340" y="5261843"/>
              <a:ext cx="742836" cy="510832"/>
            </a:xfrm>
            <a:prstGeom prst="triangle">
              <a:avLst>
                <a:gd name="adj"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SassoonCRInfantMedium" panose="02000603020000020003" pitchFamily="2" charset="0"/>
              </a:endParaRPr>
            </a:p>
          </p:txBody>
        </p:sp>
        <p:sp>
          <p:nvSpPr>
            <p:cNvPr id="27" name="Isosceles Triangle 26">
              <a:extLst>
                <a:ext uri="{FF2B5EF4-FFF2-40B4-BE49-F238E27FC236}">
                  <a16:creationId xmlns:a16="http://schemas.microsoft.com/office/drawing/2014/main" id="{DCDFBAC0-B45F-4C71-82A5-9E9C33C308C3}"/>
                </a:ext>
              </a:extLst>
            </p:cNvPr>
            <p:cNvSpPr/>
            <p:nvPr/>
          </p:nvSpPr>
          <p:spPr>
            <a:xfrm rot="9000000">
              <a:off x="306414" y="5506751"/>
              <a:ext cx="1141410" cy="354039"/>
            </a:xfrm>
            <a:prstGeom prst="triangle">
              <a:avLst>
                <a:gd name="adj" fmla="val 31832"/>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SassoonCRInfantMedium" panose="02000603020000020003" pitchFamily="2" charset="0"/>
              </a:endParaRPr>
            </a:p>
          </p:txBody>
        </p:sp>
        <p:sp>
          <p:nvSpPr>
            <p:cNvPr id="28" name="TextBox 27">
              <a:extLst>
                <a:ext uri="{FF2B5EF4-FFF2-40B4-BE49-F238E27FC236}">
                  <a16:creationId xmlns:a16="http://schemas.microsoft.com/office/drawing/2014/main" id="{44AA4272-A83C-49E6-BFE9-2D9A37962276}"/>
                </a:ext>
              </a:extLst>
            </p:cNvPr>
            <p:cNvSpPr txBox="1"/>
            <p:nvPr/>
          </p:nvSpPr>
          <p:spPr>
            <a:xfrm flipH="1">
              <a:off x="2602055" y="5342256"/>
              <a:ext cx="195189" cy="136609"/>
            </a:xfrm>
            <a:prstGeom prst="rect">
              <a:avLst/>
            </a:prstGeom>
            <a:noFill/>
          </p:spPr>
          <p:txBody>
            <a:bodyPr wrap="none" rtlCol="0">
              <a:spAutoFit/>
            </a:bodyPr>
            <a:lstStyle/>
            <a:p>
              <a:r>
                <a:rPr lang="en-GB" b="1" dirty="0">
                  <a:latin typeface="Century Gothic" panose="020B0502020202020204" pitchFamily="34" charset="0"/>
                </a:rPr>
                <a:t>60˚</a:t>
              </a:r>
            </a:p>
          </p:txBody>
        </p:sp>
        <p:sp>
          <p:nvSpPr>
            <p:cNvPr id="29" name="TextBox 28">
              <a:extLst>
                <a:ext uri="{FF2B5EF4-FFF2-40B4-BE49-F238E27FC236}">
                  <a16:creationId xmlns:a16="http://schemas.microsoft.com/office/drawing/2014/main" id="{6FE49D34-CBF4-4774-956E-60FE63D47A7E}"/>
                </a:ext>
              </a:extLst>
            </p:cNvPr>
            <p:cNvSpPr txBox="1"/>
            <p:nvPr/>
          </p:nvSpPr>
          <p:spPr>
            <a:xfrm flipH="1">
              <a:off x="871957" y="5509654"/>
              <a:ext cx="166729" cy="193529"/>
            </a:xfrm>
            <a:prstGeom prst="rect">
              <a:avLst/>
            </a:prstGeom>
            <a:noFill/>
          </p:spPr>
          <p:txBody>
            <a:bodyPr wrap="none" rtlCol="0">
              <a:spAutoFit/>
            </a:bodyPr>
            <a:lstStyle/>
            <a:p>
              <a:r>
                <a:rPr lang="en-GB" sz="2800" b="1" dirty="0">
                  <a:latin typeface="Century Gothic" panose="020B0502020202020204" pitchFamily="34" charset="0"/>
                </a:rPr>
                <a:t>A</a:t>
              </a:r>
            </a:p>
          </p:txBody>
        </p:sp>
        <p:sp>
          <p:nvSpPr>
            <p:cNvPr id="30" name="TextBox 29">
              <a:extLst>
                <a:ext uri="{FF2B5EF4-FFF2-40B4-BE49-F238E27FC236}">
                  <a16:creationId xmlns:a16="http://schemas.microsoft.com/office/drawing/2014/main" id="{CAC63094-42F3-4956-ACCA-0B23384EDAC6}"/>
                </a:ext>
              </a:extLst>
            </p:cNvPr>
            <p:cNvSpPr txBox="1"/>
            <p:nvPr/>
          </p:nvSpPr>
          <p:spPr>
            <a:xfrm flipH="1">
              <a:off x="1803688" y="5464633"/>
              <a:ext cx="144791" cy="193529"/>
            </a:xfrm>
            <a:prstGeom prst="rect">
              <a:avLst/>
            </a:prstGeom>
            <a:noFill/>
          </p:spPr>
          <p:txBody>
            <a:bodyPr wrap="none" rtlCol="0">
              <a:spAutoFit/>
            </a:bodyPr>
            <a:lstStyle/>
            <a:p>
              <a:r>
                <a:rPr lang="en-GB" sz="2800" b="1" dirty="0">
                  <a:latin typeface="Century Gothic" panose="020B0502020202020204" pitchFamily="34" charset="0"/>
                </a:rPr>
                <a:t>B</a:t>
              </a:r>
            </a:p>
          </p:txBody>
        </p:sp>
        <p:sp>
          <p:nvSpPr>
            <p:cNvPr id="31" name="TextBox 30">
              <a:extLst>
                <a:ext uri="{FF2B5EF4-FFF2-40B4-BE49-F238E27FC236}">
                  <a16:creationId xmlns:a16="http://schemas.microsoft.com/office/drawing/2014/main" id="{242B8EB0-3999-40FB-B5EC-4B2188B2D038}"/>
                </a:ext>
              </a:extLst>
            </p:cNvPr>
            <p:cNvSpPr txBox="1"/>
            <p:nvPr/>
          </p:nvSpPr>
          <p:spPr>
            <a:xfrm flipH="1">
              <a:off x="2779850" y="5507201"/>
              <a:ext cx="176215" cy="193529"/>
            </a:xfrm>
            <a:prstGeom prst="rect">
              <a:avLst/>
            </a:prstGeom>
            <a:noFill/>
          </p:spPr>
          <p:txBody>
            <a:bodyPr wrap="none" rtlCol="0">
              <a:spAutoFit/>
            </a:bodyPr>
            <a:lstStyle/>
            <a:p>
              <a:r>
                <a:rPr lang="en-GB" sz="2800" b="1" dirty="0">
                  <a:latin typeface="Century Gothic" panose="020B0502020202020204" pitchFamily="34" charset="0"/>
                </a:rPr>
                <a:t>C</a:t>
              </a:r>
            </a:p>
          </p:txBody>
        </p:sp>
        <p:cxnSp>
          <p:nvCxnSpPr>
            <p:cNvPr id="32" name="Connector: Elbow 31">
              <a:extLst>
                <a:ext uri="{FF2B5EF4-FFF2-40B4-BE49-F238E27FC236}">
                  <a16:creationId xmlns:a16="http://schemas.microsoft.com/office/drawing/2014/main" id="{B8EFC6F9-66F5-4866-BC3D-738D6B8D31EC}"/>
                </a:ext>
              </a:extLst>
            </p:cNvPr>
            <p:cNvCxnSpPr>
              <a:cxnSpLocks/>
            </p:cNvCxnSpPr>
            <p:nvPr/>
          </p:nvCxnSpPr>
          <p:spPr>
            <a:xfrm>
              <a:off x="2627388" y="5682604"/>
              <a:ext cx="84395" cy="84395"/>
            </a:xfrm>
            <a:prstGeom prst="bentConnector3">
              <a:avLst>
                <a:gd name="adj1" fmla="val 10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BF4CC30-6982-4E9A-9913-65A7B4BCC38C}"/>
                </a:ext>
              </a:extLst>
            </p:cNvPr>
            <p:cNvSpPr txBox="1"/>
            <p:nvPr/>
          </p:nvSpPr>
          <p:spPr>
            <a:xfrm flipH="1">
              <a:off x="1076146" y="5313979"/>
              <a:ext cx="195189" cy="136609"/>
            </a:xfrm>
            <a:prstGeom prst="rect">
              <a:avLst/>
            </a:prstGeom>
            <a:noFill/>
          </p:spPr>
          <p:txBody>
            <a:bodyPr wrap="none" rtlCol="0">
              <a:spAutoFit/>
            </a:bodyPr>
            <a:lstStyle/>
            <a:p>
              <a:r>
                <a:rPr lang="en-GB" b="1" dirty="0">
                  <a:latin typeface="Century Gothic" panose="020B0502020202020204" pitchFamily="34" charset="0"/>
                </a:rPr>
                <a:t>45˚</a:t>
              </a:r>
            </a:p>
          </p:txBody>
        </p:sp>
        <p:sp>
          <p:nvSpPr>
            <p:cNvPr id="42" name="TextBox 41">
              <a:extLst>
                <a:ext uri="{FF2B5EF4-FFF2-40B4-BE49-F238E27FC236}">
                  <a16:creationId xmlns:a16="http://schemas.microsoft.com/office/drawing/2014/main" id="{69CF95A4-836A-4872-97C9-D904D86E0E72}"/>
                </a:ext>
              </a:extLst>
            </p:cNvPr>
            <p:cNvSpPr txBox="1"/>
            <p:nvPr/>
          </p:nvSpPr>
          <p:spPr>
            <a:xfrm flipH="1">
              <a:off x="459401" y="5666938"/>
              <a:ext cx="250453" cy="136609"/>
            </a:xfrm>
            <a:prstGeom prst="rect">
              <a:avLst/>
            </a:prstGeom>
            <a:noFill/>
          </p:spPr>
          <p:txBody>
            <a:bodyPr wrap="square" rtlCol="0">
              <a:spAutoFit/>
            </a:bodyPr>
            <a:lstStyle/>
            <a:p>
              <a:r>
                <a:rPr lang="en-GB" b="1" dirty="0">
                  <a:latin typeface="Century Gothic" panose="020B0502020202020204" pitchFamily="34" charset="0"/>
                </a:rPr>
                <a:t>15˚</a:t>
              </a:r>
            </a:p>
          </p:txBody>
        </p:sp>
      </p:grpSp>
      <p:sp>
        <p:nvSpPr>
          <p:cNvPr id="43" name="TextBox 42">
            <a:extLst>
              <a:ext uri="{FF2B5EF4-FFF2-40B4-BE49-F238E27FC236}">
                <a16:creationId xmlns:a16="http://schemas.microsoft.com/office/drawing/2014/main" id="{A06E70E1-7005-4051-B5E7-E0479D2A7A33}"/>
              </a:ext>
            </a:extLst>
          </p:cNvPr>
          <p:cNvSpPr txBox="1"/>
          <p:nvPr/>
        </p:nvSpPr>
        <p:spPr>
          <a:xfrm flipH="1">
            <a:off x="254625" y="6086352"/>
            <a:ext cx="2039341" cy="253916"/>
          </a:xfrm>
          <a:prstGeom prst="rect">
            <a:avLst/>
          </a:prstGeom>
          <a:noFill/>
        </p:spPr>
        <p:txBody>
          <a:bodyPr wrap="none" rtlCol="0">
            <a:spAutoFit/>
          </a:bodyPr>
          <a:lstStyle/>
          <a:p>
            <a:r>
              <a:rPr lang="en-GB" sz="1050" b="1" i="1" dirty="0">
                <a:latin typeface="Century Gothic" panose="020B0502020202020204" pitchFamily="34" charset="0"/>
              </a:rPr>
              <a:t>Triangles not drawn to scale.</a:t>
            </a:r>
          </a:p>
        </p:txBody>
      </p:sp>
      <p:sp>
        <p:nvSpPr>
          <p:cNvPr id="44" name="Arc 43">
            <a:extLst>
              <a:ext uri="{FF2B5EF4-FFF2-40B4-BE49-F238E27FC236}">
                <a16:creationId xmlns:a16="http://schemas.microsoft.com/office/drawing/2014/main" id="{6E71ED29-66B6-4B60-B940-F48C68C7088D}"/>
              </a:ext>
            </a:extLst>
          </p:cNvPr>
          <p:cNvSpPr/>
          <p:nvPr/>
        </p:nvSpPr>
        <p:spPr>
          <a:xfrm rot="1146260" flipH="1" flipV="1">
            <a:off x="2554342" y="4544664"/>
            <a:ext cx="720247" cy="437797"/>
          </a:xfrm>
          <a:prstGeom prst="arc">
            <a:avLst>
              <a:gd name="adj1" fmla="val 15007712"/>
              <a:gd name="adj2" fmla="val 215845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Arc 44">
            <a:extLst>
              <a:ext uri="{FF2B5EF4-FFF2-40B4-BE49-F238E27FC236}">
                <a16:creationId xmlns:a16="http://schemas.microsoft.com/office/drawing/2014/main" id="{0BCB5E39-CAD2-44EB-A9DA-4A27E2B3707F}"/>
              </a:ext>
            </a:extLst>
          </p:cNvPr>
          <p:cNvSpPr/>
          <p:nvPr/>
        </p:nvSpPr>
        <p:spPr>
          <a:xfrm rot="13355466" flipH="1" flipV="1">
            <a:off x="819881" y="5392088"/>
            <a:ext cx="720247" cy="437797"/>
          </a:xfrm>
          <a:prstGeom prst="arc">
            <a:avLst>
              <a:gd name="adj1" fmla="val 15163730"/>
              <a:gd name="adj2" fmla="val 2092337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Arc 45">
            <a:extLst>
              <a:ext uri="{FF2B5EF4-FFF2-40B4-BE49-F238E27FC236}">
                <a16:creationId xmlns:a16="http://schemas.microsoft.com/office/drawing/2014/main" id="{0F57F0D8-9A3B-4F28-A537-0A3813ED904F}"/>
              </a:ext>
            </a:extLst>
          </p:cNvPr>
          <p:cNvSpPr/>
          <p:nvPr/>
        </p:nvSpPr>
        <p:spPr>
          <a:xfrm rot="18807002" flipH="1" flipV="1">
            <a:off x="6574446" y="4504453"/>
            <a:ext cx="720247" cy="437797"/>
          </a:xfrm>
          <a:prstGeom prst="arc">
            <a:avLst>
              <a:gd name="adj1" fmla="val 13838026"/>
              <a:gd name="adj2" fmla="val 2133045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TextBox 34">
            <a:extLst>
              <a:ext uri="{FF2B5EF4-FFF2-40B4-BE49-F238E27FC236}">
                <a16:creationId xmlns:a16="http://schemas.microsoft.com/office/drawing/2014/main" id="{DE7E8E36-7B8E-4770-B348-EC142C6E93E0}"/>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19067269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err="1">
                <a:solidFill>
                  <a:schemeClr val="tx1"/>
                </a:solidFill>
                <a:latin typeface="Century Gothic" panose="020B0502020202020204" pitchFamily="34" charset="0"/>
              </a:rPr>
              <a:t>Jameela</a:t>
            </a:r>
            <a:r>
              <a:rPr lang="en-GB" sz="2000" b="1" dirty="0">
                <a:solidFill>
                  <a:schemeClr val="tx1"/>
                </a:solidFill>
                <a:latin typeface="Century Gothic" panose="020B0502020202020204" pitchFamily="34" charset="0"/>
              </a:rPr>
              <a:t>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Is she correct? Explain why or why not.</a:t>
            </a:r>
          </a:p>
          <a:p>
            <a:pPr lvl="0"/>
            <a:endParaRPr lang="en-GB" sz="2800" b="1" dirty="0">
              <a:solidFill>
                <a:srgbClr val="E7E6E6">
                  <a:lumMod val="25000"/>
                </a:srgbClr>
              </a:solidFill>
              <a:latin typeface="Century Gothic" panose="020B0502020202020204" pitchFamily="34" charset="0"/>
            </a:endParaRPr>
          </a:p>
        </p:txBody>
      </p:sp>
      <p:sp>
        <p:nvSpPr>
          <p:cNvPr id="7" name="Speech Bubble: Rectangle with Corners Rounded 6">
            <a:extLst>
              <a:ext uri="{FF2B5EF4-FFF2-40B4-BE49-F238E27FC236}">
                <a16:creationId xmlns:a16="http://schemas.microsoft.com/office/drawing/2014/main" id="{AF99D0F4-9404-4260-80CB-2A882677948F}"/>
              </a:ext>
            </a:extLst>
          </p:cNvPr>
          <p:cNvSpPr/>
          <p:nvPr/>
        </p:nvSpPr>
        <p:spPr>
          <a:xfrm>
            <a:off x="1870065" y="1459211"/>
            <a:ext cx="5403870" cy="1969789"/>
          </a:xfrm>
          <a:prstGeom prst="wedgeRoundRectCallout">
            <a:avLst>
              <a:gd name="adj1" fmla="val -40489"/>
              <a:gd name="adj2" fmla="val 6938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have drawn an equilateral triangle. One side is 10 centimetres long and the angles measure </a:t>
            </a:r>
            <a:r>
              <a:rPr lang="en-GB" sz="2000" b="1" dirty="0">
                <a:solidFill>
                  <a:prstClr val="black"/>
                </a:solidFill>
                <a:latin typeface="Century Gothic" panose="020B0502020202020204" pitchFamily="34" charset="0"/>
                <a:sym typeface="Wingdings" panose="05000000000000000000" pitchFamily="2" charset="2"/>
              </a:rPr>
              <a:t>35˚, 105˚ and 40˚</a:t>
            </a:r>
            <a:r>
              <a:rPr lang="en-GB" sz="2000" b="1" dirty="0">
                <a:solidFill>
                  <a:schemeClr val="tx1"/>
                </a:solidFill>
                <a:latin typeface="Century Gothic" panose="020B0502020202020204" pitchFamily="34" charset="0"/>
              </a:rPr>
              <a:t>.</a:t>
            </a:r>
          </a:p>
        </p:txBody>
      </p:sp>
      <p:sp>
        <p:nvSpPr>
          <p:cNvPr id="12" name="TextBox 11">
            <a:extLst>
              <a:ext uri="{FF2B5EF4-FFF2-40B4-BE49-F238E27FC236}">
                <a16:creationId xmlns:a16="http://schemas.microsoft.com/office/drawing/2014/main" id="{98F4DFA3-5EE2-425F-90FC-32AC4809F53A}"/>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6360145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err="1">
                <a:solidFill>
                  <a:schemeClr val="tx1"/>
                </a:solidFill>
                <a:latin typeface="Century Gothic" panose="020B0502020202020204" pitchFamily="34" charset="0"/>
              </a:rPr>
              <a:t>Jameela</a:t>
            </a:r>
            <a:r>
              <a:rPr lang="en-GB" sz="2000" b="1" dirty="0">
                <a:solidFill>
                  <a:schemeClr val="tx1"/>
                </a:solidFill>
                <a:latin typeface="Century Gothic" panose="020B0502020202020204" pitchFamily="34" charset="0"/>
              </a:rPr>
              <a:t>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Is she correct? Explain why or why not.</a:t>
            </a:r>
          </a:p>
          <a:p>
            <a:endParaRPr lang="en-GB" sz="2000" b="1" dirty="0">
              <a:solidFill>
                <a:schemeClr val="tx1"/>
              </a:solidFill>
              <a:latin typeface="Century Gothic" panose="020B0502020202020204" pitchFamily="34" charset="0"/>
            </a:endParaRPr>
          </a:p>
          <a:p>
            <a:r>
              <a:rPr lang="en-GB" sz="2000" b="1" dirty="0" err="1">
                <a:solidFill>
                  <a:schemeClr val="tx1"/>
                </a:solidFill>
                <a:latin typeface="Century Gothic" panose="020B0502020202020204" pitchFamily="34" charset="0"/>
              </a:rPr>
              <a:t>Jameela</a:t>
            </a:r>
            <a:r>
              <a:rPr lang="en-GB" sz="2000" b="1" dirty="0">
                <a:solidFill>
                  <a:schemeClr val="tx1"/>
                </a:solidFill>
                <a:latin typeface="Century Gothic" panose="020B0502020202020204" pitchFamily="34" charset="0"/>
              </a:rPr>
              <a:t> is incorrect because...</a:t>
            </a:r>
          </a:p>
          <a:p>
            <a:pPr lvl="0"/>
            <a:endParaRPr lang="en-GB" sz="2800" b="1" dirty="0">
              <a:solidFill>
                <a:srgbClr val="E7E6E6">
                  <a:lumMod val="25000"/>
                </a:srgbClr>
              </a:solidFill>
              <a:latin typeface="Century Gothic" panose="020B0502020202020204" pitchFamily="34" charset="0"/>
            </a:endParaRPr>
          </a:p>
        </p:txBody>
      </p:sp>
      <p:sp>
        <p:nvSpPr>
          <p:cNvPr id="7" name="Speech Bubble: Rectangle with Corners Rounded 6">
            <a:extLst>
              <a:ext uri="{FF2B5EF4-FFF2-40B4-BE49-F238E27FC236}">
                <a16:creationId xmlns:a16="http://schemas.microsoft.com/office/drawing/2014/main" id="{AF99D0F4-9404-4260-80CB-2A882677948F}"/>
              </a:ext>
            </a:extLst>
          </p:cNvPr>
          <p:cNvSpPr/>
          <p:nvPr/>
        </p:nvSpPr>
        <p:spPr>
          <a:xfrm>
            <a:off x="1870065" y="1459211"/>
            <a:ext cx="5403870" cy="1969789"/>
          </a:xfrm>
          <a:prstGeom prst="wedgeRoundRectCallout">
            <a:avLst>
              <a:gd name="adj1" fmla="val -40489"/>
              <a:gd name="adj2" fmla="val 6938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have drawn an equilateral triangle. One side is 10 centimetres long and the angles measure </a:t>
            </a:r>
            <a:r>
              <a:rPr lang="en-GB" sz="2000" b="1" dirty="0">
                <a:solidFill>
                  <a:prstClr val="black"/>
                </a:solidFill>
                <a:latin typeface="Century Gothic" panose="020B0502020202020204" pitchFamily="34" charset="0"/>
                <a:sym typeface="Wingdings" panose="05000000000000000000" pitchFamily="2" charset="2"/>
              </a:rPr>
              <a:t>35˚, 105˚ and 40˚</a:t>
            </a:r>
            <a:r>
              <a:rPr lang="en-GB" sz="2000" b="1" dirty="0">
                <a:solidFill>
                  <a:schemeClr val="tx1"/>
                </a:solidFill>
                <a:latin typeface="Century Gothic" panose="020B0502020202020204" pitchFamily="34" charset="0"/>
              </a:rPr>
              <a:t>.</a:t>
            </a:r>
          </a:p>
        </p:txBody>
      </p:sp>
      <p:sp>
        <p:nvSpPr>
          <p:cNvPr id="12" name="TextBox 11">
            <a:extLst>
              <a:ext uri="{FF2B5EF4-FFF2-40B4-BE49-F238E27FC236}">
                <a16:creationId xmlns:a16="http://schemas.microsoft.com/office/drawing/2014/main" id="{8C149E14-66B1-4C94-912D-62E72BD2B8C8}"/>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41428939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err="1">
                <a:solidFill>
                  <a:schemeClr val="tx1"/>
                </a:solidFill>
                <a:latin typeface="Century Gothic" panose="020B0502020202020204" pitchFamily="34" charset="0"/>
              </a:rPr>
              <a:t>Jameela</a:t>
            </a:r>
            <a:r>
              <a:rPr lang="en-GB" sz="2000" b="1" dirty="0">
                <a:solidFill>
                  <a:schemeClr val="tx1"/>
                </a:solidFill>
                <a:latin typeface="Century Gothic" panose="020B0502020202020204" pitchFamily="34" charset="0"/>
              </a:rPr>
              <a:t>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Is she correct? Explain why or why not.</a:t>
            </a:r>
          </a:p>
          <a:p>
            <a:endParaRPr lang="en-GB" sz="2000" b="1" dirty="0">
              <a:solidFill>
                <a:schemeClr val="tx1"/>
              </a:solidFill>
              <a:latin typeface="Century Gothic" panose="020B0502020202020204" pitchFamily="34" charset="0"/>
            </a:endParaRPr>
          </a:p>
          <a:p>
            <a:r>
              <a:rPr lang="en-GB" sz="2000" b="1" dirty="0" err="1">
                <a:solidFill>
                  <a:srgbClr val="FF0000"/>
                </a:solidFill>
                <a:latin typeface="Century Gothic" panose="020B0502020202020204" pitchFamily="34" charset="0"/>
              </a:rPr>
              <a:t>Jameela</a:t>
            </a:r>
            <a:r>
              <a:rPr lang="en-GB" sz="2000" b="1" dirty="0">
                <a:solidFill>
                  <a:srgbClr val="FF0000"/>
                </a:solidFill>
                <a:latin typeface="Century Gothic" panose="020B0502020202020204" pitchFamily="34" charset="0"/>
              </a:rPr>
              <a:t> is incorrect because the three angles in her triangle are different sizes. She has drawn a scalene triangle.</a:t>
            </a:r>
          </a:p>
          <a:p>
            <a:pPr lvl="0"/>
            <a:endParaRPr lang="en-GB" sz="2800" b="1" dirty="0">
              <a:solidFill>
                <a:srgbClr val="E7E6E6">
                  <a:lumMod val="25000"/>
                </a:srgbClr>
              </a:solidFill>
              <a:latin typeface="Century Gothic" panose="020B0502020202020204" pitchFamily="34" charset="0"/>
            </a:endParaRPr>
          </a:p>
        </p:txBody>
      </p:sp>
      <p:sp>
        <p:nvSpPr>
          <p:cNvPr id="7" name="Speech Bubble: Rectangle with Corners Rounded 6">
            <a:extLst>
              <a:ext uri="{FF2B5EF4-FFF2-40B4-BE49-F238E27FC236}">
                <a16:creationId xmlns:a16="http://schemas.microsoft.com/office/drawing/2014/main" id="{AF99D0F4-9404-4260-80CB-2A882677948F}"/>
              </a:ext>
            </a:extLst>
          </p:cNvPr>
          <p:cNvSpPr/>
          <p:nvPr/>
        </p:nvSpPr>
        <p:spPr>
          <a:xfrm>
            <a:off x="1870065" y="1459211"/>
            <a:ext cx="5403870" cy="1969789"/>
          </a:xfrm>
          <a:prstGeom prst="wedgeRoundRectCallout">
            <a:avLst>
              <a:gd name="adj1" fmla="val -40489"/>
              <a:gd name="adj2" fmla="val 6938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have drawn an equilateral triangle. One side is 10 centimetres long and the angles measure </a:t>
            </a:r>
            <a:r>
              <a:rPr lang="en-GB" sz="2000" b="1" dirty="0">
                <a:solidFill>
                  <a:prstClr val="black"/>
                </a:solidFill>
                <a:latin typeface="Century Gothic" panose="020B0502020202020204" pitchFamily="34" charset="0"/>
                <a:sym typeface="Wingdings" panose="05000000000000000000" pitchFamily="2" charset="2"/>
              </a:rPr>
              <a:t>35˚, 105˚ and 40˚</a:t>
            </a:r>
            <a:r>
              <a:rPr lang="en-GB" sz="2000" b="1" dirty="0">
                <a:solidFill>
                  <a:schemeClr val="tx1"/>
                </a:solidFill>
                <a:latin typeface="Century Gothic" panose="020B0502020202020204" pitchFamily="34" charset="0"/>
              </a:rPr>
              <a:t>.</a:t>
            </a:r>
          </a:p>
        </p:txBody>
      </p:sp>
      <p:sp>
        <p:nvSpPr>
          <p:cNvPr id="12" name="TextBox 11">
            <a:extLst>
              <a:ext uri="{FF2B5EF4-FFF2-40B4-BE49-F238E27FC236}">
                <a16:creationId xmlns:a16="http://schemas.microsoft.com/office/drawing/2014/main" id="{7FC690E5-AD45-4B18-9B34-30FF4C262F89}"/>
              </a:ext>
            </a:extLst>
          </p:cNvPr>
          <p:cNvSpPr txBox="1"/>
          <p:nvPr/>
        </p:nvSpPr>
        <p:spPr>
          <a:xfrm>
            <a:off x="8233705" y="607522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598752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9" name="Picture 38">
            <a:extLst>
              <a:ext uri="{FF2B5EF4-FFF2-40B4-BE49-F238E27FC236}">
                <a16:creationId xmlns:a16="http://schemas.microsoft.com/office/drawing/2014/main" id="{6CEA8D1B-06C4-42D5-A259-A1C094D5A339}"/>
              </a:ext>
            </a:extLst>
          </p:cNvPr>
          <p:cNvPicPr>
            <a:picLocks noChangeAspect="1"/>
          </p:cNvPicPr>
          <p:nvPr/>
        </p:nvPicPr>
        <p:blipFill>
          <a:blip r:embed="rId3"/>
          <a:stretch>
            <a:fillRect/>
          </a:stretch>
        </p:blipFill>
        <p:spPr>
          <a:xfrm>
            <a:off x="115438" y="141338"/>
            <a:ext cx="8913124" cy="6322100"/>
          </a:xfrm>
          <a:prstGeom prst="rect">
            <a:avLst/>
          </a:prstGeom>
        </p:spPr>
      </p:pic>
      <p:sp>
        <p:nvSpPr>
          <p:cNvPr id="40" name="TextBox 39">
            <a:extLst>
              <a:ext uri="{FF2B5EF4-FFF2-40B4-BE49-F238E27FC236}">
                <a16:creationId xmlns:a16="http://schemas.microsoft.com/office/drawing/2014/main" id="{EC2A72A0-3A09-4444-9AAA-3B2FD655435C}"/>
              </a:ext>
            </a:extLst>
          </p:cNvPr>
          <p:cNvSpPr txBox="1"/>
          <p:nvPr/>
        </p:nvSpPr>
        <p:spPr>
          <a:xfrm>
            <a:off x="3554171" y="1886265"/>
            <a:ext cx="405880" cy="400110"/>
          </a:xfrm>
          <a:prstGeom prst="rect">
            <a:avLst/>
          </a:prstGeom>
          <a:noFill/>
        </p:spPr>
        <p:txBody>
          <a:bodyPr wrap="none" rtlCol="0">
            <a:spAutoFit/>
          </a:bodyPr>
          <a:lstStyle/>
          <a:p>
            <a:r>
              <a:rPr lang="en-GB" sz="2000" b="1" dirty="0">
                <a:latin typeface="Century Gothic" panose="020B0502020202020204" pitchFamily="34" charset="0"/>
              </a:rPr>
              <a:t>B.</a:t>
            </a:r>
          </a:p>
        </p:txBody>
      </p:sp>
      <p:sp>
        <p:nvSpPr>
          <p:cNvPr id="41" name="TextBox 40">
            <a:extLst>
              <a:ext uri="{FF2B5EF4-FFF2-40B4-BE49-F238E27FC236}">
                <a16:creationId xmlns:a16="http://schemas.microsoft.com/office/drawing/2014/main" id="{E6E2B967-C3EB-4F54-90EF-B0003DAE4F83}"/>
              </a:ext>
            </a:extLst>
          </p:cNvPr>
          <p:cNvSpPr txBox="1"/>
          <p:nvPr/>
        </p:nvSpPr>
        <p:spPr>
          <a:xfrm>
            <a:off x="6403117" y="1902260"/>
            <a:ext cx="457176" cy="400110"/>
          </a:xfrm>
          <a:prstGeom prst="rect">
            <a:avLst/>
          </a:prstGeom>
          <a:noFill/>
        </p:spPr>
        <p:txBody>
          <a:bodyPr wrap="none" rtlCol="0">
            <a:spAutoFit/>
          </a:bodyPr>
          <a:lstStyle/>
          <a:p>
            <a:r>
              <a:rPr lang="en-GB" sz="2000" b="1" dirty="0">
                <a:latin typeface="Century Gothic" panose="020B0502020202020204" pitchFamily="34" charset="0"/>
              </a:rPr>
              <a:t>C.</a:t>
            </a:r>
          </a:p>
        </p:txBody>
      </p:sp>
      <p:sp>
        <p:nvSpPr>
          <p:cNvPr id="42" name="TextBox 41">
            <a:extLst>
              <a:ext uri="{FF2B5EF4-FFF2-40B4-BE49-F238E27FC236}">
                <a16:creationId xmlns:a16="http://schemas.microsoft.com/office/drawing/2014/main" id="{DE5C39A0-65F1-4CAE-B0F4-2E45348E879B}"/>
              </a:ext>
            </a:extLst>
          </p:cNvPr>
          <p:cNvSpPr txBox="1"/>
          <p:nvPr/>
        </p:nvSpPr>
        <p:spPr>
          <a:xfrm>
            <a:off x="665151" y="1886265"/>
            <a:ext cx="445956" cy="400110"/>
          </a:xfrm>
          <a:prstGeom prst="rect">
            <a:avLst/>
          </a:prstGeom>
          <a:noFill/>
        </p:spPr>
        <p:txBody>
          <a:bodyPr wrap="none" rtlCol="0">
            <a:spAutoFit/>
          </a:bodyPr>
          <a:lstStyle/>
          <a:p>
            <a:r>
              <a:rPr lang="en-GB" sz="2000" b="1" dirty="0">
                <a:latin typeface="Century Gothic" panose="020B0502020202020204" pitchFamily="34" charset="0"/>
              </a:rPr>
              <a:t>A.</a:t>
            </a:r>
          </a:p>
        </p:txBody>
      </p:sp>
      <p:sp>
        <p:nvSpPr>
          <p:cNvPr id="43" name="Rectangle 42">
            <a:extLst>
              <a:ext uri="{FF2B5EF4-FFF2-40B4-BE49-F238E27FC236}">
                <a16:creationId xmlns:a16="http://schemas.microsoft.com/office/drawing/2014/main" id="{13FB6D26-AAD0-4E2B-B3BF-DE2BB8BD04B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1</a:t>
            </a:r>
            <a:endParaRPr lang="en-GB" sz="16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Label each image with the name of the angle.</a:t>
            </a: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r>
              <a:rPr lang="en-GB" sz="2000" b="1" dirty="0">
                <a:solidFill>
                  <a:schemeClr val="bg2">
                    <a:lumMod val="50000"/>
                  </a:schemeClr>
                </a:solidFill>
                <a:latin typeface="Century Gothic" panose="020B0502020202020204" pitchFamily="34" charset="0"/>
              </a:rPr>
              <a:t>         </a:t>
            </a:r>
          </a:p>
        </p:txBody>
      </p:sp>
      <p:grpSp>
        <p:nvGrpSpPr>
          <p:cNvPr id="11" name="Group 10">
            <a:extLst>
              <a:ext uri="{FF2B5EF4-FFF2-40B4-BE49-F238E27FC236}">
                <a16:creationId xmlns:a16="http://schemas.microsoft.com/office/drawing/2014/main" id="{34680DF6-A53E-4588-974B-04101329D562}"/>
              </a:ext>
            </a:extLst>
          </p:cNvPr>
          <p:cNvGrpSpPr/>
          <p:nvPr/>
        </p:nvGrpSpPr>
        <p:grpSpPr>
          <a:xfrm>
            <a:off x="992197" y="4706437"/>
            <a:ext cx="7398838" cy="400110"/>
            <a:chOff x="992197" y="4706437"/>
            <a:chExt cx="7398838" cy="400110"/>
          </a:xfrm>
        </p:grpSpPr>
        <p:sp>
          <p:nvSpPr>
            <p:cNvPr id="12" name="Rectangle 11">
              <a:extLst>
                <a:ext uri="{FF2B5EF4-FFF2-40B4-BE49-F238E27FC236}">
                  <a16:creationId xmlns:a16="http://schemas.microsoft.com/office/drawing/2014/main" id="{76D1A3E7-D18A-4EB3-AE76-F7019CFC8249}"/>
                </a:ext>
              </a:extLst>
            </p:cNvPr>
            <p:cNvSpPr/>
            <p:nvPr/>
          </p:nvSpPr>
          <p:spPr>
            <a:xfrm flipH="1">
              <a:off x="992197" y="4706437"/>
              <a:ext cx="1785955" cy="400110"/>
            </a:xfrm>
            <a:prstGeom prst="rect">
              <a:avLst/>
            </a:prstGeom>
          </p:spPr>
          <p:txBody>
            <a:bodyPr wrap="square">
              <a:spAutoFit/>
            </a:bodyPr>
            <a:lstStyle/>
            <a:p>
              <a:pPr algn="ctr"/>
              <a:r>
                <a:rPr lang="en-GB" sz="2000" b="1" dirty="0">
                  <a:solidFill>
                    <a:srgbClr val="FF0000"/>
                  </a:solidFill>
                  <a:latin typeface="Century Gothic" panose="020B0502020202020204" pitchFamily="34" charset="0"/>
                </a:rPr>
                <a:t>Reflex angle</a:t>
              </a:r>
              <a:endParaRPr lang="en-GB" sz="2000" b="1" dirty="0">
                <a:latin typeface="Century Gothic" panose="020B0502020202020204" pitchFamily="34" charset="0"/>
              </a:endParaRPr>
            </a:p>
          </p:txBody>
        </p:sp>
        <p:sp>
          <p:nvSpPr>
            <p:cNvPr id="13" name="Rectangle 12">
              <a:extLst>
                <a:ext uri="{FF2B5EF4-FFF2-40B4-BE49-F238E27FC236}">
                  <a16:creationId xmlns:a16="http://schemas.microsoft.com/office/drawing/2014/main" id="{AC9E567C-124F-4578-ABC2-26518C8E891E}"/>
                </a:ext>
              </a:extLst>
            </p:cNvPr>
            <p:cNvSpPr/>
            <p:nvPr/>
          </p:nvSpPr>
          <p:spPr>
            <a:xfrm flipH="1">
              <a:off x="3620043" y="4706692"/>
              <a:ext cx="1964551" cy="399600"/>
            </a:xfrm>
            <a:prstGeom prst="rect">
              <a:avLst/>
            </a:prstGeom>
          </p:spPr>
          <p:txBody>
            <a:bodyPr wrap="square">
              <a:spAutoFit/>
            </a:bodyPr>
            <a:lstStyle/>
            <a:p>
              <a:pPr algn="ctr"/>
              <a:r>
                <a:rPr lang="en-GB" sz="2000" b="1" dirty="0">
                  <a:solidFill>
                    <a:srgbClr val="FF0000"/>
                  </a:solidFill>
                  <a:latin typeface="Century Gothic" panose="020B0502020202020204" pitchFamily="34" charset="0"/>
                </a:rPr>
                <a:t>Obtuse angle</a:t>
              </a:r>
              <a:endParaRPr lang="en-GB" sz="2000" b="1" dirty="0">
                <a:latin typeface="Century Gothic" panose="020B0502020202020204" pitchFamily="34" charset="0"/>
              </a:endParaRPr>
            </a:p>
          </p:txBody>
        </p:sp>
        <p:sp>
          <p:nvSpPr>
            <p:cNvPr id="14" name="Rectangle 13">
              <a:extLst>
                <a:ext uri="{FF2B5EF4-FFF2-40B4-BE49-F238E27FC236}">
                  <a16:creationId xmlns:a16="http://schemas.microsoft.com/office/drawing/2014/main" id="{FF5B732F-46A5-434B-8D16-863037C4A453}"/>
                </a:ext>
              </a:extLst>
            </p:cNvPr>
            <p:cNvSpPr/>
            <p:nvPr/>
          </p:nvSpPr>
          <p:spPr>
            <a:xfrm flipH="1">
              <a:off x="6426484" y="4706437"/>
              <a:ext cx="1964551" cy="400110"/>
            </a:xfrm>
            <a:prstGeom prst="rect">
              <a:avLst/>
            </a:prstGeom>
          </p:spPr>
          <p:txBody>
            <a:bodyPr wrap="square">
              <a:spAutoFit/>
            </a:bodyPr>
            <a:lstStyle/>
            <a:p>
              <a:pPr algn="ctr"/>
              <a:r>
                <a:rPr lang="en-GB" sz="2000" b="1" dirty="0">
                  <a:solidFill>
                    <a:srgbClr val="FF0000"/>
                  </a:solidFill>
                  <a:latin typeface="Century Gothic" panose="020B0502020202020204" pitchFamily="34" charset="0"/>
                </a:rPr>
                <a:t>Acute angle</a:t>
              </a:r>
              <a:endParaRPr lang="en-GB" sz="2000" b="1" dirty="0">
                <a:latin typeface="Century Gothic" panose="020B0502020202020204" pitchFamily="34" charset="0"/>
              </a:endParaRPr>
            </a:p>
          </p:txBody>
        </p:sp>
      </p:grpSp>
      <p:sp>
        <p:nvSpPr>
          <p:cNvPr id="15" name="TextBox 14">
            <a:extLst>
              <a:ext uri="{FF2B5EF4-FFF2-40B4-BE49-F238E27FC236}">
                <a16:creationId xmlns:a16="http://schemas.microsoft.com/office/drawing/2014/main" id="{0FF2E99C-10CB-4C08-B8F7-1EC8CCC3C244}"/>
              </a:ext>
            </a:extLst>
          </p:cNvPr>
          <p:cNvSpPr txBox="1"/>
          <p:nvPr/>
        </p:nvSpPr>
        <p:spPr>
          <a:xfrm>
            <a:off x="8268111" y="5949582"/>
            <a:ext cx="540000" cy="276999"/>
          </a:xfrm>
          <a:prstGeom prst="rect">
            <a:avLst/>
          </a:prstGeom>
          <a:noFill/>
        </p:spPr>
        <p:txBody>
          <a:bodyPr wrap="square" rtlCol="0" anchor="ctr">
            <a:spAutoFit/>
          </a:bodyPr>
          <a:lstStyle/>
          <a:p>
            <a:pPr algn="ctr"/>
            <a:r>
              <a:rPr lang="en-GB" sz="1200" dirty="0">
                <a:latin typeface="Century Gothic" panose="020B0502020202020204" pitchFamily="34" charset="0"/>
              </a:rPr>
              <a:t>Y5</a:t>
            </a:r>
          </a:p>
        </p:txBody>
      </p:sp>
    </p:spTree>
    <p:extLst>
      <p:ext uri="{BB962C8B-B14F-4D97-AF65-F5344CB8AC3E}">
        <p14:creationId xmlns:p14="http://schemas.microsoft.com/office/powerpoint/2010/main" val="645505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4" name="Picture 13">
            <a:extLst>
              <a:ext uri="{FF2B5EF4-FFF2-40B4-BE49-F238E27FC236}">
                <a16:creationId xmlns:a16="http://schemas.microsoft.com/office/drawing/2014/main" id="{865A59B9-0A58-4816-826E-77D669AA9F20}"/>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5" name="Rectangle 14">
            <a:extLst>
              <a:ext uri="{FF2B5EF4-FFF2-40B4-BE49-F238E27FC236}">
                <a16:creationId xmlns:a16="http://schemas.microsoft.com/office/drawing/2014/main" id="{EA666C38-FF03-415C-A3D0-D3265558F2D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US"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Look at the time on the clock. Draw where the minute hand will be after a 180° turn clockwise.</a:t>
            </a:r>
            <a:endParaRPr lang="en-GB" sz="2000" b="1" u="sng"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A88244D9-C21C-4B35-9DC3-AF87A8D60126}"/>
              </a:ext>
            </a:extLst>
          </p:cNvPr>
          <p:cNvSpPr txBox="1"/>
          <p:nvPr/>
        </p:nvSpPr>
        <p:spPr>
          <a:xfrm>
            <a:off x="8268111" y="5949582"/>
            <a:ext cx="540000" cy="276999"/>
          </a:xfrm>
          <a:prstGeom prst="rect">
            <a:avLst/>
          </a:prstGeom>
          <a:noFill/>
        </p:spPr>
        <p:txBody>
          <a:bodyPr wrap="square" rtlCol="0" anchor="ctr">
            <a:spAutoFit/>
          </a:bodyPr>
          <a:lstStyle/>
          <a:p>
            <a:pPr algn="ctr"/>
            <a:r>
              <a:rPr lang="en-GB" sz="1200" dirty="0">
                <a:latin typeface="Century Gothic" panose="020B0502020202020204" pitchFamily="34" charset="0"/>
              </a:rPr>
              <a:t>Y5</a:t>
            </a:r>
          </a:p>
        </p:txBody>
      </p:sp>
    </p:spTree>
    <p:extLst>
      <p:ext uri="{BB962C8B-B14F-4D97-AF65-F5344CB8AC3E}">
        <p14:creationId xmlns:p14="http://schemas.microsoft.com/office/powerpoint/2010/main" val="1067369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4" name="Picture 13">
            <a:extLst>
              <a:ext uri="{FF2B5EF4-FFF2-40B4-BE49-F238E27FC236}">
                <a16:creationId xmlns:a16="http://schemas.microsoft.com/office/drawing/2014/main" id="{865A59B9-0A58-4816-826E-77D669AA9F20}"/>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5" name="Rectangle 14">
            <a:extLst>
              <a:ext uri="{FF2B5EF4-FFF2-40B4-BE49-F238E27FC236}">
                <a16:creationId xmlns:a16="http://schemas.microsoft.com/office/drawing/2014/main" id="{EA666C38-FF03-415C-A3D0-D3265558F2D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US"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Look at the time on the clock. Draw where the minute hand will be after a 180° turn clockwise.</a:t>
            </a:r>
            <a:endParaRPr lang="en-GB" sz="2000" b="1" u="sng" dirty="0">
              <a:solidFill>
                <a:schemeClr val="tx1"/>
              </a:solidFill>
              <a:latin typeface="Century Gothic" panose="020B0502020202020204" pitchFamily="34" charset="0"/>
            </a:endParaRPr>
          </a:p>
        </p:txBody>
      </p:sp>
      <p:cxnSp>
        <p:nvCxnSpPr>
          <p:cNvPr id="9" name="Straight Arrow Connector 8">
            <a:extLst>
              <a:ext uri="{FF2B5EF4-FFF2-40B4-BE49-F238E27FC236}">
                <a16:creationId xmlns:a16="http://schemas.microsoft.com/office/drawing/2014/main" id="{B5446EA7-6C9F-44C6-BBBC-B7DFFD2AEC8E}"/>
              </a:ext>
            </a:extLst>
          </p:cNvPr>
          <p:cNvCxnSpPr>
            <a:cxnSpLocks/>
          </p:cNvCxnSpPr>
          <p:nvPr/>
        </p:nvCxnSpPr>
        <p:spPr>
          <a:xfrm flipH="1">
            <a:off x="5803900" y="3286038"/>
            <a:ext cx="520046" cy="9163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DA457A7-E69A-413C-A9AD-AB56F92BA50B}"/>
              </a:ext>
            </a:extLst>
          </p:cNvPr>
          <p:cNvSpPr txBox="1"/>
          <p:nvPr/>
        </p:nvSpPr>
        <p:spPr>
          <a:xfrm>
            <a:off x="8268111" y="5949582"/>
            <a:ext cx="540000" cy="276999"/>
          </a:xfrm>
          <a:prstGeom prst="rect">
            <a:avLst/>
          </a:prstGeom>
          <a:noFill/>
        </p:spPr>
        <p:txBody>
          <a:bodyPr wrap="square" rtlCol="0" anchor="ctr">
            <a:spAutoFit/>
          </a:bodyPr>
          <a:lstStyle/>
          <a:p>
            <a:pPr algn="ctr"/>
            <a:r>
              <a:rPr lang="en-GB" sz="1200" dirty="0">
                <a:latin typeface="Century Gothic" panose="020B0502020202020204" pitchFamily="34" charset="0"/>
              </a:rPr>
              <a:t>Y5</a:t>
            </a:r>
          </a:p>
        </p:txBody>
      </p:sp>
    </p:spTree>
    <p:extLst>
      <p:ext uri="{BB962C8B-B14F-4D97-AF65-F5344CB8AC3E}">
        <p14:creationId xmlns:p14="http://schemas.microsoft.com/office/powerpoint/2010/main" val="4233504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2C1CA538-DA9C-460A-8052-7D302FB1B1BA}"/>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4" name="Rectangle 13">
            <a:extLst>
              <a:ext uri="{FF2B5EF4-FFF2-40B4-BE49-F238E27FC236}">
                <a16:creationId xmlns:a16="http://schemas.microsoft.com/office/drawing/2014/main" id="{682CDDBD-3705-459A-A20C-D8CC613CAEF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US"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degrees will I move through if I turn from SE to N anti-clockwise?</a:t>
            </a: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6DBDE2CE-0973-440B-BDD1-C24B29FB079E}"/>
              </a:ext>
            </a:extLst>
          </p:cNvPr>
          <p:cNvSpPr txBox="1"/>
          <p:nvPr/>
        </p:nvSpPr>
        <p:spPr>
          <a:xfrm>
            <a:off x="8268111" y="5949582"/>
            <a:ext cx="540000" cy="276999"/>
          </a:xfrm>
          <a:prstGeom prst="rect">
            <a:avLst/>
          </a:prstGeom>
          <a:noFill/>
        </p:spPr>
        <p:txBody>
          <a:bodyPr wrap="square" rtlCol="0" anchor="ctr">
            <a:spAutoFit/>
          </a:bodyPr>
          <a:lstStyle/>
          <a:p>
            <a:pPr algn="ctr"/>
            <a:r>
              <a:rPr lang="en-GB" sz="1200" dirty="0">
                <a:latin typeface="Century Gothic" panose="020B0502020202020204" pitchFamily="34" charset="0"/>
              </a:rPr>
              <a:t>Y5</a:t>
            </a:r>
          </a:p>
        </p:txBody>
      </p:sp>
    </p:spTree>
    <p:extLst>
      <p:ext uri="{BB962C8B-B14F-4D97-AF65-F5344CB8AC3E}">
        <p14:creationId xmlns:p14="http://schemas.microsoft.com/office/powerpoint/2010/main" val="122537164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2f329b899d1e0c453f9d86bb194f90f">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1d87f36caa9ec3a2d6f114e9f26bf426"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F2E6DA-5620-48F7-9C19-A91AF6B83C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0EF8F11D-A449-4684-B8E0-461263A2E192}">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6144f90-c7b6-48d0-aae5-f5e9e48cc3df"/>
    <ds:schemaRef ds:uri="http://purl.org/dc/elements/1.1/"/>
    <ds:schemaRef ds:uri="5c7a0828-c5e4-45f8-a074-18a8fdc88ec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TotalTime>
  <Words>2284</Words>
  <Application>Microsoft Office PowerPoint</Application>
  <PresentationFormat>On-screen Show (4:3)</PresentationFormat>
  <Paragraphs>985</Paragraphs>
  <Slides>57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Century Gothic</vt:lpstr>
      <vt:lpstr>SassoonCRInfantMedium</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Shaheda Khanom</dc:creator>
  <cp:lastModifiedBy>Shaheda Khanom</cp:lastModifiedBy>
  <cp:revision>4</cp:revision>
  <dcterms:created xsi:type="dcterms:W3CDTF">2020-04-28T09:27:22Z</dcterms:created>
  <dcterms:modified xsi:type="dcterms:W3CDTF">2020-05-13T10:38:25Z</dcterms:modified>
</cp:coreProperties>
</file>