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02" r:id="rId3"/>
    <p:sldId id="409" r:id="rId4"/>
    <p:sldId id="395" r:id="rId5"/>
    <p:sldId id="418" r:id="rId6"/>
    <p:sldId id="419" r:id="rId7"/>
    <p:sldId id="398" r:id="rId8"/>
    <p:sldId id="420" r:id="rId9"/>
    <p:sldId id="421" r:id="rId10"/>
    <p:sldId id="422" r:id="rId11"/>
    <p:sldId id="4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C7E3-6CFE-4D54-BCA7-DBA110E10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5C7BB-93C7-44C7-8C93-EFB219AB5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B8F71-CA90-4D28-89AF-63EE9B14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44B74-A11C-4309-9CD6-6C32F833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1AFAD-C342-42CC-8E1E-F77B7280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7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A804-7468-49D1-8DAD-CC6EFC70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67BD8-FE7F-45D4-80F8-93CF02C77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1B552-0B04-4640-8686-14D046E7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4AD76-47D9-441D-9268-16FEC27A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5E858-F159-4A73-B98E-BF378564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FF17F-7C3D-4DFF-B20A-4193B8472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14CE8-249B-4A37-A407-16CA803B4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EE29C-511D-4BEF-BC36-476ED179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41DE-F0D0-4F81-B606-D6A2B2CB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172A5-A002-451F-BB24-FDE68738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5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69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33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70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4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96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8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46F8-1575-4DC4-9BAF-0762A28A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57A8-627A-4930-8563-27539F841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B7A15-2DE7-4962-99B5-1DB71EE5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202ED-ABDF-4CF0-BBA0-223FBC45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9775C-3C2C-46DF-B72C-B0526272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71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91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01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8399-BF65-45FF-96D3-F064E73E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C6BE8-7535-44E9-8EE5-7BFA17C3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BC696-81B1-48BF-B1AC-9BBB74DF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906B-85DF-400E-869E-9F0D4E65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6994B-BDA4-4D67-BE4D-28152088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6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078B-B393-4160-81AE-4B86763A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D7B5-1CAB-44F6-AB0D-305156E8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FDA19-4BD8-400D-8C38-32A69AC2D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2889F-EAF9-4812-8261-1D1D0AC8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E3FD3-FEB9-4DA2-B63C-0F0629222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A23B5-FD0E-4FDB-90A8-BA628AEE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7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4C5B-4A9C-472E-BB93-7F325348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B4462-81E6-4999-8785-7506DDF95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5ED30-E835-43E7-BD0A-FFA2F4A88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E8A2A-4102-46DE-A025-9FB4359DB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DD799-60E4-4C2F-BE29-1FF1DF9B0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939CD-7CB8-4CA7-80BE-8223C39F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D6202-4F1F-4145-B7B6-497355BE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1BF80-C958-40C8-8BA5-79CF13D3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09FB-554B-4F5F-8986-572F7873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5A447-3E73-4AE1-9A8E-9D2F6B99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FAB84-4F03-4135-A3F1-56689656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1FBB9-C0F9-4B3D-9479-AD607100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2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9F517-2DB8-4889-B298-7F6ACF72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43FF2-A0E6-4129-B6E3-3FF4F537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1D5F2-6198-4190-BB67-7D400C59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5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C7AB-41E1-4B53-B4EF-BA21553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A675-1648-4632-B202-F2886A73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E0452-76A6-4770-9FCF-2FD9AD679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C0EEF-EA93-4B72-A562-A5DC842A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0E2D6-8B1D-4675-A630-DE2C4685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53045-B6A3-4999-B6A6-446347C9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79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28EA-647D-47FD-A84C-ED023A9D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06E3A-FAC7-4A4D-ADFE-A3A19DEA7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70030-E766-48AF-81CA-62D67E799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94664-6DC6-43E4-B11F-935E9871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FFB7C-CA5A-4EA4-B9BE-29EE298D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64959-C4FE-4E39-BB0B-C666CD8E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3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E951C-6E4A-40D9-9E45-BEA33AD2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0276A-FBF6-426F-9351-DB7AC8778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763C6-380A-4154-B1A0-5C0307246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5386-7D9A-47D1-A5C4-0C7E78DAD1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4B753-67F3-4B83-867C-CAF217349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901AB-5212-4F18-91C0-3459E5C71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F0E98-B6CA-4C6A-9F87-605135F7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4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9626ECF-2C94-4A7E-9BBC-AAD45A60C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Zak has dropped paint on his book.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marbles could be covered by the paint? There cannot be more than 20.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F1EAE4-82A7-4201-B7B0-FE1528A562F9}"/>
              </a:ext>
            </a:extLst>
          </p:cNvPr>
          <p:cNvGrpSpPr/>
          <p:nvPr/>
        </p:nvGrpSpPr>
        <p:grpSpPr>
          <a:xfrm>
            <a:off x="3383870" y="1330038"/>
            <a:ext cx="5424260" cy="3325091"/>
            <a:chOff x="530680" y="6897216"/>
            <a:chExt cx="2596033" cy="18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9BF710-2446-4139-B8D0-BFCD68515983}"/>
                </a:ext>
              </a:extLst>
            </p:cNvPr>
            <p:cNvSpPr/>
            <p:nvPr/>
          </p:nvSpPr>
          <p:spPr>
            <a:xfrm>
              <a:off x="530680" y="6897216"/>
              <a:ext cx="2596033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CDBE0-89D2-4D50-A605-1DAF0A5E5845}"/>
                </a:ext>
              </a:extLst>
            </p:cNvPr>
            <p:cNvSpPr/>
            <p:nvPr/>
          </p:nvSpPr>
          <p:spPr>
            <a:xfrm>
              <a:off x="530680" y="6926585"/>
              <a:ext cx="2581391" cy="17708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FD720C-ABE9-4F9F-AFE7-07D2A327A3F4}"/>
              </a:ext>
            </a:extLst>
          </p:cNvPr>
          <p:cNvSpPr txBox="1"/>
          <p:nvPr/>
        </p:nvSpPr>
        <p:spPr>
          <a:xfrm>
            <a:off x="3390221" y="180109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most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EBE61-3589-4EE9-9646-DF33C427F4E9}"/>
              </a:ext>
            </a:extLst>
          </p:cNvPr>
          <p:cNvSpPr txBox="1"/>
          <p:nvPr/>
        </p:nvSpPr>
        <p:spPr>
          <a:xfrm>
            <a:off x="3390221" y="3389061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least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8AC70E-24F1-4B97-A474-318544AC66E2}"/>
              </a:ext>
            </a:extLst>
          </p:cNvPr>
          <p:cNvGrpSpPr/>
          <p:nvPr/>
        </p:nvGrpSpPr>
        <p:grpSpPr>
          <a:xfrm>
            <a:off x="4572764" y="3568687"/>
            <a:ext cx="3841268" cy="870198"/>
            <a:chOff x="3279671" y="3568687"/>
            <a:chExt cx="3841268" cy="8701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4E7F78-0E21-44D3-90E2-E48DCE0CE3C9}"/>
                </a:ext>
              </a:extLst>
            </p:cNvPr>
            <p:cNvGrpSpPr/>
            <p:nvPr/>
          </p:nvGrpSpPr>
          <p:grpSpPr>
            <a:xfrm>
              <a:off x="3279671" y="3568687"/>
              <a:ext cx="3841268" cy="371915"/>
              <a:chOff x="3281518" y="3568687"/>
              <a:chExt cx="3841268" cy="37191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6220219-0BED-425F-90D2-E6BAA1AA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8151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B95F2FF-5C63-4FCF-944A-FFD0E1474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7587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343B306-D029-4A19-9C25-17F0B47E5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7022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890E635-3785-4DF8-ACFC-F36517271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6458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59707DC-E148-4A75-8FF7-B9CFBFB042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5893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9356E8E-6C7E-42F5-B34B-579AD366E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5329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81B044-4147-468A-860A-CA3846D9E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4764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39D02D8-DC5B-4EC4-A4A8-A8FAE73A3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42000" y="3568687"/>
                <a:ext cx="380786" cy="371915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510E5C2-DE77-4DEA-8B20-FA465DDB9A57}"/>
                </a:ext>
              </a:extLst>
            </p:cNvPr>
            <p:cNvGrpSpPr/>
            <p:nvPr/>
          </p:nvGrpSpPr>
          <p:grpSpPr>
            <a:xfrm>
              <a:off x="3774025" y="4066970"/>
              <a:ext cx="2852561" cy="371915"/>
              <a:chOff x="3281518" y="3568687"/>
              <a:chExt cx="2852561" cy="37191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4A23D45-6801-480A-A054-BD9009C7E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8151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0183DD6-9608-406E-B865-85E45FFAD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7587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5A6D5D4-7571-478F-99F9-786325401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7022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30A4606-F053-4C5E-834B-07404F987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6458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D8DDDD-5824-4C88-A36C-08F9CB374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5893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2C3E1F9-2C47-403C-B79C-477C8DF7E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53293" y="3568687"/>
                <a:ext cx="380786" cy="371915"/>
              </a:xfrm>
              <a:prstGeom prst="rect">
                <a:avLst/>
              </a:prstGeom>
            </p:spPr>
          </p:pic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9791942-BCB4-4DD8-8359-8E2C7DE07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16" y="1344441"/>
            <a:ext cx="4414537" cy="20078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631EF7-37BB-41A0-A3F4-2C06A8612C0D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6672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C54048E-65AB-44C4-A320-ED7CDC7CF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0AC935-423B-4857-9E38-FD6F66896135}"/>
              </a:ext>
            </a:extLst>
          </p:cNvPr>
          <p:cNvSpPr/>
          <p:nvPr/>
        </p:nvSpPr>
        <p:spPr>
          <a:xfrm>
            <a:off x="1817615" y="268749"/>
            <a:ext cx="85651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 </a:t>
            </a:r>
          </a:p>
          <a:p>
            <a:pPr algn="ctr" defTabSz="457200"/>
            <a:endParaRPr lang="en-GB" sz="14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two cards at a time to create four different number sentences using &gt;, &lt; or =.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123C7E-9A11-4640-9427-88FC2602B2F9}"/>
              </a:ext>
            </a:extLst>
          </p:cNvPr>
          <p:cNvSpPr txBox="1"/>
          <p:nvPr/>
        </p:nvSpPr>
        <p:spPr>
          <a:xfrm>
            <a:off x="3238143" y="1739479"/>
            <a:ext cx="26129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3394D1-4D1F-49BA-9A24-B70B527F7EB8}"/>
              </a:ext>
            </a:extLst>
          </p:cNvPr>
          <p:cNvSpPr txBox="1"/>
          <p:nvPr/>
        </p:nvSpPr>
        <p:spPr>
          <a:xfrm>
            <a:off x="5564063" y="1739479"/>
            <a:ext cx="221214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40F9A9-7671-42C4-B6BD-6C5323FD3B3C}"/>
              </a:ext>
            </a:extLst>
          </p:cNvPr>
          <p:cNvSpPr txBox="1"/>
          <p:nvPr/>
        </p:nvSpPr>
        <p:spPr>
          <a:xfrm>
            <a:off x="7773049" y="1739479"/>
            <a:ext cx="320347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CB4696-DAD6-4BAA-8CE0-BBF882011773}"/>
              </a:ext>
            </a:extLst>
          </p:cNvPr>
          <p:cNvSpPr txBox="1"/>
          <p:nvPr/>
        </p:nvSpPr>
        <p:spPr>
          <a:xfrm>
            <a:off x="4403693" y="3755604"/>
            <a:ext cx="251672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AB3B81-28D8-4589-AE6D-3BDE300CC9D5}"/>
              </a:ext>
            </a:extLst>
          </p:cNvPr>
          <p:cNvSpPr txBox="1"/>
          <p:nvPr/>
        </p:nvSpPr>
        <p:spPr>
          <a:xfrm>
            <a:off x="6734315" y="3755604"/>
            <a:ext cx="205184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0DFE93-E7CA-4225-8A00-45EBA07FFBE0}"/>
              </a:ext>
            </a:extLst>
          </p:cNvPr>
          <p:cNvSpPr/>
          <p:nvPr/>
        </p:nvSpPr>
        <p:spPr>
          <a:xfrm>
            <a:off x="1817615" y="5530253"/>
            <a:ext cx="8565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A &gt; E; B &lt; C; A = 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E7A26-84C9-4422-9AA7-750A7D8F1D0D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01639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FC81A48-C388-4E5C-A196-07DB8935F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Zak has dropped paint on his book.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marbles could be covered by the paint? </a:t>
            </a:r>
            <a:r>
              <a:rPr lang="en-GB" sz="2000" b="1">
                <a:solidFill>
                  <a:prstClr val="black"/>
                </a:solidFill>
                <a:latin typeface="Century Gothic" panose="020B0502020202020204" pitchFamily="34" charset="0"/>
              </a:rPr>
              <a:t>There cannot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 more than 20.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could be 15, 16, 17, 18, 19 or 20 marbles covered by the paint.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F1EAE4-82A7-4201-B7B0-FE1528A562F9}"/>
              </a:ext>
            </a:extLst>
          </p:cNvPr>
          <p:cNvGrpSpPr/>
          <p:nvPr/>
        </p:nvGrpSpPr>
        <p:grpSpPr>
          <a:xfrm>
            <a:off x="3383870" y="1330038"/>
            <a:ext cx="5424260" cy="3325091"/>
            <a:chOff x="530680" y="6897216"/>
            <a:chExt cx="2596033" cy="18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9BF710-2446-4139-B8D0-BFCD68515983}"/>
                </a:ext>
              </a:extLst>
            </p:cNvPr>
            <p:cNvSpPr/>
            <p:nvPr/>
          </p:nvSpPr>
          <p:spPr>
            <a:xfrm>
              <a:off x="530680" y="6897216"/>
              <a:ext cx="2596033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CDBE0-89D2-4D50-A605-1DAF0A5E5845}"/>
                </a:ext>
              </a:extLst>
            </p:cNvPr>
            <p:cNvSpPr/>
            <p:nvPr/>
          </p:nvSpPr>
          <p:spPr>
            <a:xfrm>
              <a:off x="530680" y="6926585"/>
              <a:ext cx="2581391" cy="17708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FD720C-ABE9-4F9F-AFE7-07D2A327A3F4}"/>
              </a:ext>
            </a:extLst>
          </p:cNvPr>
          <p:cNvSpPr txBox="1"/>
          <p:nvPr/>
        </p:nvSpPr>
        <p:spPr>
          <a:xfrm>
            <a:off x="3390221" y="180109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most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EBE61-3589-4EE9-9646-DF33C427F4E9}"/>
              </a:ext>
            </a:extLst>
          </p:cNvPr>
          <p:cNvSpPr txBox="1"/>
          <p:nvPr/>
        </p:nvSpPr>
        <p:spPr>
          <a:xfrm>
            <a:off x="3390221" y="3389061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least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8AC70E-24F1-4B97-A474-318544AC66E2}"/>
              </a:ext>
            </a:extLst>
          </p:cNvPr>
          <p:cNvGrpSpPr/>
          <p:nvPr/>
        </p:nvGrpSpPr>
        <p:grpSpPr>
          <a:xfrm>
            <a:off x="4572764" y="3568687"/>
            <a:ext cx="3841268" cy="870198"/>
            <a:chOff x="3279671" y="3568687"/>
            <a:chExt cx="3841268" cy="8701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4E7F78-0E21-44D3-90E2-E48DCE0CE3C9}"/>
                </a:ext>
              </a:extLst>
            </p:cNvPr>
            <p:cNvGrpSpPr/>
            <p:nvPr/>
          </p:nvGrpSpPr>
          <p:grpSpPr>
            <a:xfrm>
              <a:off x="3279671" y="3568687"/>
              <a:ext cx="3841268" cy="371915"/>
              <a:chOff x="3281518" y="3568687"/>
              <a:chExt cx="3841268" cy="37191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6220219-0BED-425F-90D2-E6BAA1AA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8151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B95F2FF-5C63-4FCF-944A-FFD0E1474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7587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343B306-D029-4A19-9C25-17F0B47E5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7022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890E635-3785-4DF8-ACFC-F36517271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6458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59707DC-E148-4A75-8FF7-B9CFBFB042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5893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9356E8E-6C7E-42F5-B34B-579AD366E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5329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81B044-4147-468A-860A-CA3846D9E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4764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39D02D8-DC5B-4EC4-A4A8-A8FAE73A3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42000" y="3568687"/>
                <a:ext cx="380786" cy="371915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510E5C2-DE77-4DEA-8B20-FA465DDB9A57}"/>
                </a:ext>
              </a:extLst>
            </p:cNvPr>
            <p:cNvGrpSpPr/>
            <p:nvPr/>
          </p:nvGrpSpPr>
          <p:grpSpPr>
            <a:xfrm>
              <a:off x="3774025" y="4066970"/>
              <a:ext cx="2852561" cy="371915"/>
              <a:chOff x="3281518" y="3568687"/>
              <a:chExt cx="2852561" cy="37191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4A23D45-6801-480A-A054-BD9009C7E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8151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0183DD6-9608-406E-B865-85E45FFAD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7587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5A6D5D4-7571-478F-99F9-786325401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7022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30A4606-F053-4C5E-834B-07404F987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64583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D8DDDD-5824-4C88-A36C-08F9CB374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58938" y="3568687"/>
                <a:ext cx="380786" cy="37191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2C3E1F9-2C47-403C-B79C-477C8DF7E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53293" y="3568687"/>
                <a:ext cx="380786" cy="371915"/>
              </a:xfrm>
              <a:prstGeom prst="rect">
                <a:avLst/>
              </a:prstGeom>
            </p:spPr>
          </p:pic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9791942-BCB4-4DD8-8359-8E2C7DE07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16" y="1344441"/>
            <a:ext cx="4414537" cy="20078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C39CF0D-6131-496A-97BD-AF097215E441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13211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7FA1A96-3AE0-4F0A-B4B6-2B3FE887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2115"/>
            <a:ext cx="8913124" cy="6322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0B0B66-824C-4929-AB1C-1A6902C75976}"/>
              </a:ext>
            </a:extLst>
          </p:cNvPr>
          <p:cNvSpPr/>
          <p:nvPr/>
        </p:nvSpPr>
        <p:spPr>
          <a:xfrm>
            <a:off x="3810000" y="2800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 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Emma is comparing Base 10.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3C25329-914A-4FF3-907B-BEE9AF78B62E}"/>
              </a:ext>
            </a:extLst>
          </p:cNvPr>
          <p:cNvSpPr/>
          <p:nvPr/>
        </p:nvSpPr>
        <p:spPr>
          <a:xfrm>
            <a:off x="4928411" y="4240405"/>
            <a:ext cx="2335179" cy="80400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is more than 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96738-6CB2-4507-AD5A-D4829333DAA4}"/>
              </a:ext>
            </a:extLst>
          </p:cNvPr>
          <p:cNvSpPr/>
          <p:nvPr/>
        </p:nvSpPr>
        <p:spPr>
          <a:xfrm>
            <a:off x="1721140" y="412469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She writes: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Prove it.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118F5C-0B9D-43A9-B757-C736FBB85E72}"/>
              </a:ext>
            </a:extLst>
          </p:cNvPr>
          <p:cNvSpPr txBox="1"/>
          <p:nvPr/>
        </p:nvSpPr>
        <p:spPr>
          <a:xfrm>
            <a:off x="2058717" y="1659792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7DD056-6DA3-4A57-B803-E5834C3BE81B}"/>
              </a:ext>
            </a:extLst>
          </p:cNvPr>
          <p:cNvSpPr txBox="1"/>
          <p:nvPr/>
        </p:nvSpPr>
        <p:spPr>
          <a:xfrm>
            <a:off x="6727254" y="1659792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9E182-51DB-4193-AD23-549BDDA06421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29831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7FA1A96-3AE0-4F0A-B4B6-2B3FE887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2115"/>
            <a:ext cx="8913124" cy="6322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0B0B66-824C-4929-AB1C-1A6902C75976}"/>
              </a:ext>
            </a:extLst>
          </p:cNvPr>
          <p:cNvSpPr/>
          <p:nvPr/>
        </p:nvSpPr>
        <p:spPr>
          <a:xfrm>
            <a:off x="3810000" y="2800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 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Emma is comparing Base 10.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3C25329-914A-4FF3-907B-BEE9AF78B62E}"/>
              </a:ext>
            </a:extLst>
          </p:cNvPr>
          <p:cNvSpPr/>
          <p:nvPr/>
        </p:nvSpPr>
        <p:spPr>
          <a:xfrm>
            <a:off x="4928411" y="4240405"/>
            <a:ext cx="2335179" cy="80400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is more than 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96738-6CB2-4507-AD5A-D4829333DAA4}"/>
              </a:ext>
            </a:extLst>
          </p:cNvPr>
          <p:cNvSpPr/>
          <p:nvPr/>
        </p:nvSpPr>
        <p:spPr>
          <a:xfrm>
            <a:off x="1721140" y="41246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She writes: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Prove it. </a:t>
            </a:r>
          </a:p>
          <a:p>
            <a:pPr defTabSz="457200"/>
            <a:r>
              <a:rPr lang="en-GB" sz="2000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No. Emma is incorrect because…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118F5C-0B9D-43A9-B757-C736FBB85E72}"/>
              </a:ext>
            </a:extLst>
          </p:cNvPr>
          <p:cNvSpPr txBox="1"/>
          <p:nvPr/>
        </p:nvSpPr>
        <p:spPr>
          <a:xfrm>
            <a:off x="2058717" y="1659792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7DD056-6DA3-4A57-B803-E5834C3BE81B}"/>
              </a:ext>
            </a:extLst>
          </p:cNvPr>
          <p:cNvSpPr txBox="1"/>
          <p:nvPr/>
        </p:nvSpPr>
        <p:spPr>
          <a:xfrm>
            <a:off x="6727254" y="1659792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F470C-2D71-46D7-9667-2EA53CABB686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61376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7FA1A96-3AE0-4F0A-B4B6-2B3FE887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2115"/>
            <a:ext cx="8913124" cy="6322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0B0B66-824C-4929-AB1C-1A6902C75976}"/>
              </a:ext>
            </a:extLst>
          </p:cNvPr>
          <p:cNvSpPr/>
          <p:nvPr/>
        </p:nvSpPr>
        <p:spPr>
          <a:xfrm>
            <a:off x="3810000" y="2800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 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Emma is comparing Base 10.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3C25329-914A-4FF3-907B-BEE9AF78B62E}"/>
              </a:ext>
            </a:extLst>
          </p:cNvPr>
          <p:cNvSpPr/>
          <p:nvPr/>
        </p:nvSpPr>
        <p:spPr>
          <a:xfrm>
            <a:off x="4928411" y="4240405"/>
            <a:ext cx="2335179" cy="80400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is more than 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96738-6CB2-4507-AD5A-D4829333DAA4}"/>
              </a:ext>
            </a:extLst>
          </p:cNvPr>
          <p:cNvSpPr/>
          <p:nvPr/>
        </p:nvSpPr>
        <p:spPr>
          <a:xfrm>
            <a:off x="1721140" y="4124697"/>
            <a:ext cx="8628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She writes: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Prove it. 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No. Emma is incorrect because set A has 47 and set B has 48. 47 is less than 48.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118F5C-0B9D-43A9-B757-C736FBB85E72}"/>
              </a:ext>
            </a:extLst>
          </p:cNvPr>
          <p:cNvSpPr txBox="1"/>
          <p:nvPr/>
        </p:nvSpPr>
        <p:spPr>
          <a:xfrm>
            <a:off x="2058717" y="1659792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7DD056-6DA3-4A57-B803-E5834C3BE81B}"/>
              </a:ext>
            </a:extLst>
          </p:cNvPr>
          <p:cNvSpPr txBox="1"/>
          <p:nvPr/>
        </p:nvSpPr>
        <p:spPr>
          <a:xfrm>
            <a:off x="6727254" y="1659792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1EE15-E1EB-4437-A23B-D7E644D055AD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91126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D597D6-BBED-42E2-929B-487EDA9A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502437-E92D-4EDB-9C79-A0389F7A9174}"/>
              </a:ext>
            </a:extLst>
          </p:cNvPr>
          <p:cNvSpPr/>
          <p:nvPr/>
        </p:nvSpPr>
        <p:spPr>
          <a:xfrm>
            <a:off x="2950128" y="267413"/>
            <a:ext cx="6040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 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 and Samantha are collecting cubes.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A4B6D-691D-455C-BE44-65EC1920D6CA}"/>
              </a:ext>
            </a:extLst>
          </p:cNvPr>
          <p:cNvSpPr/>
          <p:nvPr/>
        </p:nvSpPr>
        <p:spPr>
          <a:xfrm>
            <a:off x="2283204" y="4355633"/>
            <a:ext cx="7554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more does Samantha need so that she has more than Mark? Explain your answer.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8A4B4-ED12-4F34-8767-0474269B1A68}"/>
              </a:ext>
            </a:extLst>
          </p:cNvPr>
          <p:cNvSpPr txBox="1"/>
          <p:nvPr/>
        </p:nvSpPr>
        <p:spPr>
          <a:xfrm>
            <a:off x="3333346" y="4097174"/>
            <a:ext cx="6315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0D88BD-5A32-4168-9D3C-5C8219AFA34A}"/>
              </a:ext>
            </a:extLst>
          </p:cNvPr>
          <p:cNvSpPr txBox="1"/>
          <p:nvPr/>
        </p:nvSpPr>
        <p:spPr>
          <a:xfrm>
            <a:off x="7918848" y="4097174"/>
            <a:ext cx="12679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Samantha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76CDB-C63A-46FA-BA1D-A083DB57BE4F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45019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D597D6-BBED-42E2-929B-487EDA9A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502437-E92D-4EDB-9C79-A0389F7A9174}"/>
              </a:ext>
            </a:extLst>
          </p:cNvPr>
          <p:cNvSpPr/>
          <p:nvPr/>
        </p:nvSpPr>
        <p:spPr>
          <a:xfrm>
            <a:off x="2950128" y="267413"/>
            <a:ext cx="6040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 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 and Samantha are collecting cubes.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A4B6D-691D-455C-BE44-65EC1920D6CA}"/>
              </a:ext>
            </a:extLst>
          </p:cNvPr>
          <p:cNvSpPr/>
          <p:nvPr/>
        </p:nvSpPr>
        <p:spPr>
          <a:xfrm>
            <a:off x="2283204" y="4355633"/>
            <a:ext cx="7554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more does Samantha need so that she has more than Mark? Explain your answer.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Samantha needs 31 more cubes because…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8A4B4-ED12-4F34-8767-0474269B1A68}"/>
              </a:ext>
            </a:extLst>
          </p:cNvPr>
          <p:cNvSpPr txBox="1"/>
          <p:nvPr/>
        </p:nvSpPr>
        <p:spPr>
          <a:xfrm>
            <a:off x="3333346" y="4097174"/>
            <a:ext cx="6315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0D88BD-5A32-4168-9D3C-5C8219AFA34A}"/>
              </a:ext>
            </a:extLst>
          </p:cNvPr>
          <p:cNvSpPr txBox="1"/>
          <p:nvPr/>
        </p:nvSpPr>
        <p:spPr>
          <a:xfrm>
            <a:off x="7918848" y="4097174"/>
            <a:ext cx="12679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Samantha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821C1-6EF5-416D-BCAE-4E0BDE39AB74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36620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D597D6-BBED-42E2-929B-487EDA9A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502437-E92D-4EDB-9C79-A0389F7A9174}"/>
              </a:ext>
            </a:extLst>
          </p:cNvPr>
          <p:cNvSpPr/>
          <p:nvPr/>
        </p:nvSpPr>
        <p:spPr>
          <a:xfrm>
            <a:off x="2950128" y="267413"/>
            <a:ext cx="6040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 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 and Samantha are collecting cubes.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A4B6D-691D-455C-BE44-65EC1920D6CA}"/>
              </a:ext>
            </a:extLst>
          </p:cNvPr>
          <p:cNvSpPr/>
          <p:nvPr/>
        </p:nvSpPr>
        <p:spPr>
          <a:xfrm>
            <a:off x="2283204" y="4355632"/>
            <a:ext cx="7554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more does Samantha need so that she has more than Mark? Explain your answer. 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Samantha needs 31 more cubes because Mark has 64 and Samantha has 34. 31 more than 34 is 65.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8A4B4-ED12-4F34-8767-0474269B1A68}"/>
              </a:ext>
            </a:extLst>
          </p:cNvPr>
          <p:cNvSpPr txBox="1"/>
          <p:nvPr/>
        </p:nvSpPr>
        <p:spPr>
          <a:xfrm>
            <a:off x="3333346" y="4097174"/>
            <a:ext cx="6315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0D88BD-5A32-4168-9D3C-5C8219AFA34A}"/>
              </a:ext>
            </a:extLst>
          </p:cNvPr>
          <p:cNvSpPr txBox="1"/>
          <p:nvPr/>
        </p:nvSpPr>
        <p:spPr>
          <a:xfrm>
            <a:off x="7918848" y="4097174"/>
            <a:ext cx="12679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Samantha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96B18-E139-4164-ABEF-EC429E92CD19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11797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C54048E-65AB-44C4-A320-ED7CDC7CF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0AC935-423B-4857-9E38-FD6F66896135}"/>
              </a:ext>
            </a:extLst>
          </p:cNvPr>
          <p:cNvSpPr/>
          <p:nvPr/>
        </p:nvSpPr>
        <p:spPr>
          <a:xfrm>
            <a:off x="1817615" y="268749"/>
            <a:ext cx="85651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 </a:t>
            </a:r>
          </a:p>
          <a:p>
            <a:pPr algn="ctr" defTabSz="457200"/>
            <a:endParaRPr lang="en-GB" sz="14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two cards at a time to create four different number sentences using &gt;, &lt; or =.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123C7E-9A11-4640-9427-88FC2602B2F9}"/>
              </a:ext>
            </a:extLst>
          </p:cNvPr>
          <p:cNvSpPr txBox="1"/>
          <p:nvPr/>
        </p:nvSpPr>
        <p:spPr>
          <a:xfrm>
            <a:off x="3238143" y="1739479"/>
            <a:ext cx="26129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3394D1-4D1F-49BA-9A24-B70B527F7EB8}"/>
              </a:ext>
            </a:extLst>
          </p:cNvPr>
          <p:cNvSpPr txBox="1"/>
          <p:nvPr/>
        </p:nvSpPr>
        <p:spPr>
          <a:xfrm>
            <a:off x="5564063" y="1739479"/>
            <a:ext cx="221214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40F9A9-7671-42C4-B6BD-6C5323FD3B3C}"/>
              </a:ext>
            </a:extLst>
          </p:cNvPr>
          <p:cNvSpPr txBox="1"/>
          <p:nvPr/>
        </p:nvSpPr>
        <p:spPr>
          <a:xfrm>
            <a:off x="7773049" y="1739479"/>
            <a:ext cx="320347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CB4696-DAD6-4BAA-8CE0-BBF882011773}"/>
              </a:ext>
            </a:extLst>
          </p:cNvPr>
          <p:cNvSpPr txBox="1"/>
          <p:nvPr/>
        </p:nvSpPr>
        <p:spPr>
          <a:xfrm>
            <a:off x="4403693" y="3755604"/>
            <a:ext cx="251672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AB3B81-28D8-4589-AE6D-3BDE300CC9D5}"/>
              </a:ext>
            </a:extLst>
          </p:cNvPr>
          <p:cNvSpPr txBox="1"/>
          <p:nvPr/>
        </p:nvSpPr>
        <p:spPr>
          <a:xfrm>
            <a:off x="6734315" y="3755604"/>
            <a:ext cx="205184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516C6-002C-4EEF-8A3C-EBE346F5A76B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7578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393</Words>
  <Application>Microsoft Office PowerPoint</Application>
  <PresentationFormat>Widescreen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2020-05-13T17:07:37Z</dcterms:created>
  <dcterms:modified xsi:type="dcterms:W3CDTF">2020-05-13T17:24:33Z</dcterms:modified>
</cp:coreProperties>
</file>