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86" r:id="rId7"/>
    <p:sldId id="395" r:id="rId8"/>
    <p:sldId id="409" r:id="rId9"/>
    <p:sldId id="360" r:id="rId10"/>
    <p:sldId id="387" r:id="rId11"/>
    <p:sldId id="367" r:id="rId12"/>
    <p:sldId id="3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5F3A9-8D60-450D-8704-7F14335A84DC}" v="30" dt="2019-02-22T11:20:00.509"/>
    <p1510:client id="{62F6FF4E-1864-4AF7-8B36-432070227B57}" v="99" dt="2019-02-22T08:25:52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Spring Block 4 – Weight and Volume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Introduce Weight and Mass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2: Compare Mass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E481D6-69F7-4C67-B047-5FB91A5F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AEEA48-FAE3-44AE-8698-C76E0FAD755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do you think are too heavy for you to pick up?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341F4-E94B-4002-B051-3F732467F1C6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E481D6-69F7-4C67-B047-5FB91A5F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AEEA48-FAE3-44AE-8698-C76E0FAD755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do you think are too heavy for you to pick up?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17EF35-7872-49D1-BCFC-8736516B20F8}"/>
              </a:ext>
            </a:extLst>
          </p:cNvPr>
          <p:cNvSpPr/>
          <p:nvPr/>
        </p:nvSpPr>
        <p:spPr>
          <a:xfrm>
            <a:off x="4529533" y="1441806"/>
            <a:ext cx="2793960" cy="2711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EFAA62-08D1-41E8-A376-D093FA69513B}"/>
              </a:ext>
            </a:extLst>
          </p:cNvPr>
          <p:cNvSpPr/>
          <p:nvPr/>
        </p:nvSpPr>
        <p:spPr>
          <a:xfrm>
            <a:off x="490073" y="3381676"/>
            <a:ext cx="3996537" cy="26226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F31E9-1842-4FC8-8DCA-8F92C97634FF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55559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B048746F-54DC-4BE3-829B-45685030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D70B98C-0718-4953-88D4-8A1185C50DE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1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Complete the sentences.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Word bank:   more   less   same</a:t>
            </a:r>
            <a:endParaRPr lang="en-GB" sz="2800" b="1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F40587-AFB0-4A9D-ACF4-B5BCC94EDF6C}"/>
              </a:ext>
            </a:extLst>
          </p:cNvPr>
          <p:cNvSpPr txBox="1"/>
          <p:nvPr/>
        </p:nvSpPr>
        <p:spPr>
          <a:xfrm>
            <a:off x="3858070" y="1372823"/>
            <a:ext cx="48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The pumpkin weighs the                   as the melon.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F70A28-2EC7-462F-A10D-C330F11CCA6A}"/>
              </a:ext>
            </a:extLst>
          </p:cNvPr>
          <p:cNvSpPr txBox="1"/>
          <p:nvPr/>
        </p:nvSpPr>
        <p:spPr>
          <a:xfrm>
            <a:off x="3858070" y="2934134"/>
            <a:ext cx="48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The lemon weighs                    than the apple.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CF6C1C-6251-48D9-AC8F-1D4F0E2615E4}"/>
              </a:ext>
            </a:extLst>
          </p:cNvPr>
          <p:cNvGrpSpPr/>
          <p:nvPr/>
        </p:nvGrpSpPr>
        <p:grpSpPr>
          <a:xfrm>
            <a:off x="3858070" y="4495445"/>
            <a:ext cx="4831578" cy="646419"/>
            <a:chOff x="3858070" y="5024831"/>
            <a:chExt cx="4831578" cy="6464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E00445-E613-4A3E-AE97-2C2EDCF6BC38}"/>
                </a:ext>
              </a:extLst>
            </p:cNvPr>
            <p:cNvSpPr txBox="1"/>
            <p:nvPr/>
          </p:nvSpPr>
          <p:spPr>
            <a:xfrm>
              <a:off x="3858070" y="5024919"/>
              <a:ext cx="483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The sweetcorn weighs                    than the tomato.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C1405-998A-470F-A4A3-1A5F96EE8181}"/>
                </a:ext>
              </a:extLst>
            </p:cNvPr>
            <p:cNvSpPr/>
            <p:nvPr/>
          </p:nvSpPr>
          <p:spPr>
            <a:xfrm>
              <a:off x="6485645" y="5024831"/>
              <a:ext cx="1042406" cy="4157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EDC016-D0DB-482E-8493-B57DCCC6DBD2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85A12-109F-4743-9223-A115DDEDC516}"/>
              </a:ext>
            </a:extLst>
          </p:cNvPr>
          <p:cNvSpPr/>
          <p:nvPr/>
        </p:nvSpPr>
        <p:spPr>
          <a:xfrm>
            <a:off x="6033310" y="2910901"/>
            <a:ext cx="1042406" cy="415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9C2324-70C4-478E-B046-9BC6175BFE43}"/>
              </a:ext>
            </a:extLst>
          </p:cNvPr>
          <p:cNvSpPr/>
          <p:nvPr/>
        </p:nvSpPr>
        <p:spPr>
          <a:xfrm>
            <a:off x="6709699" y="1373768"/>
            <a:ext cx="1042406" cy="415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8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B048746F-54DC-4BE3-829B-45685030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D70B98C-0718-4953-88D4-8A1185C50DE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1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Complete the sentences.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Word bank:   more   less   same</a:t>
            </a:r>
            <a:endParaRPr lang="en-GB" sz="2800" b="1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F40587-AFB0-4A9D-ACF4-B5BCC94EDF6C}"/>
              </a:ext>
            </a:extLst>
          </p:cNvPr>
          <p:cNvSpPr txBox="1"/>
          <p:nvPr/>
        </p:nvSpPr>
        <p:spPr>
          <a:xfrm>
            <a:off x="3858070" y="1372823"/>
            <a:ext cx="48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The pumpkin weighs the                   as the melon.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F70A28-2EC7-462F-A10D-C330F11CCA6A}"/>
              </a:ext>
            </a:extLst>
          </p:cNvPr>
          <p:cNvSpPr txBox="1"/>
          <p:nvPr/>
        </p:nvSpPr>
        <p:spPr>
          <a:xfrm>
            <a:off x="3858070" y="2934134"/>
            <a:ext cx="48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The lemon weighs                    than the apple.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CF6C1C-6251-48D9-AC8F-1D4F0E2615E4}"/>
              </a:ext>
            </a:extLst>
          </p:cNvPr>
          <p:cNvGrpSpPr/>
          <p:nvPr/>
        </p:nvGrpSpPr>
        <p:grpSpPr>
          <a:xfrm>
            <a:off x="3858070" y="4495445"/>
            <a:ext cx="4831578" cy="646419"/>
            <a:chOff x="3858070" y="5024831"/>
            <a:chExt cx="4831578" cy="6464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E00445-E613-4A3E-AE97-2C2EDCF6BC38}"/>
                </a:ext>
              </a:extLst>
            </p:cNvPr>
            <p:cNvSpPr txBox="1"/>
            <p:nvPr/>
          </p:nvSpPr>
          <p:spPr>
            <a:xfrm>
              <a:off x="3858070" y="5024919"/>
              <a:ext cx="483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The sweetcorn weighs                    than the tomato.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5C1405-998A-470F-A4A3-1A5F96EE8181}"/>
                </a:ext>
              </a:extLst>
            </p:cNvPr>
            <p:cNvSpPr/>
            <p:nvPr/>
          </p:nvSpPr>
          <p:spPr>
            <a:xfrm>
              <a:off x="6485645" y="5024831"/>
              <a:ext cx="1042406" cy="4157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more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EDC016-D0DB-482E-8493-B57DCCC6DBD2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85A12-109F-4743-9223-A115DDEDC516}"/>
              </a:ext>
            </a:extLst>
          </p:cNvPr>
          <p:cNvSpPr/>
          <p:nvPr/>
        </p:nvSpPr>
        <p:spPr>
          <a:xfrm>
            <a:off x="6033310" y="2910901"/>
            <a:ext cx="1042406" cy="415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9C2324-70C4-478E-B046-9BC6175BFE43}"/>
              </a:ext>
            </a:extLst>
          </p:cNvPr>
          <p:cNvSpPr/>
          <p:nvPr/>
        </p:nvSpPr>
        <p:spPr>
          <a:xfrm>
            <a:off x="6709699" y="1373768"/>
            <a:ext cx="1042406" cy="415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358310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AFBD89-3008-432C-A76A-482D85B4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7186A9-1328-4971-AB20-64DFEC05D4D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pizza is heavier than the ice cream.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4C307-03E6-49C5-A5E9-D4E1FD364E0F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AFBD89-3008-432C-A76A-482D85B4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7186A9-1328-4971-AB20-64DFEC05D4D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pizza is heavier than the ice cream.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pizza is lighter than the ice cream.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DF8AD-D259-4CE1-9D26-679A6A702089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13658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4D5C9-EEF1-4AAB-B214-B92CAA70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AF4827-0554-4F0E-8ED4-8311F62AE30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cat is heavier than the mouse.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them in the correct place on the scales.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890C4-B975-4569-B471-009E738143A1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77467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37360-21BF-45F7-94EF-26A5B51B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5C2659-6F66-4D4E-801F-E94664147E8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cat is heavier than the mouse.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them in the correct place on the scales.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9A9B4-EA60-42AB-AE45-F7B6D04DE835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68530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2B886-F6FE-4742-AD2F-F290AB0E7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0f0ae0ff-29c4-4766-b250-c1a9bee8d4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217</Words>
  <Application>Microsoft Office PowerPoint</Application>
  <PresentationFormat>On-screen Show (4:3)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guest pc</cp:lastModifiedBy>
  <cp:revision>53</cp:revision>
  <dcterms:created xsi:type="dcterms:W3CDTF">2018-03-17T10:08:43Z</dcterms:created>
  <dcterms:modified xsi:type="dcterms:W3CDTF">2020-05-27T20:55:14Z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