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78" r:id="rId3"/>
    <p:sldId id="393" r:id="rId4"/>
    <p:sldId id="394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6B8C-1B8E-45E5-A493-1DE9CA399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082B4-A586-4F39-80FD-054B1E3D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CBFE-5B8F-4BF2-AD03-9F34FACD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167B3-2253-469F-BB3B-23402FA6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61CB-0881-4392-95D6-DBC5C042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AD3D-C9E0-4B68-BD35-62A9DA1E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0523D-C978-4E77-95CB-33EC39A7E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D99C0-8E5C-4E28-8CD5-68285140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71FC-8E2F-404E-9E90-6A1A52F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5810-6203-4BB1-8A30-D87E336D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5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38EED-85DD-4A56-AA98-521C9FE7A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76817-CC13-4B56-B5A3-EA5C38052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85724-4465-4A75-B797-712F7647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32A1-F014-498A-9F38-58FC3DE3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454E-A105-45BA-98DD-57F1ED37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3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7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7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6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2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9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60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6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04B7-E04C-4B01-8865-C78ECC0E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92C2-B74A-43C4-AF15-CBBDC617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A878-B95A-4A65-BD91-E7B783B9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CDE49-0C21-4914-9FBA-D852F0A5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24CB6-67F7-4798-972D-54AC3260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54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1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0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5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CF1A-3DA8-4E43-B12C-2A9BB4C9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1959C-F739-49C9-9A32-B9F1E190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2CB74-E7B6-4A9C-A9C4-C082C655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0570-02E5-4561-975D-F24A36F3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0B7C3-5E3E-400F-8552-E03AD76F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7438-43B8-41C4-903A-352B0C45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F342-FE89-46C9-B830-0C7DDDB38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8F5C5-B374-4ECE-B643-687EFB795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A83E0-8BCA-43DF-A6D2-4B675147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59471-2018-4015-94E8-C7B2498D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40466-DD50-4DC0-862A-C3E5BDA6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1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5D6C-4A52-4B39-80C1-038C2534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CB04F-4FC9-4D6F-99F8-3DF65EE40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BAEF5-9C69-4AE4-84A9-907C64F31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B15EB-FE30-4CC9-B697-D094802DF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9E5FA-2567-41F3-8523-FC8A397D2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F590B-ADEF-4C73-81FB-504286F3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B0009-DEA5-4867-9DE5-3CC12E23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F08C8-F35B-4AD9-A9BD-1F3C7B1C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6BD-960C-46CF-8A3C-B795CD65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A45E6-CFEC-4593-A638-C8354F88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EF40E-9F67-43D5-8CC0-E1A691FB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E089A-3A82-45F0-900C-EC0B92E1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5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67925-C48B-4BD6-BA0E-6476F28F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95E4A-01B4-4C94-A1E1-10901AD1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EF61-D4C3-43F2-998B-175DFE9D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9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B03E-E00A-4516-9CC8-3764462E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4F3D-6AA6-47C7-9941-AA9EC07F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248F0-E01A-440D-BB7F-9ADB46D62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0EB8-A7EC-423C-A520-A82EEDA6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67ED7-D9DD-458A-9517-C767E994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BBE21-FFE8-47E6-AE77-E3014BF3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9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1D42-2965-4CB3-B688-4137C278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9FAB6-1450-4110-A431-2C1C91C7D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88097-C9F5-45E7-9F27-C8F27F19E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1F22B-417D-4E35-9E2B-7CA2ECA2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0FF9-D1F2-4CA4-890F-5F63313D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9A0BE-8D49-462D-B021-B743DD29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9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7F577-EAA6-4154-B704-138DACF1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569E-98E5-4F63-A76E-0CD94879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2F9E2-05ED-47F2-979B-DF0FF23A1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03D93-3B4F-49A1-B804-D9F0916613B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59914-F4B4-4987-BE22-55951511F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C4D84-1A77-45A1-9875-836F1EC86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540D-87BC-44B6-B8AF-425869C5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3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F8C143-307D-412A-AB62-4E0AA79D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0610"/>
            <a:ext cx="8913124" cy="63281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ECE1DF-249D-4499-BEF9-6E48C076B29E}"/>
              </a:ext>
            </a:extLst>
          </p:cNvPr>
          <p:cNvSpPr/>
          <p:nvPr/>
        </p:nvSpPr>
        <p:spPr>
          <a:xfrm>
            <a:off x="1799305" y="276891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wants an object that will be heavier than the brick.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Which item should she choose and why?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BA7015F-C95F-4B33-AA60-82A5BD2228FE}"/>
              </a:ext>
            </a:extLst>
          </p:cNvPr>
          <p:cNvGraphicFramePr>
            <a:graphicFrameLocks noGrp="1"/>
          </p:cNvGraphicFramePr>
          <p:nvPr/>
        </p:nvGraphicFramePr>
        <p:xfrm>
          <a:off x="2527770" y="4519982"/>
          <a:ext cx="7136460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651">
                  <a:extLst>
                    <a:ext uri="{9D8B030D-6E8A-4147-A177-3AD203B41FA5}">
                      <a16:colId xmlns:a16="http://schemas.microsoft.com/office/drawing/2014/main" val="1193081578"/>
                    </a:ext>
                  </a:extLst>
                </a:gridCol>
                <a:gridCol w="2453158">
                  <a:extLst>
                    <a:ext uri="{9D8B030D-6E8A-4147-A177-3AD203B41FA5}">
                      <a16:colId xmlns:a16="http://schemas.microsoft.com/office/drawing/2014/main" val="2599744005"/>
                    </a:ext>
                  </a:extLst>
                </a:gridCol>
                <a:gridCol w="2341651">
                  <a:extLst>
                    <a:ext uri="{9D8B030D-6E8A-4147-A177-3AD203B41FA5}">
                      <a16:colId xmlns:a16="http://schemas.microsoft.com/office/drawing/2014/main" val="3298265684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7144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73B0D32-6B4F-4C29-8C2F-B7AC07E872D4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7070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348CDE0F-070F-402C-8DD3-29198EF10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AF9CCA-1977-4D98-B26D-74676A1B128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Ishmael looks at the items on the scales.  He writes,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Ishmael is wrong because...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91166-969B-4107-B72E-FDF9F4DC7C42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21174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348CDE0F-070F-402C-8DD3-29198EF10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AF9CCA-1977-4D98-B26D-74676A1B128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Ishmael looks at the items on the scales.  He writes,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Ishmael has used the wrong symbol, he has written the shovel is less than the torch. The shovel is actually heavier than the torch so he should have written, a shovel &gt; a torch.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BE603-9C79-4FD0-90F1-D935058AD867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83779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F8C143-307D-412A-AB62-4E0AA79D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0610"/>
            <a:ext cx="8913124" cy="63281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ECE1DF-249D-4499-BEF9-6E48C076B29E}"/>
              </a:ext>
            </a:extLst>
          </p:cNvPr>
          <p:cNvSpPr/>
          <p:nvPr/>
        </p:nvSpPr>
        <p:spPr>
          <a:xfrm>
            <a:off x="1799305" y="276891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wants an object that will be heavier than the brick.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Which item should she choose and why?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should choose C because…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BA7015F-C95F-4B33-AA60-82A5BD2228FE}"/>
              </a:ext>
            </a:extLst>
          </p:cNvPr>
          <p:cNvGraphicFramePr>
            <a:graphicFrameLocks noGrp="1"/>
          </p:cNvGraphicFramePr>
          <p:nvPr/>
        </p:nvGraphicFramePr>
        <p:xfrm>
          <a:off x="2527770" y="4519982"/>
          <a:ext cx="7136460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651">
                  <a:extLst>
                    <a:ext uri="{9D8B030D-6E8A-4147-A177-3AD203B41FA5}">
                      <a16:colId xmlns:a16="http://schemas.microsoft.com/office/drawing/2014/main" val="1193081578"/>
                    </a:ext>
                  </a:extLst>
                </a:gridCol>
                <a:gridCol w="2453158">
                  <a:extLst>
                    <a:ext uri="{9D8B030D-6E8A-4147-A177-3AD203B41FA5}">
                      <a16:colId xmlns:a16="http://schemas.microsoft.com/office/drawing/2014/main" val="2599744005"/>
                    </a:ext>
                  </a:extLst>
                </a:gridCol>
                <a:gridCol w="2341651">
                  <a:extLst>
                    <a:ext uri="{9D8B030D-6E8A-4147-A177-3AD203B41FA5}">
                      <a16:colId xmlns:a16="http://schemas.microsoft.com/office/drawing/2014/main" val="3298265684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71444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5485137-EA20-4E7F-AE75-5391E3DDA5A6}"/>
              </a:ext>
            </a:extLst>
          </p:cNvPr>
          <p:cNvSpPr/>
          <p:nvPr/>
        </p:nvSpPr>
        <p:spPr>
          <a:xfrm>
            <a:off x="7267155" y="2945000"/>
            <a:ext cx="2469448" cy="2252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B66C5-FE0C-4F16-A594-3480D54D5E2F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02573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F8C143-307D-412A-AB62-4E0AA79D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0610"/>
            <a:ext cx="8913124" cy="63281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ECE1DF-249D-4499-BEF9-6E48C076B29E}"/>
              </a:ext>
            </a:extLst>
          </p:cNvPr>
          <p:cNvSpPr/>
          <p:nvPr/>
        </p:nvSpPr>
        <p:spPr>
          <a:xfrm>
            <a:off x="1799305" y="276891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wants an object that will be heavier than the brick.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Which item should she choose and why?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Isla should choose C because a hippo would be the heaviest out of all of the items.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BA7015F-C95F-4B33-AA60-82A5BD2228FE}"/>
              </a:ext>
            </a:extLst>
          </p:cNvPr>
          <p:cNvGraphicFramePr>
            <a:graphicFrameLocks noGrp="1"/>
          </p:cNvGraphicFramePr>
          <p:nvPr/>
        </p:nvGraphicFramePr>
        <p:xfrm>
          <a:off x="2527770" y="4519982"/>
          <a:ext cx="7136460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651">
                  <a:extLst>
                    <a:ext uri="{9D8B030D-6E8A-4147-A177-3AD203B41FA5}">
                      <a16:colId xmlns:a16="http://schemas.microsoft.com/office/drawing/2014/main" val="1193081578"/>
                    </a:ext>
                  </a:extLst>
                </a:gridCol>
                <a:gridCol w="2453158">
                  <a:extLst>
                    <a:ext uri="{9D8B030D-6E8A-4147-A177-3AD203B41FA5}">
                      <a16:colId xmlns:a16="http://schemas.microsoft.com/office/drawing/2014/main" val="2599744005"/>
                    </a:ext>
                  </a:extLst>
                </a:gridCol>
                <a:gridCol w="2341651">
                  <a:extLst>
                    <a:ext uri="{9D8B030D-6E8A-4147-A177-3AD203B41FA5}">
                      <a16:colId xmlns:a16="http://schemas.microsoft.com/office/drawing/2014/main" val="3298265684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47265" marR="147265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71444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5485137-EA20-4E7F-AE75-5391E3DDA5A6}"/>
              </a:ext>
            </a:extLst>
          </p:cNvPr>
          <p:cNvSpPr/>
          <p:nvPr/>
        </p:nvSpPr>
        <p:spPr>
          <a:xfrm>
            <a:off x="7267155" y="2945000"/>
            <a:ext cx="2469448" cy="2252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71453-65B2-45BA-BDEF-D827D76D31D9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54196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99FFA-0B4C-4C2F-B231-80EDBDC7D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985490-C932-4E86-9125-F155EB62836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B7F65-6BB1-4105-B630-2A601FD826B6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5203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99FFA-0B4C-4C2F-B231-80EDBDC7D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985490-C932-4E86-9125-F155EB62836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True, because...</a:t>
            </a:r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31771-CDA9-4A3D-92C2-49D8EA9B51A3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6240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99FFA-0B4C-4C2F-B231-80EDBDC7D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985490-C932-4E86-9125-F155EB62836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True, because the scale shows the backpack is heavier than the camera. A backpack full of equipment would be heavier than one camera.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E1322-1E94-4999-88BB-D4B9463A48B6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18085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537C998-0918-4D1E-8B79-7BE11AC2A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6615A5-4BEC-49B2-8BD8-8323397D951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Look at the scales below.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one item from each scale above to make the scale below correct.  Which item goes in place of each letter?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998D4-F8ED-4D44-87D4-9E51E3810713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4512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27671-A82D-49D7-A1A6-5BE497878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85B733A-99BB-4A74-BA1A-76E9DC92845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Look at the scales below.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one item from each scale above to make the scale below correct.  Which item goes in place of each letter?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4E144-EC29-48EB-9718-F9D23FD23A86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4907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348CDE0F-070F-402C-8DD3-29198EF10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AF9CCA-1977-4D98-B26D-74676A1B128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Ishmael looks at the items on the scales.  He writes,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27BB6-2799-403C-A5AE-F98E851E575F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57506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346</Words>
  <Application>Microsoft Office PowerPoint</Application>
  <PresentationFormat>Widescreen</PresentationFormat>
  <Paragraphs>214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2020-05-27T20:39:43Z</dcterms:created>
  <dcterms:modified xsi:type="dcterms:W3CDTF">2020-05-27T21:00:32Z</dcterms:modified>
</cp:coreProperties>
</file>