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74" r:id="rId6"/>
    <p:sldId id="373" r:id="rId7"/>
    <p:sldId id="384" r:id="rId8"/>
    <p:sldId id="385" r:id="rId9"/>
    <p:sldId id="386" r:id="rId10"/>
    <p:sldId id="378" r:id="rId11"/>
    <p:sldId id="380" r:id="rId12"/>
    <p:sldId id="3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 – Step 11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11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22.04.20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LO: I can find hundredths on a place value grid </a:t>
            </a:r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using reasoning and problem – solving </a:t>
            </a:r>
            <a:endParaRPr lang="en-GB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all the digit cards and the place value chart, make three different numbers.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biggest number you can make? 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54FDE7-A957-4127-BAAE-7225208E7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848613"/>
              </p:ext>
            </p:extLst>
          </p:nvPr>
        </p:nvGraphicFramePr>
        <p:xfrm>
          <a:off x="2073236" y="3024151"/>
          <a:ext cx="4997529" cy="10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43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0C05104E-C760-491E-96B9-78D49C314BA8}"/>
              </a:ext>
            </a:extLst>
          </p:cNvPr>
          <p:cNvGrpSpPr/>
          <p:nvPr/>
        </p:nvGrpSpPr>
        <p:grpSpPr>
          <a:xfrm>
            <a:off x="3270501" y="1831363"/>
            <a:ext cx="2602998" cy="858419"/>
            <a:chOff x="831480" y="1040591"/>
            <a:chExt cx="1955671" cy="644943"/>
          </a:xfrm>
          <a:solidFill>
            <a:schemeClr val="bg1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B58F27E-E49F-451C-962A-8BDE836FB11D}"/>
                </a:ext>
              </a:extLst>
            </p:cNvPr>
            <p:cNvSpPr/>
            <p:nvPr/>
          </p:nvSpPr>
          <p:spPr>
            <a:xfrm>
              <a:off x="831480" y="1040591"/>
              <a:ext cx="430461" cy="635210"/>
            </a:xfrm>
            <a:prstGeom prst="round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53F78AF-6E03-4515-B62D-028B776FFA34}"/>
                </a:ext>
              </a:extLst>
            </p:cNvPr>
            <p:cNvSpPr/>
            <p:nvPr/>
          </p:nvSpPr>
          <p:spPr>
            <a:xfrm>
              <a:off x="1594085" y="1050324"/>
              <a:ext cx="430461" cy="635210"/>
            </a:xfrm>
            <a:prstGeom prst="round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563F091-6A0D-4DCF-98E3-478529253044}"/>
                </a:ext>
              </a:extLst>
            </p:cNvPr>
            <p:cNvSpPr/>
            <p:nvPr/>
          </p:nvSpPr>
          <p:spPr>
            <a:xfrm>
              <a:off x="2356690" y="1050324"/>
              <a:ext cx="430461" cy="635210"/>
            </a:xfrm>
            <a:prstGeom prst="round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96FEE642-9E8B-4765-B275-BFE3E5D92AE3}"/>
              </a:ext>
            </a:extLst>
          </p:cNvPr>
          <p:cNvSpPr/>
          <p:nvPr/>
        </p:nvSpPr>
        <p:spPr>
          <a:xfrm>
            <a:off x="3669474" y="3668150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9B0AEE-DA8F-45E7-B3CB-BC4F70AC1F11}"/>
              </a:ext>
            </a:extLst>
          </p:cNvPr>
          <p:cNvSpPr/>
          <p:nvPr/>
        </p:nvSpPr>
        <p:spPr>
          <a:xfrm>
            <a:off x="3669474" y="3137558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4C925-C4D8-403F-BEDA-182860B2E623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5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all the digit cards and the place value chart, make three different numbers.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biggest number you can make? 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 including;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1.38; 1.83; 8.31; 8.13; 3.18 or 3.81</a:t>
            </a: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biggest number possible is 8.31.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54FDE7-A957-4127-BAAE-7225208E7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095324"/>
              </p:ext>
            </p:extLst>
          </p:nvPr>
        </p:nvGraphicFramePr>
        <p:xfrm>
          <a:off x="2073236" y="3024151"/>
          <a:ext cx="4997529" cy="10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43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0C05104E-C760-491E-96B9-78D49C314BA8}"/>
              </a:ext>
            </a:extLst>
          </p:cNvPr>
          <p:cNvGrpSpPr/>
          <p:nvPr/>
        </p:nvGrpSpPr>
        <p:grpSpPr>
          <a:xfrm>
            <a:off x="3270501" y="1831363"/>
            <a:ext cx="2602998" cy="858419"/>
            <a:chOff x="831480" y="1040591"/>
            <a:chExt cx="1955671" cy="644943"/>
          </a:xfrm>
          <a:solidFill>
            <a:schemeClr val="bg1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B58F27E-E49F-451C-962A-8BDE836FB11D}"/>
                </a:ext>
              </a:extLst>
            </p:cNvPr>
            <p:cNvSpPr/>
            <p:nvPr/>
          </p:nvSpPr>
          <p:spPr>
            <a:xfrm>
              <a:off x="831480" y="1040591"/>
              <a:ext cx="430461" cy="635210"/>
            </a:xfrm>
            <a:prstGeom prst="round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53F78AF-6E03-4515-B62D-028B776FFA34}"/>
                </a:ext>
              </a:extLst>
            </p:cNvPr>
            <p:cNvSpPr/>
            <p:nvPr/>
          </p:nvSpPr>
          <p:spPr>
            <a:xfrm>
              <a:off x="1594085" y="1050324"/>
              <a:ext cx="430461" cy="635210"/>
            </a:xfrm>
            <a:prstGeom prst="round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563F091-6A0D-4DCF-98E3-478529253044}"/>
                </a:ext>
              </a:extLst>
            </p:cNvPr>
            <p:cNvSpPr/>
            <p:nvPr/>
          </p:nvSpPr>
          <p:spPr>
            <a:xfrm>
              <a:off x="2356690" y="1050324"/>
              <a:ext cx="430461" cy="635210"/>
            </a:xfrm>
            <a:prstGeom prst="roundRect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96FEE642-9E8B-4765-B275-BFE3E5D92AE3}"/>
              </a:ext>
            </a:extLst>
          </p:cNvPr>
          <p:cNvSpPr/>
          <p:nvPr/>
        </p:nvSpPr>
        <p:spPr>
          <a:xfrm>
            <a:off x="3669474" y="3668150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9B0AEE-DA8F-45E7-B3CB-BC4F70AC1F11}"/>
              </a:ext>
            </a:extLst>
          </p:cNvPr>
          <p:cNvSpPr/>
          <p:nvPr/>
        </p:nvSpPr>
        <p:spPr>
          <a:xfrm>
            <a:off x="3669474" y="3137558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A3770D-433A-49E5-A619-E81B316E3E38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5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0ADDAD-3B1A-4AF7-A693-B864A5A23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B66CA50-03FF-4523-AD90-E2A073211DF0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is using a place value chart and four counters to make different numbers.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Max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 or why not. </a:t>
            </a:r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606C5B6-CC02-4739-A6F3-B5A816E42DE3}"/>
              </a:ext>
            </a:extLst>
          </p:cNvPr>
          <p:cNvSpPr/>
          <p:nvPr/>
        </p:nvSpPr>
        <p:spPr>
          <a:xfrm>
            <a:off x="3995979" y="2429757"/>
            <a:ext cx="2784819" cy="1296818"/>
          </a:xfrm>
          <a:prstGeom prst="wedgeRoundRectCallout">
            <a:avLst>
              <a:gd name="adj1" fmla="val -67116"/>
              <a:gd name="adj2" fmla="val 3709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use all the counters, the smallest number 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can make is 0.4.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ECACE0-EF6B-4B3E-AA88-BEA4ACCDA09D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4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0ADDAD-3B1A-4AF7-A693-B864A5A23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B66CA50-03FF-4523-AD90-E2A073211DF0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is using a place value chart and four counters to make different numbers.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Max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 or why not.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is not correct because…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606C5B6-CC02-4739-A6F3-B5A816E42DE3}"/>
              </a:ext>
            </a:extLst>
          </p:cNvPr>
          <p:cNvSpPr/>
          <p:nvPr/>
        </p:nvSpPr>
        <p:spPr>
          <a:xfrm>
            <a:off x="3995979" y="2429757"/>
            <a:ext cx="2784819" cy="1296818"/>
          </a:xfrm>
          <a:prstGeom prst="wedgeRoundRectCallout">
            <a:avLst>
              <a:gd name="adj1" fmla="val -67116"/>
              <a:gd name="adj2" fmla="val 3709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use all the counters, the smallest number 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can make is 0.4.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A69E54-B3F3-4FB6-97CD-20842F50C550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1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0ADDAD-3B1A-4AF7-A693-B864A5A23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8682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B66CA50-03FF-4523-AD90-E2A073211DF0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is using a place value chart and four counters to make different numbers.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Max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 or why not.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Max is not correct because the smallest number he could make using a hundredths place value grid is 0.04.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606C5B6-CC02-4739-A6F3-B5A816E42DE3}"/>
              </a:ext>
            </a:extLst>
          </p:cNvPr>
          <p:cNvSpPr/>
          <p:nvPr/>
        </p:nvSpPr>
        <p:spPr>
          <a:xfrm>
            <a:off x="3995979" y="2429757"/>
            <a:ext cx="2784819" cy="1296818"/>
          </a:xfrm>
          <a:prstGeom prst="wedgeRoundRectCallout">
            <a:avLst>
              <a:gd name="adj1" fmla="val -67116"/>
              <a:gd name="adj2" fmla="val 3709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use all the counters, the smallest number 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can make is 0.4.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006AAF-7A7D-4A03-8C14-CD32C8C6BCEE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2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Alfie are partitioning 0.74.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draws,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Alfie draws,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Convince me.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9FF2D4-9175-44B2-BA99-CABAF5F92D8E}"/>
              </a:ext>
            </a:extLst>
          </p:cNvPr>
          <p:cNvGrpSpPr/>
          <p:nvPr/>
        </p:nvGrpSpPr>
        <p:grpSpPr>
          <a:xfrm>
            <a:off x="1967176" y="1392927"/>
            <a:ext cx="1837703" cy="1900357"/>
            <a:chOff x="933441" y="6536246"/>
            <a:chExt cx="1670637" cy="1727597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FDBB67D-2123-4AE1-8F11-B22F48A0E78B}"/>
                </a:ext>
              </a:extLst>
            </p:cNvPr>
            <p:cNvSpPr/>
            <p:nvPr/>
          </p:nvSpPr>
          <p:spPr>
            <a:xfrm>
              <a:off x="1406772" y="6536246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AE23B75-1326-4BD9-BC36-523E70729DFA}"/>
                </a:ext>
              </a:extLst>
            </p:cNvPr>
            <p:cNvSpPr/>
            <p:nvPr/>
          </p:nvSpPr>
          <p:spPr>
            <a:xfrm>
              <a:off x="933441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B1E68D5-11DF-4C1C-8A5A-25A15CAF5A88}"/>
                </a:ext>
              </a:extLst>
            </p:cNvPr>
            <p:cNvSpPr/>
            <p:nvPr/>
          </p:nvSpPr>
          <p:spPr>
            <a:xfrm>
              <a:off x="1884078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B7D0A30-BC4D-4049-8C69-709C8527EC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979" y="7229668"/>
              <a:ext cx="171815" cy="33754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6AE242B-EC11-4247-AA0E-65F46CD57F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4446" y="7229667"/>
              <a:ext cx="177503" cy="35977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180CBB5-A5B4-4927-8A02-25919E748248}"/>
              </a:ext>
            </a:extLst>
          </p:cNvPr>
          <p:cNvGrpSpPr/>
          <p:nvPr/>
        </p:nvGrpSpPr>
        <p:grpSpPr>
          <a:xfrm>
            <a:off x="5728745" y="2144994"/>
            <a:ext cx="1837703" cy="1900357"/>
            <a:chOff x="933441" y="6536246"/>
            <a:chExt cx="1670637" cy="1727597"/>
          </a:xfrm>
          <a:solidFill>
            <a:schemeClr val="bg1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5D175A2-81E9-4C2F-A6B5-81AFF68D6D3D}"/>
                </a:ext>
              </a:extLst>
            </p:cNvPr>
            <p:cNvSpPr/>
            <p:nvPr/>
          </p:nvSpPr>
          <p:spPr>
            <a:xfrm>
              <a:off x="1406772" y="6536246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0.74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EF794E8-EBBA-4D98-BDA4-04DAF57B035C}"/>
                </a:ext>
              </a:extLst>
            </p:cNvPr>
            <p:cNvSpPr/>
            <p:nvPr/>
          </p:nvSpPr>
          <p:spPr>
            <a:xfrm>
              <a:off x="933441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920BF36-C678-460F-AE39-75DDC8BB2FDA}"/>
                </a:ext>
              </a:extLst>
            </p:cNvPr>
            <p:cNvSpPr/>
            <p:nvPr/>
          </p:nvSpPr>
          <p:spPr>
            <a:xfrm>
              <a:off x="1884078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0.04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8C81B50-EEE6-49D0-845D-0A769A850D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979" y="7229668"/>
              <a:ext cx="171815" cy="33754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40528DB-89BD-4F2F-B507-C9D5FD83AC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4446" y="7229667"/>
              <a:ext cx="177503" cy="35977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A0EA6FA-3651-4F83-81BF-9AAFDAF1DEF2}"/>
              </a:ext>
            </a:extLst>
          </p:cNvPr>
          <p:cNvGraphicFramePr>
            <a:graphicFrameLocks noGrp="1"/>
          </p:cNvGraphicFramePr>
          <p:nvPr/>
        </p:nvGraphicFramePr>
        <p:xfrm>
          <a:off x="3203809" y="2510809"/>
          <a:ext cx="432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BCA82B5-AD39-4DFF-8D7E-41AEC550A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90962"/>
              </p:ext>
            </p:extLst>
          </p:nvPr>
        </p:nvGraphicFramePr>
        <p:xfrm>
          <a:off x="5910949" y="3298922"/>
          <a:ext cx="432000" cy="66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F09F6A33-CD27-4566-A14C-156897550CC7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14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Alfie are partitioning 0.74.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draws,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Alfie draws,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Convince me.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They are both correct because…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9FF2D4-9175-44B2-BA99-CABAF5F92D8E}"/>
              </a:ext>
            </a:extLst>
          </p:cNvPr>
          <p:cNvGrpSpPr/>
          <p:nvPr/>
        </p:nvGrpSpPr>
        <p:grpSpPr>
          <a:xfrm>
            <a:off x="1967176" y="1392927"/>
            <a:ext cx="1837703" cy="1900357"/>
            <a:chOff x="933441" y="6536246"/>
            <a:chExt cx="1670637" cy="1727597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FDBB67D-2123-4AE1-8F11-B22F48A0E78B}"/>
                </a:ext>
              </a:extLst>
            </p:cNvPr>
            <p:cNvSpPr/>
            <p:nvPr/>
          </p:nvSpPr>
          <p:spPr>
            <a:xfrm>
              <a:off x="1406772" y="6536246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AE23B75-1326-4BD9-BC36-523E70729DFA}"/>
                </a:ext>
              </a:extLst>
            </p:cNvPr>
            <p:cNvSpPr/>
            <p:nvPr/>
          </p:nvSpPr>
          <p:spPr>
            <a:xfrm>
              <a:off x="933441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B1E68D5-11DF-4C1C-8A5A-25A15CAF5A88}"/>
                </a:ext>
              </a:extLst>
            </p:cNvPr>
            <p:cNvSpPr/>
            <p:nvPr/>
          </p:nvSpPr>
          <p:spPr>
            <a:xfrm>
              <a:off x="1884078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B7D0A30-BC4D-4049-8C69-709C8527EC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979" y="7229668"/>
              <a:ext cx="171815" cy="33754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6AE242B-EC11-4247-AA0E-65F46CD57F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4446" y="7229667"/>
              <a:ext cx="177503" cy="35977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180CBB5-A5B4-4927-8A02-25919E748248}"/>
              </a:ext>
            </a:extLst>
          </p:cNvPr>
          <p:cNvGrpSpPr/>
          <p:nvPr/>
        </p:nvGrpSpPr>
        <p:grpSpPr>
          <a:xfrm>
            <a:off x="5728745" y="2144994"/>
            <a:ext cx="1837703" cy="1900357"/>
            <a:chOff x="933441" y="6536246"/>
            <a:chExt cx="1670637" cy="1727597"/>
          </a:xfrm>
          <a:solidFill>
            <a:schemeClr val="bg1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5D175A2-81E9-4C2F-A6B5-81AFF68D6D3D}"/>
                </a:ext>
              </a:extLst>
            </p:cNvPr>
            <p:cNvSpPr/>
            <p:nvPr/>
          </p:nvSpPr>
          <p:spPr>
            <a:xfrm>
              <a:off x="1406772" y="6536246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0.74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EF794E8-EBBA-4D98-BDA4-04DAF57B035C}"/>
                </a:ext>
              </a:extLst>
            </p:cNvPr>
            <p:cNvSpPr/>
            <p:nvPr/>
          </p:nvSpPr>
          <p:spPr>
            <a:xfrm>
              <a:off x="933441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920BF36-C678-460F-AE39-75DDC8BB2FDA}"/>
                </a:ext>
              </a:extLst>
            </p:cNvPr>
            <p:cNvSpPr/>
            <p:nvPr/>
          </p:nvSpPr>
          <p:spPr>
            <a:xfrm>
              <a:off x="1884078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0.04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8C81B50-EEE6-49D0-845D-0A769A850D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979" y="7229668"/>
              <a:ext cx="171815" cy="33754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40528DB-89BD-4F2F-B507-C9D5FD83AC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4446" y="7229667"/>
              <a:ext cx="177503" cy="35977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A0EA6FA-3651-4F83-81BF-9AAFDAF1DEF2}"/>
              </a:ext>
            </a:extLst>
          </p:cNvPr>
          <p:cNvGraphicFramePr>
            <a:graphicFrameLocks noGrp="1"/>
          </p:cNvGraphicFramePr>
          <p:nvPr/>
        </p:nvGraphicFramePr>
        <p:xfrm>
          <a:off x="3203809" y="2510809"/>
          <a:ext cx="432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BCA82B5-AD39-4DFF-8D7E-41AEC550A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466596"/>
              </p:ext>
            </p:extLst>
          </p:nvPr>
        </p:nvGraphicFramePr>
        <p:xfrm>
          <a:off x="5910949" y="3298922"/>
          <a:ext cx="432000" cy="66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4E12054B-26C7-42D2-BB4A-B2F33B3B3491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0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Alfie are partitioning 0.74.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Isra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draws,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Alfie draws,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Convince me.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They are both correct because 0.74 is made up of seven tenths and four hundredths. They have shown this </a:t>
            </a:r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in different ways.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9FF2D4-9175-44B2-BA99-CABAF5F92D8E}"/>
              </a:ext>
            </a:extLst>
          </p:cNvPr>
          <p:cNvGrpSpPr/>
          <p:nvPr/>
        </p:nvGrpSpPr>
        <p:grpSpPr>
          <a:xfrm>
            <a:off x="1967176" y="1392927"/>
            <a:ext cx="1837703" cy="1900357"/>
            <a:chOff x="933441" y="6536246"/>
            <a:chExt cx="1670637" cy="1727597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FDBB67D-2123-4AE1-8F11-B22F48A0E78B}"/>
                </a:ext>
              </a:extLst>
            </p:cNvPr>
            <p:cNvSpPr/>
            <p:nvPr/>
          </p:nvSpPr>
          <p:spPr>
            <a:xfrm>
              <a:off x="1406772" y="6536246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AE23B75-1326-4BD9-BC36-523E70729DFA}"/>
                </a:ext>
              </a:extLst>
            </p:cNvPr>
            <p:cNvSpPr/>
            <p:nvPr/>
          </p:nvSpPr>
          <p:spPr>
            <a:xfrm>
              <a:off x="933441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B1E68D5-11DF-4C1C-8A5A-25A15CAF5A88}"/>
                </a:ext>
              </a:extLst>
            </p:cNvPr>
            <p:cNvSpPr/>
            <p:nvPr/>
          </p:nvSpPr>
          <p:spPr>
            <a:xfrm>
              <a:off x="1884078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B7D0A30-BC4D-4049-8C69-709C8527EC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979" y="7229668"/>
              <a:ext cx="171815" cy="33754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6AE242B-EC11-4247-AA0E-65F46CD57F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4446" y="7229667"/>
              <a:ext cx="177503" cy="35977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180CBB5-A5B4-4927-8A02-25919E748248}"/>
              </a:ext>
            </a:extLst>
          </p:cNvPr>
          <p:cNvGrpSpPr/>
          <p:nvPr/>
        </p:nvGrpSpPr>
        <p:grpSpPr>
          <a:xfrm>
            <a:off x="5728745" y="2144994"/>
            <a:ext cx="1837703" cy="1900357"/>
            <a:chOff x="933441" y="6536246"/>
            <a:chExt cx="1670637" cy="1727597"/>
          </a:xfrm>
          <a:solidFill>
            <a:schemeClr val="bg1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5D175A2-81E9-4C2F-A6B5-81AFF68D6D3D}"/>
                </a:ext>
              </a:extLst>
            </p:cNvPr>
            <p:cNvSpPr/>
            <p:nvPr/>
          </p:nvSpPr>
          <p:spPr>
            <a:xfrm>
              <a:off x="1406772" y="6536246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0.74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EF794E8-EBBA-4D98-BDA4-04DAF57B035C}"/>
                </a:ext>
              </a:extLst>
            </p:cNvPr>
            <p:cNvSpPr/>
            <p:nvPr/>
          </p:nvSpPr>
          <p:spPr>
            <a:xfrm>
              <a:off x="933441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>
                <a:latin typeface="Century Gothic" panose="020B0502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920BF36-C678-460F-AE39-75DDC8BB2FDA}"/>
                </a:ext>
              </a:extLst>
            </p:cNvPr>
            <p:cNvSpPr/>
            <p:nvPr/>
          </p:nvSpPr>
          <p:spPr>
            <a:xfrm>
              <a:off x="1884078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0.04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8C81B50-EEE6-49D0-845D-0A769A850D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979" y="7229668"/>
              <a:ext cx="171815" cy="33754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40528DB-89BD-4F2F-B507-C9D5FD83AC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4446" y="7229667"/>
              <a:ext cx="177503" cy="35977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A0EA6FA-3651-4F83-81BF-9AAFDAF1DEF2}"/>
              </a:ext>
            </a:extLst>
          </p:cNvPr>
          <p:cNvGraphicFramePr>
            <a:graphicFrameLocks noGrp="1"/>
          </p:cNvGraphicFramePr>
          <p:nvPr/>
        </p:nvGraphicFramePr>
        <p:xfrm>
          <a:off x="3203809" y="2510809"/>
          <a:ext cx="432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BCA82B5-AD39-4DFF-8D7E-41AEC550A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43513"/>
              </p:ext>
            </p:extLst>
          </p:nvPr>
        </p:nvGraphicFramePr>
        <p:xfrm>
          <a:off x="5910949" y="3298922"/>
          <a:ext cx="432000" cy="66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ADC7A6A3-4907-42B3-9198-010BD7B1C537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microsoft.com/office/2006/documentManagement/types"/>
    <ds:schemaRef ds:uri="86144f90-c7b6-48d0-aae5-f5e9e48cc3df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5713C2-77CE-457E-80D0-B85E26D339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1498</TotalTime>
  <Words>429</Words>
  <Application>Microsoft Office PowerPoint</Application>
  <PresentationFormat>On-screen Show (4:3)</PresentationFormat>
  <Paragraphs>195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51</cp:revision>
  <dcterms:created xsi:type="dcterms:W3CDTF">2018-03-17T10:08:43Z</dcterms:created>
  <dcterms:modified xsi:type="dcterms:W3CDTF">2020-04-03T08:37:14Z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144">
    <vt:lpwstr>146</vt:lpwstr>
  </property>
  <property fmtid="{D5CDD505-2E9C-101B-9397-08002B2CF9AE}" pid="5" name="AuthorIds_UIVersion_6656">
    <vt:lpwstr>183</vt:lpwstr>
  </property>
  <property fmtid="{D5CDD505-2E9C-101B-9397-08002B2CF9AE}" pid="6" name="AuthorIds_UIVersion_7680">
    <vt:lpwstr>183</vt:lpwstr>
  </property>
</Properties>
</file>