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383" r:id="rId7"/>
    <p:sldId id="360" r:id="rId8"/>
    <p:sldId id="369" r:id="rId9"/>
    <p:sldId id="370" r:id="rId10"/>
    <p:sldId id="368" r:id="rId11"/>
    <p:sldId id="355" r:id="rId12"/>
    <p:sldId id="3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79C20A-65DE-48CF-BA56-B9C36EE321BA}" v="2" dt="2019-03-01T11:25:55.507"/>
    <p1510:client id="{561E5809-F97F-44E6-A6C0-4EF4C810C5C7}" v="30" dt="2019-02-28T19:03:28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Spring Block 4 – Fractions and Decimals – Step 11</a:t>
            </a:r>
            <a:endParaRPr lang="en-GB" sz="16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11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21.04.20</a:t>
            </a:r>
          </a:p>
          <a:p>
            <a:pPr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to find hundredths on a place value grid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pairs to find the odd one out.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54AA9D0-D277-428E-A404-65B81D11A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819905"/>
              </p:ext>
            </p:extLst>
          </p:nvPr>
        </p:nvGraphicFramePr>
        <p:xfrm>
          <a:off x="1683219" y="1724046"/>
          <a:ext cx="43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4376628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38653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68571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9A6BF7E-AD87-4F52-88AC-D9E85FFBE8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519382"/>
              </p:ext>
            </p:extLst>
          </p:nvPr>
        </p:nvGraphicFramePr>
        <p:xfrm>
          <a:off x="6429426" y="3350627"/>
          <a:ext cx="1398727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727">
                  <a:extLst>
                    <a:ext uri="{9D8B030D-6E8A-4147-A177-3AD203B41FA5}">
                      <a16:colId xmlns:a16="http://schemas.microsoft.com/office/drawing/2014/main" val="343766285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Sixty five hundredths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38653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739D4E8-7C2D-4ABD-8CB3-623562CDED53}"/>
              </a:ext>
            </a:extLst>
          </p:cNvPr>
          <p:cNvSpPr txBox="1"/>
          <p:nvPr/>
        </p:nvSpPr>
        <p:spPr>
          <a:xfrm>
            <a:off x="6753561" y="4538212"/>
            <a:ext cx="750455" cy="39958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0.31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DD39958-8A45-48A7-BF90-E85B31C25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806311"/>
              </p:ext>
            </p:extLst>
          </p:nvPr>
        </p:nvGraphicFramePr>
        <p:xfrm>
          <a:off x="1199854" y="4962685"/>
          <a:ext cx="1398727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727">
                  <a:extLst>
                    <a:ext uri="{9D8B030D-6E8A-4147-A177-3AD203B41FA5}">
                      <a16:colId xmlns:a16="http://schemas.microsoft.com/office/drawing/2014/main" val="343766285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Forty nine hundredths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38653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DA7E3AD-2094-4654-82D4-B830904AEABB}"/>
              </a:ext>
            </a:extLst>
          </p:cNvPr>
          <p:cNvSpPr txBox="1"/>
          <p:nvPr/>
        </p:nvSpPr>
        <p:spPr>
          <a:xfrm>
            <a:off x="1523991" y="2901426"/>
            <a:ext cx="750455" cy="39958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0.65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EACAE4E-80DA-474C-825B-E5EF4A044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0369"/>
              </p:ext>
            </p:extLst>
          </p:nvPr>
        </p:nvGraphicFramePr>
        <p:xfrm>
          <a:off x="6912788" y="2163041"/>
          <a:ext cx="43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4376628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49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38653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68571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47D13DE-B03B-4945-BAC1-997327CF1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197879"/>
              </p:ext>
            </p:extLst>
          </p:nvPr>
        </p:nvGraphicFramePr>
        <p:xfrm>
          <a:off x="1683219" y="3960227"/>
          <a:ext cx="43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4376628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56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38653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68571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A1547C6-E7DC-4836-BF49-ACDDC8A7DA21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pairs to find the odd one out.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54AA9D0-D277-428E-A404-65B81D11AADB}"/>
              </a:ext>
            </a:extLst>
          </p:cNvPr>
          <p:cNvGraphicFramePr>
            <a:graphicFrameLocks noGrp="1"/>
          </p:cNvGraphicFramePr>
          <p:nvPr/>
        </p:nvGraphicFramePr>
        <p:xfrm>
          <a:off x="1683219" y="1724046"/>
          <a:ext cx="43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4376628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38653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68571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9A6BF7E-AD87-4F52-88AC-D9E85FFBE838}"/>
              </a:ext>
            </a:extLst>
          </p:cNvPr>
          <p:cNvGraphicFramePr>
            <a:graphicFrameLocks noGrp="1"/>
          </p:cNvGraphicFramePr>
          <p:nvPr/>
        </p:nvGraphicFramePr>
        <p:xfrm>
          <a:off x="6429426" y="3350627"/>
          <a:ext cx="1398727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727">
                  <a:extLst>
                    <a:ext uri="{9D8B030D-6E8A-4147-A177-3AD203B41FA5}">
                      <a16:colId xmlns:a16="http://schemas.microsoft.com/office/drawing/2014/main" val="343766285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Sixty five hundredths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38653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739D4E8-7C2D-4ABD-8CB3-623562CDED53}"/>
              </a:ext>
            </a:extLst>
          </p:cNvPr>
          <p:cNvSpPr txBox="1"/>
          <p:nvPr/>
        </p:nvSpPr>
        <p:spPr>
          <a:xfrm>
            <a:off x="6753561" y="4538212"/>
            <a:ext cx="750455" cy="39958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0.31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DD39958-8A45-48A7-BF90-E85B31C255D8}"/>
              </a:ext>
            </a:extLst>
          </p:cNvPr>
          <p:cNvGraphicFramePr>
            <a:graphicFrameLocks noGrp="1"/>
          </p:cNvGraphicFramePr>
          <p:nvPr/>
        </p:nvGraphicFramePr>
        <p:xfrm>
          <a:off x="1199854" y="4962685"/>
          <a:ext cx="1398727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727">
                  <a:extLst>
                    <a:ext uri="{9D8B030D-6E8A-4147-A177-3AD203B41FA5}">
                      <a16:colId xmlns:a16="http://schemas.microsoft.com/office/drawing/2014/main" val="343766285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Forty nine hundredths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38653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DA7E3AD-2094-4654-82D4-B830904AEABB}"/>
              </a:ext>
            </a:extLst>
          </p:cNvPr>
          <p:cNvSpPr txBox="1"/>
          <p:nvPr/>
        </p:nvSpPr>
        <p:spPr>
          <a:xfrm>
            <a:off x="1523991" y="2901426"/>
            <a:ext cx="750455" cy="39958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0.65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EACAE4E-80DA-474C-825B-E5EF4A0442FC}"/>
              </a:ext>
            </a:extLst>
          </p:cNvPr>
          <p:cNvGraphicFramePr>
            <a:graphicFrameLocks noGrp="1"/>
          </p:cNvGraphicFramePr>
          <p:nvPr/>
        </p:nvGraphicFramePr>
        <p:xfrm>
          <a:off x="6912788" y="2163041"/>
          <a:ext cx="43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4376628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49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38653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68571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47D13DE-B03B-4945-BAC1-997327CF1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391641"/>
              </p:ext>
            </p:extLst>
          </p:nvPr>
        </p:nvGraphicFramePr>
        <p:xfrm>
          <a:off x="1683219" y="3960227"/>
          <a:ext cx="43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4376628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56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38653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685719"/>
                  </a:ext>
                </a:extLst>
              </a:tr>
            </a:tbl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0BD8EA6-9713-4236-8E1E-7CF5A27B3653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2598581" y="2523233"/>
            <a:ext cx="4193752" cy="27442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204DD6D-BC60-4B99-A622-AB67C12C2A41}"/>
              </a:ext>
            </a:extLst>
          </p:cNvPr>
          <p:cNvCxnSpPr>
            <a:cxnSpLocks/>
          </p:cNvCxnSpPr>
          <p:nvPr/>
        </p:nvCxnSpPr>
        <p:spPr>
          <a:xfrm>
            <a:off x="2274446" y="3101010"/>
            <a:ext cx="4007084" cy="569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C27E7CB-BC14-4EC6-9D16-793F95EEB16F}"/>
              </a:ext>
            </a:extLst>
          </p:cNvPr>
          <p:cNvCxnSpPr>
            <a:cxnSpLocks/>
          </p:cNvCxnSpPr>
          <p:nvPr/>
        </p:nvCxnSpPr>
        <p:spPr>
          <a:xfrm>
            <a:off x="2274446" y="2163041"/>
            <a:ext cx="4479115" cy="25812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5FB70F7-BD1E-47E9-8E69-8F21D88821EC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892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counters to make the following values on the place value grids below.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B95F5A5-5618-4511-AF8C-34119B237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292333"/>
              </p:ext>
            </p:extLst>
          </p:nvPr>
        </p:nvGraphicFramePr>
        <p:xfrm>
          <a:off x="2276058" y="1886362"/>
          <a:ext cx="4591884" cy="1334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628">
                  <a:extLst>
                    <a:ext uri="{9D8B030D-6E8A-4147-A177-3AD203B41FA5}">
                      <a16:colId xmlns:a16="http://schemas.microsoft.com/office/drawing/2014/main" val="1656310629"/>
                    </a:ext>
                  </a:extLst>
                </a:gridCol>
                <a:gridCol w="1530628">
                  <a:extLst>
                    <a:ext uri="{9D8B030D-6E8A-4147-A177-3AD203B41FA5}">
                      <a16:colId xmlns:a16="http://schemas.microsoft.com/office/drawing/2014/main" val="973861801"/>
                    </a:ext>
                  </a:extLst>
                </a:gridCol>
                <a:gridCol w="1530628">
                  <a:extLst>
                    <a:ext uri="{9D8B030D-6E8A-4147-A177-3AD203B41FA5}">
                      <a16:colId xmlns:a16="http://schemas.microsoft.com/office/drawing/2014/main" val="1353187081"/>
                    </a:ext>
                  </a:extLst>
                </a:gridCol>
              </a:tblGrid>
              <a:tr h="42166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32445"/>
                  </a:ext>
                </a:extLst>
              </a:tr>
              <a:tr h="896029"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8777"/>
                  </a:ext>
                </a:extLst>
              </a:tr>
            </a:tbl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E1DCD76B-C1CE-4907-95A5-61C0692ADE51}"/>
              </a:ext>
            </a:extLst>
          </p:cNvPr>
          <p:cNvSpPr/>
          <p:nvPr/>
        </p:nvSpPr>
        <p:spPr>
          <a:xfrm>
            <a:off x="3729926" y="2023315"/>
            <a:ext cx="158123" cy="15812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E4E88EB-10A2-434C-AED3-C75DF75C0125}"/>
              </a:ext>
            </a:extLst>
          </p:cNvPr>
          <p:cNvSpPr/>
          <p:nvPr/>
        </p:nvSpPr>
        <p:spPr>
          <a:xfrm>
            <a:off x="3729926" y="2671103"/>
            <a:ext cx="158123" cy="15812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2F193FA-4658-4EC6-BB2B-B1D720478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242414"/>
              </p:ext>
            </p:extLst>
          </p:nvPr>
        </p:nvGraphicFramePr>
        <p:xfrm>
          <a:off x="2276058" y="3910496"/>
          <a:ext cx="4591884" cy="1334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628">
                  <a:extLst>
                    <a:ext uri="{9D8B030D-6E8A-4147-A177-3AD203B41FA5}">
                      <a16:colId xmlns:a16="http://schemas.microsoft.com/office/drawing/2014/main" val="1656310629"/>
                    </a:ext>
                  </a:extLst>
                </a:gridCol>
                <a:gridCol w="1530628">
                  <a:extLst>
                    <a:ext uri="{9D8B030D-6E8A-4147-A177-3AD203B41FA5}">
                      <a16:colId xmlns:a16="http://schemas.microsoft.com/office/drawing/2014/main" val="973861801"/>
                    </a:ext>
                  </a:extLst>
                </a:gridCol>
                <a:gridCol w="1530628">
                  <a:extLst>
                    <a:ext uri="{9D8B030D-6E8A-4147-A177-3AD203B41FA5}">
                      <a16:colId xmlns:a16="http://schemas.microsoft.com/office/drawing/2014/main" val="1353187081"/>
                    </a:ext>
                  </a:extLst>
                </a:gridCol>
              </a:tblGrid>
              <a:tr h="42166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32445"/>
                  </a:ext>
                </a:extLst>
              </a:tr>
              <a:tr h="896029"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877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916D6E9-1AE2-4D93-8FE1-9360160854DB}"/>
              </a:ext>
            </a:extLst>
          </p:cNvPr>
          <p:cNvSpPr txBox="1"/>
          <p:nvPr/>
        </p:nvSpPr>
        <p:spPr>
          <a:xfrm>
            <a:off x="1347792" y="4454705"/>
            <a:ext cx="790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1.51</a:t>
            </a:r>
            <a:endParaRPr lang="en-US" sz="2000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7F4EF43-DA2F-4EF3-8DFF-1DCD18F1B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697083"/>
              </p:ext>
            </p:extLst>
          </p:nvPr>
        </p:nvGraphicFramePr>
        <p:xfrm>
          <a:off x="1543717" y="2342856"/>
          <a:ext cx="474368" cy="637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368">
                  <a:extLst>
                    <a:ext uri="{9D8B030D-6E8A-4147-A177-3AD203B41FA5}">
                      <a16:colId xmlns:a16="http://schemas.microsoft.com/office/drawing/2014/main" val="207720313"/>
                    </a:ext>
                  </a:extLst>
                </a:gridCol>
              </a:tblGrid>
              <a:tr h="31851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769164"/>
                  </a:ext>
                </a:extLst>
              </a:tr>
              <a:tr h="31851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050288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205ADF06-CA99-4547-86C5-2B05519C5590}"/>
              </a:ext>
            </a:extLst>
          </p:cNvPr>
          <p:cNvSpPr/>
          <p:nvPr/>
        </p:nvSpPr>
        <p:spPr>
          <a:xfrm>
            <a:off x="3720500" y="4045407"/>
            <a:ext cx="158123" cy="15812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EFD7111-0927-4AC7-8C5C-FA3FD2F59426}"/>
              </a:ext>
            </a:extLst>
          </p:cNvPr>
          <p:cNvSpPr/>
          <p:nvPr/>
        </p:nvSpPr>
        <p:spPr>
          <a:xfrm>
            <a:off x="3720500" y="4697945"/>
            <a:ext cx="158123" cy="15812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3522EB-CA9D-4B42-AF41-EFD24B479431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counters to make the following values on the place value grids below.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B95F5A5-5618-4511-AF8C-34119B237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632877"/>
              </p:ext>
            </p:extLst>
          </p:nvPr>
        </p:nvGraphicFramePr>
        <p:xfrm>
          <a:off x="2276058" y="1886362"/>
          <a:ext cx="4591884" cy="1334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628">
                  <a:extLst>
                    <a:ext uri="{9D8B030D-6E8A-4147-A177-3AD203B41FA5}">
                      <a16:colId xmlns:a16="http://schemas.microsoft.com/office/drawing/2014/main" val="1656310629"/>
                    </a:ext>
                  </a:extLst>
                </a:gridCol>
                <a:gridCol w="1530628">
                  <a:extLst>
                    <a:ext uri="{9D8B030D-6E8A-4147-A177-3AD203B41FA5}">
                      <a16:colId xmlns:a16="http://schemas.microsoft.com/office/drawing/2014/main" val="973861801"/>
                    </a:ext>
                  </a:extLst>
                </a:gridCol>
                <a:gridCol w="1530628">
                  <a:extLst>
                    <a:ext uri="{9D8B030D-6E8A-4147-A177-3AD203B41FA5}">
                      <a16:colId xmlns:a16="http://schemas.microsoft.com/office/drawing/2014/main" val="1353187081"/>
                    </a:ext>
                  </a:extLst>
                </a:gridCol>
              </a:tblGrid>
              <a:tr h="42166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32445"/>
                  </a:ext>
                </a:extLst>
              </a:tr>
              <a:tr h="896029"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8777"/>
                  </a:ext>
                </a:extLst>
              </a:tr>
            </a:tbl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E1DCD76B-C1CE-4907-95A5-61C0692ADE51}"/>
              </a:ext>
            </a:extLst>
          </p:cNvPr>
          <p:cNvSpPr/>
          <p:nvPr/>
        </p:nvSpPr>
        <p:spPr>
          <a:xfrm>
            <a:off x="3729926" y="2023315"/>
            <a:ext cx="158123" cy="15812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E4E88EB-10A2-434C-AED3-C75DF75C0125}"/>
              </a:ext>
            </a:extLst>
          </p:cNvPr>
          <p:cNvSpPr/>
          <p:nvPr/>
        </p:nvSpPr>
        <p:spPr>
          <a:xfrm>
            <a:off x="3729926" y="2671103"/>
            <a:ext cx="158123" cy="15812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2F193FA-4658-4EC6-BB2B-B1D720478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572390"/>
              </p:ext>
            </p:extLst>
          </p:nvPr>
        </p:nvGraphicFramePr>
        <p:xfrm>
          <a:off x="2276058" y="3910496"/>
          <a:ext cx="4591884" cy="1334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628">
                  <a:extLst>
                    <a:ext uri="{9D8B030D-6E8A-4147-A177-3AD203B41FA5}">
                      <a16:colId xmlns:a16="http://schemas.microsoft.com/office/drawing/2014/main" val="1656310629"/>
                    </a:ext>
                  </a:extLst>
                </a:gridCol>
                <a:gridCol w="1530628">
                  <a:extLst>
                    <a:ext uri="{9D8B030D-6E8A-4147-A177-3AD203B41FA5}">
                      <a16:colId xmlns:a16="http://schemas.microsoft.com/office/drawing/2014/main" val="973861801"/>
                    </a:ext>
                  </a:extLst>
                </a:gridCol>
                <a:gridCol w="1530628">
                  <a:extLst>
                    <a:ext uri="{9D8B030D-6E8A-4147-A177-3AD203B41FA5}">
                      <a16:colId xmlns:a16="http://schemas.microsoft.com/office/drawing/2014/main" val="1353187081"/>
                    </a:ext>
                  </a:extLst>
                </a:gridCol>
              </a:tblGrid>
              <a:tr h="42166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32445"/>
                  </a:ext>
                </a:extLst>
              </a:tr>
              <a:tr h="896029"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7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66938" marB="66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877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916D6E9-1AE2-4D93-8FE1-9360160854DB}"/>
              </a:ext>
            </a:extLst>
          </p:cNvPr>
          <p:cNvSpPr txBox="1"/>
          <p:nvPr/>
        </p:nvSpPr>
        <p:spPr>
          <a:xfrm>
            <a:off x="1347792" y="4454705"/>
            <a:ext cx="790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1.51</a:t>
            </a:r>
            <a:endParaRPr lang="en-US" sz="2000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7F4EF43-DA2F-4EF3-8DFF-1DCD18F1B40C}"/>
              </a:ext>
            </a:extLst>
          </p:cNvPr>
          <p:cNvGraphicFramePr>
            <a:graphicFrameLocks noGrp="1"/>
          </p:cNvGraphicFramePr>
          <p:nvPr/>
        </p:nvGraphicFramePr>
        <p:xfrm>
          <a:off x="1543717" y="2342856"/>
          <a:ext cx="474368" cy="637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368">
                  <a:extLst>
                    <a:ext uri="{9D8B030D-6E8A-4147-A177-3AD203B41FA5}">
                      <a16:colId xmlns:a16="http://schemas.microsoft.com/office/drawing/2014/main" val="207720313"/>
                    </a:ext>
                  </a:extLst>
                </a:gridCol>
              </a:tblGrid>
              <a:tr h="31851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769164"/>
                  </a:ext>
                </a:extLst>
              </a:tr>
              <a:tr h="31851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050288"/>
                  </a:ext>
                </a:extLst>
              </a:tr>
            </a:tbl>
          </a:graphicData>
        </a:graphic>
      </p:graphicFrame>
      <p:sp>
        <p:nvSpPr>
          <p:cNvPr id="30" name="Oval 29">
            <a:extLst>
              <a:ext uri="{FF2B5EF4-FFF2-40B4-BE49-F238E27FC236}">
                <a16:creationId xmlns:a16="http://schemas.microsoft.com/office/drawing/2014/main" id="{5DDFBC88-DD75-4A5D-A1EE-F8E6E526844E}"/>
              </a:ext>
            </a:extLst>
          </p:cNvPr>
          <p:cNvSpPr/>
          <p:nvPr/>
        </p:nvSpPr>
        <p:spPr>
          <a:xfrm>
            <a:off x="4498863" y="2610065"/>
            <a:ext cx="216000" cy="21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2629820-5E92-4958-A35C-7298C3629B68}"/>
              </a:ext>
            </a:extLst>
          </p:cNvPr>
          <p:cNvGrpSpPr/>
          <p:nvPr/>
        </p:nvGrpSpPr>
        <p:grpSpPr>
          <a:xfrm>
            <a:off x="5533498" y="2445982"/>
            <a:ext cx="1063644" cy="560714"/>
            <a:chOff x="5533498" y="2445982"/>
            <a:chExt cx="1063644" cy="560714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1B9D9C0-CBF3-4CA5-8525-1A4C27CDCDD7}"/>
                </a:ext>
              </a:extLst>
            </p:cNvPr>
            <p:cNvSpPr/>
            <p:nvPr/>
          </p:nvSpPr>
          <p:spPr>
            <a:xfrm>
              <a:off x="5533498" y="2445982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FA9E4FE-6B14-4D19-BFAB-462371DA31F1}"/>
                </a:ext>
              </a:extLst>
            </p:cNvPr>
            <p:cNvSpPr/>
            <p:nvPr/>
          </p:nvSpPr>
          <p:spPr>
            <a:xfrm>
              <a:off x="5957320" y="2445982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D9A47A7-EDAF-4C58-B12A-1FD348BC90B7}"/>
                </a:ext>
              </a:extLst>
            </p:cNvPr>
            <p:cNvSpPr/>
            <p:nvPr/>
          </p:nvSpPr>
          <p:spPr>
            <a:xfrm>
              <a:off x="6381142" y="2445982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083C2B7-D75A-4DA4-9ED3-21BFC482B0BB}"/>
                </a:ext>
              </a:extLst>
            </p:cNvPr>
            <p:cNvSpPr/>
            <p:nvPr/>
          </p:nvSpPr>
          <p:spPr>
            <a:xfrm>
              <a:off x="5741320" y="2790696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47086A5-F50F-446A-8A51-CD48309DF38B}"/>
                </a:ext>
              </a:extLst>
            </p:cNvPr>
            <p:cNvSpPr/>
            <p:nvPr/>
          </p:nvSpPr>
          <p:spPr>
            <a:xfrm>
              <a:off x="6165142" y="2790696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16F317AA-EE6C-4381-9507-D0CA397D71A1}"/>
              </a:ext>
            </a:extLst>
          </p:cNvPr>
          <p:cNvSpPr/>
          <p:nvPr/>
        </p:nvSpPr>
        <p:spPr>
          <a:xfrm>
            <a:off x="2890279" y="4614533"/>
            <a:ext cx="216000" cy="21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4F09DB4-3821-4766-A6D1-D6A21EDDD5CB}"/>
              </a:ext>
            </a:extLst>
          </p:cNvPr>
          <p:cNvGrpSpPr/>
          <p:nvPr/>
        </p:nvGrpSpPr>
        <p:grpSpPr>
          <a:xfrm>
            <a:off x="4069116" y="4496649"/>
            <a:ext cx="1063644" cy="560714"/>
            <a:chOff x="5533498" y="2445982"/>
            <a:chExt cx="1063644" cy="560714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050A326-5B78-4F0F-8298-06876540C435}"/>
                </a:ext>
              </a:extLst>
            </p:cNvPr>
            <p:cNvSpPr/>
            <p:nvPr/>
          </p:nvSpPr>
          <p:spPr>
            <a:xfrm>
              <a:off x="5533498" y="2445982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65AC40F-FCB3-4AEF-9CEE-D5ACC2FA1F89}"/>
                </a:ext>
              </a:extLst>
            </p:cNvPr>
            <p:cNvSpPr/>
            <p:nvPr/>
          </p:nvSpPr>
          <p:spPr>
            <a:xfrm>
              <a:off x="5957320" y="2445982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AD9D8CBD-9437-410A-925E-F4CE4D40F895}"/>
                </a:ext>
              </a:extLst>
            </p:cNvPr>
            <p:cNvSpPr/>
            <p:nvPr/>
          </p:nvSpPr>
          <p:spPr>
            <a:xfrm>
              <a:off x="6381142" y="2445982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C1471F28-8C28-449C-8F63-861A01C4EDE2}"/>
                </a:ext>
              </a:extLst>
            </p:cNvPr>
            <p:cNvSpPr/>
            <p:nvPr/>
          </p:nvSpPr>
          <p:spPr>
            <a:xfrm>
              <a:off x="5741320" y="2790696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205550BF-6C5A-4FA0-9512-050020000D80}"/>
                </a:ext>
              </a:extLst>
            </p:cNvPr>
            <p:cNvSpPr/>
            <p:nvPr/>
          </p:nvSpPr>
          <p:spPr>
            <a:xfrm>
              <a:off x="6165142" y="2790696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59AB7D92-78F4-4E94-A6F9-D331D8846E52}"/>
              </a:ext>
            </a:extLst>
          </p:cNvPr>
          <p:cNvSpPr/>
          <p:nvPr/>
        </p:nvSpPr>
        <p:spPr>
          <a:xfrm>
            <a:off x="6054671" y="4614533"/>
            <a:ext cx="216000" cy="21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05ADF06-CA99-4547-86C5-2B05519C5590}"/>
              </a:ext>
            </a:extLst>
          </p:cNvPr>
          <p:cNvSpPr/>
          <p:nvPr/>
        </p:nvSpPr>
        <p:spPr>
          <a:xfrm>
            <a:off x="3720500" y="4045407"/>
            <a:ext cx="158123" cy="15812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EFD7111-0927-4AC7-8C5C-FA3FD2F59426}"/>
              </a:ext>
            </a:extLst>
          </p:cNvPr>
          <p:cNvSpPr/>
          <p:nvPr/>
        </p:nvSpPr>
        <p:spPr>
          <a:xfrm>
            <a:off x="3720500" y="4697945"/>
            <a:ext cx="158123" cy="15812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15A46E-D4D4-4066-9D44-9903762A75B6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047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place value chart to the correct number.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9676CA1-482D-4931-AE53-9BE6DCDB6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087950"/>
              </p:ext>
            </p:extLst>
          </p:nvPr>
        </p:nvGraphicFramePr>
        <p:xfrm>
          <a:off x="2073236" y="1399183"/>
          <a:ext cx="4997529" cy="851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843">
                  <a:extLst>
                    <a:ext uri="{9D8B030D-6E8A-4147-A177-3AD203B41FA5}">
                      <a16:colId xmlns:a16="http://schemas.microsoft.com/office/drawing/2014/main" val="1656310629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973861801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1353187081"/>
                    </a:ext>
                  </a:extLst>
                </a:gridCol>
              </a:tblGrid>
              <a:tr h="34848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32445"/>
                  </a:ext>
                </a:extLst>
              </a:tr>
              <a:tr h="4356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877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76577D7-A66E-44E6-83EA-17F0649D1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399346"/>
              </p:ext>
            </p:extLst>
          </p:nvPr>
        </p:nvGraphicFramePr>
        <p:xfrm>
          <a:off x="2073236" y="2631956"/>
          <a:ext cx="4997529" cy="851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843">
                  <a:extLst>
                    <a:ext uri="{9D8B030D-6E8A-4147-A177-3AD203B41FA5}">
                      <a16:colId xmlns:a16="http://schemas.microsoft.com/office/drawing/2014/main" val="1656310629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973861801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1353187081"/>
                    </a:ext>
                  </a:extLst>
                </a:gridCol>
              </a:tblGrid>
              <a:tr h="34848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32445"/>
                  </a:ext>
                </a:extLst>
              </a:tr>
              <a:tr h="435600"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8777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820ECB5-D99B-4E7C-848B-7D10E20AC0C3}"/>
              </a:ext>
            </a:extLst>
          </p:cNvPr>
          <p:cNvSpPr/>
          <p:nvPr/>
        </p:nvSpPr>
        <p:spPr>
          <a:xfrm>
            <a:off x="2512080" y="4837590"/>
            <a:ext cx="922732" cy="63521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1.32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C9F2CCF-EDC3-43C7-85FC-34569C823889}"/>
              </a:ext>
            </a:extLst>
          </p:cNvPr>
          <p:cNvSpPr/>
          <p:nvPr/>
        </p:nvSpPr>
        <p:spPr>
          <a:xfrm>
            <a:off x="4110634" y="4837590"/>
            <a:ext cx="922732" cy="63521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01A24D1-94ED-4AE5-9C0D-C5175B73810A}"/>
              </a:ext>
            </a:extLst>
          </p:cNvPr>
          <p:cNvSpPr/>
          <p:nvPr/>
        </p:nvSpPr>
        <p:spPr>
          <a:xfrm>
            <a:off x="5764550" y="4837590"/>
            <a:ext cx="922732" cy="63521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0.01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BF7F179-690F-4C04-BD56-2FD201E1349F}"/>
              </a:ext>
            </a:extLst>
          </p:cNvPr>
          <p:cNvSpPr/>
          <p:nvPr/>
        </p:nvSpPr>
        <p:spPr>
          <a:xfrm>
            <a:off x="4051985" y="1873666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923F5C9-F147-4364-A3AB-1777EAF01DFB}"/>
              </a:ext>
            </a:extLst>
          </p:cNvPr>
          <p:cNvSpPr/>
          <p:nvPr/>
        </p:nvSpPr>
        <p:spPr>
          <a:xfrm>
            <a:off x="4402887" y="1971791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54BB58D-00C2-4892-8910-614C928D949A}"/>
              </a:ext>
            </a:extLst>
          </p:cNvPr>
          <p:cNvSpPr/>
          <p:nvPr/>
        </p:nvSpPr>
        <p:spPr>
          <a:xfrm>
            <a:off x="5046783" y="1970427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EA50AF2-9869-4A57-B3FD-92900928B76A}"/>
              </a:ext>
            </a:extLst>
          </p:cNvPr>
          <p:cNvSpPr/>
          <p:nvPr/>
        </p:nvSpPr>
        <p:spPr>
          <a:xfrm>
            <a:off x="4744220" y="1873666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88FC120-F70F-4CA9-8C81-2BB926B18977}"/>
              </a:ext>
            </a:extLst>
          </p:cNvPr>
          <p:cNvSpPr/>
          <p:nvPr/>
        </p:nvSpPr>
        <p:spPr>
          <a:xfrm>
            <a:off x="5873361" y="1936634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D4226BC-23FB-4F99-BA9E-A27A43307B17}"/>
              </a:ext>
            </a:extLst>
          </p:cNvPr>
          <p:cNvSpPr/>
          <p:nvPr/>
        </p:nvSpPr>
        <p:spPr>
          <a:xfrm>
            <a:off x="6453676" y="1929348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D1109E-C84A-44D3-869F-8543C6DF09F0}"/>
              </a:ext>
            </a:extLst>
          </p:cNvPr>
          <p:cNvSpPr/>
          <p:nvPr/>
        </p:nvSpPr>
        <p:spPr>
          <a:xfrm>
            <a:off x="6130084" y="3144559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878B1AAA-07F9-4B68-980F-54CE1870B4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152969"/>
              </p:ext>
            </p:extLst>
          </p:nvPr>
        </p:nvGraphicFramePr>
        <p:xfrm>
          <a:off x="2073236" y="3834226"/>
          <a:ext cx="4997529" cy="851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843">
                  <a:extLst>
                    <a:ext uri="{9D8B030D-6E8A-4147-A177-3AD203B41FA5}">
                      <a16:colId xmlns:a16="http://schemas.microsoft.com/office/drawing/2014/main" val="1656310629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973861801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1353187081"/>
                    </a:ext>
                  </a:extLst>
                </a:gridCol>
              </a:tblGrid>
              <a:tr h="34848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32445"/>
                  </a:ext>
                </a:extLst>
              </a:tr>
              <a:tr h="435600"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8777"/>
                  </a:ext>
                </a:extLst>
              </a:tr>
            </a:tbl>
          </a:graphicData>
        </a:graphic>
      </p:graphicFrame>
      <p:sp>
        <p:nvSpPr>
          <p:cNvPr id="23" name="Oval 22">
            <a:extLst>
              <a:ext uri="{FF2B5EF4-FFF2-40B4-BE49-F238E27FC236}">
                <a16:creationId xmlns:a16="http://schemas.microsoft.com/office/drawing/2014/main" id="{76B98D64-F62D-4296-BE0E-8B8A39623C63}"/>
              </a:ext>
            </a:extLst>
          </p:cNvPr>
          <p:cNvSpPr/>
          <p:nvPr/>
        </p:nvSpPr>
        <p:spPr>
          <a:xfrm>
            <a:off x="4085662" y="4366013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97022C2-F1EA-4E00-B067-EF792F4FFE98}"/>
              </a:ext>
            </a:extLst>
          </p:cNvPr>
          <p:cNvSpPr/>
          <p:nvPr/>
        </p:nvSpPr>
        <p:spPr>
          <a:xfrm>
            <a:off x="4552556" y="4366013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94752ED-8FAB-4C3D-BCFC-F99EF4DE5BFA}"/>
              </a:ext>
            </a:extLst>
          </p:cNvPr>
          <p:cNvSpPr/>
          <p:nvPr/>
        </p:nvSpPr>
        <p:spPr>
          <a:xfrm>
            <a:off x="5987135" y="4366013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E454585-681C-412E-AE62-77D48C43FE8C}"/>
              </a:ext>
            </a:extLst>
          </p:cNvPr>
          <p:cNvSpPr/>
          <p:nvPr/>
        </p:nvSpPr>
        <p:spPr>
          <a:xfrm>
            <a:off x="6389333" y="4366013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F88728A-6E56-4C26-B6CE-D3A0E3A8CDE0}"/>
              </a:ext>
            </a:extLst>
          </p:cNvPr>
          <p:cNvSpPr/>
          <p:nvPr/>
        </p:nvSpPr>
        <p:spPr>
          <a:xfrm>
            <a:off x="4987603" y="4366013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E37F3FC-B3E2-45B5-9236-8DFEFF5EECD4}"/>
              </a:ext>
            </a:extLst>
          </p:cNvPr>
          <p:cNvSpPr txBox="1"/>
          <p:nvPr/>
        </p:nvSpPr>
        <p:spPr>
          <a:xfrm>
            <a:off x="1489142" y="1399183"/>
            <a:ext cx="464944" cy="3995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CABD67-EC5A-43C5-8059-F7C7989BF9B5}"/>
              </a:ext>
            </a:extLst>
          </p:cNvPr>
          <p:cNvSpPr txBox="1"/>
          <p:nvPr/>
        </p:nvSpPr>
        <p:spPr>
          <a:xfrm>
            <a:off x="1489142" y="2631956"/>
            <a:ext cx="464944" cy="3995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B.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2EDBDB-E6AB-4F60-8BE5-204BF1E93F01}"/>
              </a:ext>
            </a:extLst>
          </p:cNvPr>
          <p:cNvSpPr txBox="1"/>
          <p:nvPr/>
        </p:nvSpPr>
        <p:spPr>
          <a:xfrm>
            <a:off x="1489142" y="3834226"/>
            <a:ext cx="464944" cy="3995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C.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66D4D82-B32A-4089-B900-E910D580793A}"/>
              </a:ext>
            </a:extLst>
          </p:cNvPr>
          <p:cNvSpPr/>
          <p:nvPr/>
        </p:nvSpPr>
        <p:spPr>
          <a:xfrm>
            <a:off x="3669350" y="1533634"/>
            <a:ext cx="143748" cy="1306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8EB3C17-2296-476B-86D7-B24A439D46CE}"/>
              </a:ext>
            </a:extLst>
          </p:cNvPr>
          <p:cNvSpPr/>
          <p:nvPr/>
        </p:nvSpPr>
        <p:spPr>
          <a:xfrm>
            <a:off x="3669350" y="1936634"/>
            <a:ext cx="143748" cy="1306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9150584-C5DB-4C21-AB26-3B007CD92666}"/>
              </a:ext>
            </a:extLst>
          </p:cNvPr>
          <p:cNvSpPr/>
          <p:nvPr/>
        </p:nvSpPr>
        <p:spPr>
          <a:xfrm>
            <a:off x="3669350" y="2788445"/>
            <a:ext cx="143748" cy="1306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E69F7B0-0BD2-4D2B-B42A-1C50C5B45C60}"/>
              </a:ext>
            </a:extLst>
          </p:cNvPr>
          <p:cNvSpPr/>
          <p:nvPr/>
        </p:nvSpPr>
        <p:spPr>
          <a:xfrm>
            <a:off x="3669350" y="3188167"/>
            <a:ext cx="143748" cy="1306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E3E4CEF-6A94-4204-B44F-687568289691}"/>
              </a:ext>
            </a:extLst>
          </p:cNvPr>
          <p:cNvSpPr/>
          <p:nvPr/>
        </p:nvSpPr>
        <p:spPr>
          <a:xfrm>
            <a:off x="3669350" y="3916775"/>
            <a:ext cx="143748" cy="1306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94646FC-A89B-463B-9ABA-8082AB835DAA}"/>
              </a:ext>
            </a:extLst>
          </p:cNvPr>
          <p:cNvSpPr/>
          <p:nvPr/>
        </p:nvSpPr>
        <p:spPr>
          <a:xfrm>
            <a:off x="3669350" y="4398683"/>
            <a:ext cx="143748" cy="1306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4A3CC9A-72FD-4D23-A84C-970748FDE885}"/>
              </a:ext>
            </a:extLst>
          </p:cNvPr>
          <p:cNvSpPr/>
          <p:nvPr/>
        </p:nvSpPr>
        <p:spPr>
          <a:xfrm>
            <a:off x="2877614" y="4366013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B48FF648-FF75-4D38-A765-6F2A8D04A7CC}"/>
              </a:ext>
            </a:extLst>
          </p:cNvPr>
          <p:cNvGraphicFramePr>
            <a:graphicFrameLocks noGrp="1"/>
          </p:cNvGraphicFramePr>
          <p:nvPr/>
        </p:nvGraphicFramePr>
        <p:xfrm>
          <a:off x="4351470" y="4853830"/>
          <a:ext cx="47916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60">
                  <a:extLst>
                    <a:ext uri="{9D8B030D-6E8A-4147-A177-3AD203B41FA5}">
                      <a16:colId xmlns:a16="http://schemas.microsoft.com/office/drawing/2014/main" val="207720313"/>
                    </a:ext>
                  </a:extLst>
                </a:gridCol>
              </a:tblGrid>
              <a:tr h="26136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769164"/>
                  </a:ext>
                </a:extLst>
              </a:tr>
              <a:tr h="26136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050288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008EFEBF-C50F-41BF-BB23-9F04DDA8AC78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23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place value chart to the correct number.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9676CA1-482D-4931-AE53-9BE6DCDB6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133073"/>
              </p:ext>
            </p:extLst>
          </p:nvPr>
        </p:nvGraphicFramePr>
        <p:xfrm>
          <a:off x="2073236" y="1399183"/>
          <a:ext cx="4997529" cy="851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843">
                  <a:extLst>
                    <a:ext uri="{9D8B030D-6E8A-4147-A177-3AD203B41FA5}">
                      <a16:colId xmlns:a16="http://schemas.microsoft.com/office/drawing/2014/main" val="1656310629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973861801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1353187081"/>
                    </a:ext>
                  </a:extLst>
                </a:gridCol>
              </a:tblGrid>
              <a:tr h="34848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32445"/>
                  </a:ext>
                </a:extLst>
              </a:tr>
              <a:tr h="4356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877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76577D7-A66E-44E6-83EA-17F0649D1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359268"/>
              </p:ext>
            </p:extLst>
          </p:nvPr>
        </p:nvGraphicFramePr>
        <p:xfrm>
          <a:off x="2073236" y="2631956"/>
          <a:ext cx="4997529" cy="851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843">
                  <a:extLst>
                    <a:ext uri="{9D8B030D-6E8A-4147-A177-3AD203B41FA5}">
                      <a16:colId xmlns:a16="http://schemas.microsoft.com/office/drawing/2014/main" val="1656310629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973861801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1353187081"/>
                    </a:ext>
                  </a:extLst>
                </a:gridCol>
              </a:tblGrid>
              <a:tr h="34848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32445"/>
                  </a:ext>
                </a:extLst>
              </a:tr>
              <a:tr h="435600"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8777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820ECB5-D99B-4E7C-848B-7D10E20AC0C3}"/>
              </a:ext>
            </a:extLst>
          </p:cNvPr>
          <p:cNvSpPr/>
          <p:nvPr/>
        </p:nvSpPr>
        <p:spPr>
          <a:xfrm>
            <a:off x="7315500" y="3991304"/>
            <a:ext cx="922732" cy="63521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1.32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C9F2CCF-EDC3-43C7-85FC-34569C823889}"/>
              </a:ext>
            </a:extLst>
          </p:cNvPr>
          <p:cNvSpPr/>
          <p:nvPr/>
        </p:nvSpPr>
        <p:spPr>
          <a:xfrm>
            <a:off x="7315500" y="1533634"/>
            <a:ext cx="922732" cy="63521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01A24D1-94ED-4AE5-9C0D-C5175B73810A}"/>
              </a:ext>
            </a:extLst>
          </p:cNvPr>
          <p:cNvSpPr/>
          <p:nvPr/>
        </p:nvSpPr>
        <p:spPr>
          <a:xfrm>
            <a:off x="7315500" y="2795326"/>
            <a:ext cx="922732" cy="63521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0.01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BF7F179-690F-4C04-BD56-2FD201E1349F}"/>
              </a:ext>
            </a:extLst>
          </p:cNvPr>
          <p:cNvSpPr/>
          <p:nvPr/>
        </p:nvSpPr>
        <p:spPr>
          <a:xfrm>
            <a:off x="4051985" y="1873666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923F5C9-F147-4364-A3AB-1777EAF01DFB}"/>
              </a:ext>
            </a:extLst>
          </p:cNvPr>
          <p:cNvSpPr/>
          <p:nvPr/>
        </p:nvSpPr>
        <p:spPr>
          <a:xfrm>
            <a:off x="4402887" y="1971791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54BB58D-00C2-4892-8910-614C928D949A}"/>
              </a:ext>
            </a:extLst>
          </p:cNvPr>
          <p:cNvSpPr/>
          <p:nvPr/>
        </p:nvSpPr>
        <p:spPr>
          <a:xfrm>
            <a:off x="5046783" y="1970427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EA50AF2-9869-4A57-B3FD-92900928B76A}"/>
              </a:ext>
            </a:extLst>
          </p:cNvPr>
          <p:cNvSpPr/>
          <p:nvPr/>
        </p:nvSpPr>
        <p:spPr>
          <a:xfrm>
            <a:off x="4744220" y="1873666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88FC120-F70F-4CA9-8C81-2BB926B18977}"/>
              </a:ext>
            </a:extLst>
          </p:cNvPr>
          <p:cNvSpPr/>
          <p:nvPr/>
        </p:nvSpPr>
        <p:spPr>
          <a:xfrm>
            <a:off x="5873361" y="1936634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D4226BC-23FB-4F99-BA9E-A27A43307B17}"/>
              </a:ext>
            </a:extLst>
          </p:cNvPr>
          <p:cNvSpPr/>
          <p:nvPr/>
        </p:nvSpPr>
        <p:spPr>
          <a:xfrm>
            <a:off x="6453676" y="1929348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5D1109E-C84A-44D3-869F-8543C6DF09F0}"/>
              </a:ext>
            </a:extLst>
          </p:cNvPr>
          <p:cNvSpPr/>
          <p:nvPr/>
        </p:nvSpPr>
        <p:spPr>
          <a:xfrm>
            <a:off x="6130084" y="3144559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878B1AAA-07F9-4B68-980F-54CE1870B4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325855"/>
              </p:ext>
            </p:extLst>
          </p:nvPr>
        </p:nvGraphicFramePr>
        <p:xfrm>
          <a:off x="2073236" y="3834226"/>
          <a:ext cx="4997529" cy="851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843">
                  <a:extLst>
                    <a:ext uri="{9D8B030D-6E8A-4147-A177-3AD203B41FA5}">
                      <a16:colId xmlns:a16="http://schemas.microsoft.com/office/drawing/2014/main" val="1656310629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973861801"/>
                    </a:ext>
                  </a:extLst>
                </a:gridCol>
                <a:gridCol w="1665843">
                  <a:extLst>
                    <a:ext uri="{9D8B030D-6E8A-4147-A177-3AD203B41FA5}">
                      <a16:colId xmlns:a16="http://schemas.microsoft.com/office/drawing/2014/main" val="1353187081"/>
                    </a:ext>
                  </a:extLst>
                </a:gridCol>
              </a:tblGrid>
              <a:tr h="34848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32445"/>
                  </a:ext>
                </a:extLst>
              </a:tr>
              <a:tr h="435600"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5571" marR="75571" marT="55321" marB="553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58777"/>
                  </a:ext>
                </a:extLst>
              </a:tr>
            </a:tbl>
          </a:graphicData>
        </a:graphic>
      </p:graphicFrame>
      <p:sp>
        <p:nvSpPr>
          <p:cNvPr id="23" name="Oval 22">
            <a:extLst>
              <a:ext uri="{FF2B5EF4-FFF2-40B4-BE49-F238E27FC236}">
                <a16:creationId xmlns:a16="http://schemas.microsoft.com/office/drawing/2014/main" id="{76B98D64-F62D-4296-BE0E-8B8A39623C63}"/>
              </a:ext>
            </a:extLst>
          </p:cNvPr>
          <p:cNvSpPr/>
          <p:nvPr/>
        </p:nvSpPr>
        <p:spPr>
          <a:xfrm>
            <a:off x="4085662" y="4366013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97022C2-F1EA-4E00-B067-EF792F4FFE98}"/>
              </a:ext>
            </a:extLst>
          </p:cNvPr>
          <p:cNvSpPr/>
          <p:nvPr/>
        </p:nvSpPr>
        <p:spPr>
          <a:xfrm>
            <a:off x="4552556" y="4366013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94752ED-8FAB-4C3D-BCFC-F99EF4DE5BFA}"/>
              </a:ext>
            </a:extLst>
          </p:cNvPr>
          <p:cNvSpPr/>
          <p:nvPr/>
        </p:nvSpPr>
        <p:spPr>
          <a:xfrm>
            <a:off x="5987135" y="4366013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E454585-681C-412E-AE62-77D48C43FE8C}"/>
              </a:ext>
            </a:extLst>
          </p:cNvPr>
          <p:cNvSpPr/>
          <p:nvPr/>
        </p:nvSpPr>
        <p:spPr>
          <a:xfrm>
            <a:off x="6389333" y="4366013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F88728A-6E56-4C26-B6CE-D3A0E3A8CDE0}"/>
              </a:ext>
            </a:extLst>
          </p:cNvPr>
          <p:cNvSpPr/>
          <p:nvPr/>
        </p:nvSpPr>
        <p:spPr>
          <a:xfrm>
            <a:off x="4987603" y="4366013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E37F3FC-B3E2-45B5-9236-8DFEFF5EECD4}"/>
              </a:ext>
            </a:extLst>
          </p:cNvPr>
          <p:cNvSpPr txBox="1"/>
          <p:nvPr/>
        </p:nvSpPr>
        <p:spPr>
          <a:xfrm>
            <a:off x="1489142" y="1399183"/>
            <a:ext cx="464944" cy="3995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CABD67-EC5A-43C5-8059-F7C7989BF9B5}"/>
              </a:ext>
            </a:extLst>
          </p:cNvPr>
          <p:cNvSpPr txBox="1"/>
          <p:nvPr/>
        </p:nvSpPr>
        <p:spPr>
          <a:xfrm>
            <a:off x="1489142" y="2631956"/>
            <a:ext cx="464944" cy="3995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B.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2EDBDB-E6AB-4F60-8BE5-204BF1E93F01}"/>
              </a:ext>
            </a:extLst>
          </p:cNvPr>
          <p:cNvSpPr txBox="1"/>
          <p:nvPr/>
        </p:nvSpPr>
        <p:spPr>
          <a:xfrm>
            <a:off x="1489142" y="3834226"/>
            <a:ext cx="464944" cy="3995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C.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66D4D82-B32A-4089-B900-E910D580793A}"/>
              </a:ext>
            </a:extLst>
          </p:cNvPr>
          <p:cNvSpPr/>
          <p:nvPr/>
        </p:nvSpPr>
        <p:spPr>
          <a:xfrm>
            <a:off x="3669350" y="1533634"/>
            <a:ext cx="143748" cy="1306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8EB3C17-2296-476B-86D7-B24A439D46CE}"/>
              </a:ext>
            </a:extLst>
          </p:cNvPr>
          <p:cNvSpPr/>
          <p:nvPr/>
        </p:nvSpPr>
        <p:spPr>
          <a:xfrm>
            <a:off x="3669350" y="1936634"/>
            <a:ext cx="143748" cy="1306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9150584-C5DB-4C21-AB26-3B007CD92666}"/>
              </a:ext>
            </a:extLst>
          </p:cNvPr>
          <p:cNvSpPr/>
          <p:nvPr/>
        </p:nvSpPr>
        <p:spPr>
          <a:xfrm>
            <a:off x="3669350" y="2788445"/>
            <a:ext cx="143748" cy="1306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E69F7B0-0BD2-4D2B-B42A-1C50C5B45C60}"/>
              </a:ext>
            </a:extLst>
          </p:cNvPr>
          <p:cNvSpPr/>
          <p:nvPr/>
        </p:nvSpPr>
        <p:spPr>
          <a:xfrm>
            <a:off x="3669350" y="3188167"/>
            <a:ext cx="143748" cy="1306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E3E4CEF-6A94-4204-B44F-687568289691}"/>
              </a:ext>
            </a:extLst>
          </p:cNvPr>
          <p:cNvSpPr/>
          <p:nvPr/>
        </p:nvSpPr>
        <p:spPr>
          <a:xfrm>
            <a:off x="3669350" y="3916775"/>
            <a:ext cx="143748" cy="1306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94646FC-A89B-463B-9ABA-8082AB835DAA}"/>
              </a:ext>
            </a:extLst>
          </p:cNvPr>
          <p:cNvSpPr/>
          <p:nvPr/>
        </p:nvSpPr>
        <p:spPr>
          <a:xfrm>
            <a:off x="3669350" y="4398683"/>
            <a:ext cx="143748" cy="1306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4A3CC9A-72FD-4D23-A84C-970748FDE885}"/>
              </a:ext>
            </a:extLst>
          </p:cNvPr>
          <p:cNvSpPr/>
          <p:nvPr/>
        </p:nvSpPr>
        <p:spPr>
          <a:xfrm>
            <a:off x="2877614" y="4366013"/>
            <a:ext cx="191664" cy="174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B48FF648-FF75-4D38-A765-6F2A8D04A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289528"/>
              </p:ext>
            </p:extLst>
          </p:nvPr>
        </p:nvGraphicFramePr>
        <p:xfrm>
          <a:off x="7556336" y="1549874"/>
          <a:ext cx="47916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160">
                  <a:extLst>
                    <a:ext uri="{9D8B030D-6E8A-4147-A177-3AD203B41FA5}">
                      <a16:colId xmlns:a16="http://schemas.microsoft.com/office/drawing/2014/main" val="207720313"/>
                    </a:ext>
                  </a:extLst>
                </a:gridCol>
              </a:tblGrid>
              <a:tr h="26136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769164"/>
                  </a:ext>
                </a:extLst>
              </a:tr>
              <a:tr h="26136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050288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87768B02-F94A-454C-A2CE-B86067EFED3A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90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part whole models to find two different ways to partition 0.54. 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F1D3137-D87F-4B92-BE40-A18F91A1BEEF}"/>
              </a:ext>
            </a:extLst>
          </p:cNvPr>
          <p:cNvGrpSpPr/>
          <p:nvPr/>
        </p:nvGrpSpPr>
        <p:grpSpPr>
          <a:xfrm>
            <a:off x="1745984" y="2151293"/>
            <a:ext cx="2223620" cy="2299432"/>
            <a:chOff x="933441" y="6536246"/>
            <a:chExt cx="1670637" cy="1727597"/>
          </a:xfrm>
          <a:solidFill>
            <a:schemeClr val="bg1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686BE14-CE30-47D2-AABE-8CADFAF44905}"/>
                </a:ext>
              </a:extLst>
            </p:cNvPr>
            <p:cNvSpPr/>
            <p:nvPr/>
          </p:nvSpPr>
          <p:spPr>
            <a:xfrm>
              <a:off x="1406772" y="6536246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0.54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3E1D7DB-DFAF-45E8-B386-27AA48B89A61}"/>
                </a:ext>
              </a:extLst>
            </p:cNvPr>
            <p:cNvSpPr/>
            <p:nvPr/>
          </p:nvSpPr>
          <p:spPr>
            <a:xfrm>
              <a:off x="933441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DD39DF6-EE63-48F6-A8CD-E74CDC7A32D2}"/>
                </a:ext>
              </a:extLst>
            </p:cNvPr>
            <p:cNvSpPr/>
            <p:nvPr/>
          </p:nvSpPr>
          <p:spPr>
            <a:xfrm>
              <a:off x="1884078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20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8B4E115-ECF3-4BA6-9531-C728AF6144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7979" y="7229668"/>
              <a:ext cx="171815" cy="337545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E9C9090-F805-4682-89BB-635B9010474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14446" y="7229667"/>
              <a:ext cx="177503" cy="359771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D2BE870-534A-45E6-8B8E-D7996B9EC36A}"/>
              </a:ext>
            </a:extLst>
          </p:cNvPr>
          <p:cNvGrpSpPr/>
          <p:nvPr/>
        </p:nvGrpSpPr>
        <p:grpSpPr>
          <a:xfrm>
            <a:off x="5174398" y="2151293"/>
            <a:ext cx="2223620" cy="2299432"/>
            <a:chOff x="933441" y="6536246"/>
            <a:chExt cx="1670637" cy="1727597"/>
          </a:xfrm>
          <a:solidFill>
            <a:schemeClr val="bg1"/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0170D79-7B73-4420-9C8F-D07BC311582E}"/>
                </a:ext>
              </a:extLst>
            </p:cNvPr>
            <p:cNvSpPr/>
            <p:nvPr/>
          </p:nvSpPr>
          <p:spPr>
            <a:xfrm>
              <a:off x="1406772" y="6536246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0.54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E2948-CA96-42BA-A5F3-164BC22ACEB3}"/>
                </a:ext>
              </a:extLst>
            </p:cNvPr>
            <p:cNvSpPr/>
            <p:nvPr/>
          </p:nvSpPr>
          <p:spPr>
            <a:xfrm>
              <a:off x="933441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2000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829A668-8B4F-4951-A88A-0A7895D076CB}"/>
                </a:ext>
              </a:extLst>
            </p:cNvPr>
            <p:cNvSpPr/>
            <p:nvPr/>
          </p:nvSpPr>
          <p:spPr>
            <a:xfrm>
              <a:off x="1884078" y="7543843"/>
              <a:ext cx="720000" cy="72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20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11B8F4B-EAC2-401E-BE20-AACF4BA684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7979" y="7229668"/>
              <a:ext cx="171815" cy="337545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AC85AAE-7FD0-45CC-85A0-06020DA7C67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14446" y="7229667"/>
              <a:ext cx="177503" cy="359771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6A5738AA-0B17-40A0-BF56-B927C1474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4127"/>
              </p:ext>
            </p:extLst>
          </p:nvPr>
        </p:nvGraphicFramePr>
        <p:xfrm>
          <a:off x="5415803" y="3532161"/>
          <a:ext cx="463016" cy="926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16">
                  <a:extLst>
                    <a:ext uri="{9D8B030D-6E8A-4147-A177-3AD203B41FA5}">
                      <a16:colId xmlns:a16="http://schemas.microsoft.com/office/drawing/2014/main" val="3161376583"/>
                    </a:ext>
                  </a:extLst>
                </a:gridCol>
              </a:tblGrid>
              <a:tr h="463016"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118447"/>
                  </a:ext>
                </a:extLst>
              </a:tr>
              <a:tr h="463016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940991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F86EC006-2D4C-4AA6-A4BE-222EC1CC9584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part whole models to find two different ways to partition 0.54. 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6A5738AA-0B17-40A0-BF56-B927C1474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28076"/>
              </p:ext>
            </p:extLst>
          </p:nvPr>
        </p:nvGraphicFramePr>
        <p:xfrm>
          <a:off x="5415803" y="3528351"/>
          <a:ext cx="463016" cy="926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16">
                  <a:extLst>
                    <a:ext uri="{9D8B030D-6E8A-4147-A177-3AD203B41FA5}">
                      <a16:colId xmlns:a16="http://schemas.microsoft.com/office/drawing/2014/main" val="3161376583"/>
                    </a:ext>
                  </a:extLst>
                </a:gridCol>
              </a:tblGrid>
              <a:tr h="463016"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118447"/>
                  </a:ext>
                </a:extLst>
              </a:tr>
              <a:tr h="463016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940991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7A29D26B-4412-4F0F-8413-B4E1EB4B888D}"/>
              </a:ext>
            </a:extLst>
          </p:cNvPr>
          <p:cNvGrpSpPr/>
          <p:nvPr/>
        </p:nvGrpSpPr>
        <p:grpSpPr>
          <a:xfrm>
            <a:off x="1742983" y="2151293"/>
            <a:ext cx="5658035" cy="2306900"/>
            <a:chOff x="1745984" y="2151293"/>
            <a:chExt cx="5658035" cy="2306900"/>
          </a:xfrm>
          <a:solidFill>
            <a:schemeClr val="bg1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686BE14-CE30-47D2-AABE-8CADFAF44905}"/>
                </a:ext>
              </a:extLst>
            </p:cNvPr>
            <p:cNvSpPr/>
            <p:nvPr/>
          </p:nvSpPr>
          <p:spPr>
            <a:xfrm>
              <a:off x="2375988" y="2151293"/>
              <a:ext cx="958321" cy="95832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0.54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3E1D7DB-DFAF-45E8-B386-27AA48B89A61}"/>
                </a:ext>
              </a:extLst>
            </p:cNvPr>
            <p:cNvSpPr/>
            <p:nvPr/>
          </p:nvSpPr>
          <p:spPr>
            <a:xfrm>
              <a:off x="1745984" y="3492405"/>
              <a:ext cx="958321" cy="95832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0.5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8B4E115-ECF3-4BA6-9531-C728AF6144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30835" y="3074238"/>
              <a:ext cx="228686" cy="449272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E9C9090-F805-4682-89BB-635B9010474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051703" y="3074237"/>
              <a:ext cx="236257" cy="478855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0170D79-7B73-4420-9C8F-D07BC311582E}"/>
                </a:ext>
              </a:extLst>
            </p:cNvPr>
            <p:cNvSpPr/>
            <p:nvPr/>
          </p:nvSpPr>
          <p:spPr>
            <a:xfrm>
              <a:off x="5804402" y="2151293"/>
              <a:ext cx="958321" cy="95832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0.54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E2948-CA96-42BA-A5F3-164BC22ACEB3}"/>
                </a:ext>
              </a:extLst>
            </p:cNvPr>
            <p:cNvSpPr/>
            <p:nvPr/>
          </p:nvSpPr>
          <p:spPr>
            <a:xfrm>
              <a:off x="5174398" y="3492405"/>
              <a:ext cx="958321" cy="95832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2000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11B8F4B-EAC2-401E-BE20-AACF4BA684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59249" y="3074238"/>
              <a:ext cx="228686" cy="449272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AC85AAE-7FD0-45CC-85A0-06020DA7C67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480117" y="3074237"/>
              <a:ext cx="236257" cy="478855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F55F2C2-3443-48C3-8525-63FFA2B371A2}"/>
                </a:ext>
              </a:extLst>
            </p:cNvPr>
            <p:cNvSpPr/>
            <p:nvPr/>
          </p:nvSpPr>
          <p:spPr>
            <a:xfrm>
              <a:off x="3011282" y="3499873"/>
              <a:ext cx="958321" cy="95832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0.04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59B1AB1-0B9D-4638-87B9-1D61191062AA}"/>
                </a:ext>
              </a:extLst>
            </p:cNvPr>
            <p:cNvSpPr/>
            <p:nvPr/>
          </p:nvSpPr>
          <p:spPr>
            <a:xfrm>
              <a:off x="6445698" y="3492253"/>
              <a:ext cx="958321" cy="95832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2000" b="1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84B1EFF9-8B91-48A7-9371-699E6E844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306519"/>
              </p:ext>
            </p:extLst>
          </p:nvPr>
        </p:nvGraphicFramePr>
        <p:xfrm>
          <a:off x="6693350" y="3528351"/>
          <a:ext cx="463016" cy="926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16">
                  <a:extLst>
                    <a:ext uri="{9D8B030D-6E8A-4147-A177-3AD203B41FA5}">
                      <a16:colId xmlns:a16="http://schemas.microsoft.com/office/drawing/2014/main" val="3161376583"/>
                    </a:ext>
                  </a:extLst>
                </a:gridCol>
              </a:tblGrid>
              <a:tr h="463016"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118447"/>
                  </a:ext>
                </a:extLst>
              </a:tr>
              <a:tr h="463016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940991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754C3F29-1A1E-4418-88BD-962DB6B3B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188446"/>
              </p:ext>
            </p:extLst>
          </p:nvPr>
        </p:nvGraphicFramePr>
        <p:xfrm>
          <a:off x="5415803" y="3532161"/>
          <a:ext cx="463016" cy="926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16">
                  <a:extLst>
                    <a:ext uri="{9D8B030D-6E8A-4147-A177-3AD203B41FA5}">
                      <a16:colId xmlns:a16="http://schemas.microsoft.com/office/drawing/2014/main" val="3161376583"/>
                    </a:ext>
                  </a:extLst>
                </a:gridCol>
              </a:tblGrid>
              <a:tr h="463016"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118447"/>
                  </a:ext>
                </a:extLst>
              </a:tr>
              <a:tr h="463016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940991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50C18F08-0D6D-47E3-8309-6D1CD6C3538D}"/>
              </a:ext>
            </a:extLst>
          </p:cNvPr>
          <p:cNvSpPr txBox="1"/>
          <p:nvPr/>
        </p:nvSpPr>
        <p:spPr>
          <a:xfrm>
            <a:off x="8369996" y="5955132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entury Gothic" panose="020B0502020202020204" pitchFamily="34" charset="0"/>
              </a:rPr>
              <a:t>Y4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18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5713C2-77CE-457E-80D0-B85E26D339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5c7a0828-c5e4-45f8-a074-18a8fdc88ec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1494</TotalTime>
  <Words>251</Words>
  <Application>Microsoft Office PowerPoint</Application>
  <PresentationFormat>On-screen Show (4:3)</PresentationFormat>
  <Paragraphs>172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51</cp:revision>
  <dcterms:created xsi:type="dcterms:W3CDTF">2018-03-17T10:08:43Z</dcterms:created>
  <dcterms:modified xsi:type="dcterms:W3CDTF">2020-04-03T08:35:27Z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6144">
    <vt:lpwstr>146</vt:lpwstr>
  </property>
  <property fmtid="{D5CDD505-2E9C-101B-9397-08002B2CF9AE}" pid="5" name="AuthorIds_UIVersion_6656">
    <vt:lpwstr>183</vt:lpwstr>
  </property>
  <property fmtid="{D5CDD505-2E9C-101B-9397-08002B2CF9AE}" pid="6" name="AuthorIds_UIVersion_7680">
    <vt:lpwstr>183</vt:lpwstr>
  </property>
</Properties>
</file>