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90" r:id="rId5"/>
    <p:sldId id="370" r:id="rId6"/>
    <p:sldId id="384" r:id="rId7"/>
    <p:sldId id="360" r:id="rId8"/>
    <p:sldId id="368" r:id="rId9"/>
    <p:sldId id="369" r:id="rId10"/>
    <p:sldId id="371" r:id="rId11"/>
    <p:sldId id="372" r:id="rId12"/>
    <p:sldId id="373" r:id="rId13"/>
    <p:sldId id="374" r:id="rId14"/>
    <p:sldId id="375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4C60CA-D0BC-4142-A868-2612EDCEC26A}" v="20" dt="2019-02-15T09:52:33.8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61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4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8A96A2-9A65-4267-AD43-D0AE974E341A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178C202-B9D5-4505-A729-06BE2094C22A}">
      <dgm:prSet phldrT="[Text]" custT="1"/>
      <dgm:spPr/>
      <dgm:t>
        <a:bodyPr/>
        <a:lstStyle/>
        <a:p>
          <a:r>
            <a:rPr lang="en-GB" sz="2000" b="1" dirty="0">
              <a:solidFill>
                <a:schemeClr val="tx1"/>
              </a:solidFill>
              <a:latin typeface="Century Gothic" panose="020B0502020202020204" pitchFamily="34" charset="0"/>
            </a:rPr>
            <a:t>0.32</a:t>
          </a:r>
        </a:p>
      </dgm:t>
    </dgm:pt>
    <dgm:pt modelId="{E46090E4-D960-4623-9A71-B8ABDBF58C8B}" type="parTrans" cxnId="{E31937E4-2DB8-4844-8313-3F5ACF57D0B1}">
      <dgm:prSet/>
      <dgm:spPr/>
      <dgm:t>
        <a:bodyPr/>
        <a:lstStyle/>
        <a:p>
          <a:endParaRPr lang="en-GB"/>
        </a:p>
      </dgm:t>
    </dgm:pt>
    <dgm:pt modelId="{A7951D45-2F5E-40EF-8B41-586AC6C964C8}" type="sibTrans" cxnId="{E31937E4-2DB8-4844-8313-3F5ACF57D0B1}">
      <dgm:prSet/>
      <dgm:spPr/>
      <dgm:t>
        <a:bodyPr/>
        <a:lstStyle/>
        <a:p>
          <a:endParaRPr lang="en-GB"/>
        </a:p>
      </dgm:t>
    </dgm:pt>
    <dgm:pt modelId="{A166EDBF-D3E8-4B04-8FAA-3849685DD0C5}">
      <dgm:prSet phldrT="[Text]" custT="1"/>
      <dgm:spPr/>
      <dgm:t>
        <a:bodyPr/>
        <a:lstStyle/>
        <a:p>
          <a:r>
            <a:rPr lang="en-GB" sz="2000" b="1" dirty="0">
              <a:solidFill>
                <a:schemeClr val="tx1"/>
              </a:solidFill>
              <a:latin typeface="Century Gothic" panose="020B0502020202020204" pitchFamily="34" charset="0"/>
            </a:rPr>
            <a:t>0.3</a:t>
          </a:r>
        </a:p>
      </dgm:t>
    </dgm:pt>
    <dgm:pt modelId="{4B903D69-8A1B-48D4-A223-1C8580D95182}" type="parTrans" cxnId="{8CE4E3EB-3BC5-49B8-B248-4F8248ECB55F}">
      <dgm:prSet/>
      <dgm:spPr/>
      <dgm:t>
        <a:bodyPr/>
        <a:lstStyle/>
        <a:p>
          <a:endParaRPr lang="en-GB"/>
        </a:p>
      </dgm:t>
    </dgm:pt>
    <dgm:pt modelId="{28D80A2E-5BFB-40AE-8BC9-3781EB0B8BAD}" type="sibTrans" cxnId="{8CE4E3EB-3BC5-49B8-B248-4F8248ECB55F}">
      <dgm:prSet/>
      <dgm:spPr/>
      <dgm:t>
        <a:bodyPr/>
        <a:lstStyle/>
        <a:p>
          <a:endParaRPr lang="en-GB"/>
        </a:p>
      </dgm:t>
    </dgm:pt>
    <dgm:pt modelId="{919D4359-3D25-4DAD-823B-DA55FD2A7C38}">
      <dgm:prSet phldrT="[Text]" custT="1"/>
      <dgm:spPr/>
      <dgm:t>
        <a:bodyPr/>
        <a:lstStyle/>
        <a:p>
          <a:r>
            <a:rPr lang="en-GB" sz="2000" b="1" dirty="0">
              <a:solidFill>
                <a:schemeClr val="tx1"/>
              </a:solidFill>
              <a:latin typeface="Century Gothic" panose="020B0502020202020204" pitchFamily="34" charset="0"/>
            </a:rPr>
            <a:t>0.02</a:t>
          </a:r>
        </a:p>
      </dgm:t>
    </dgm:pt>
    <dgm:pt modelId="{175AB40B-F78C-490C-BEB3-5AD8931F43EA}" type="parTrans" cxnId="{30C43551-4533-46A1-BA5A-101A0B49D9F1}">
      <dgm:prSet/>
      <dgm:spPr/>
      <dgm:t>
        <a:bodyPr/>
        <a:lstStyle/>
        <a:p>
          <a:endParaRPr lang="en-GB"/>
        </a:p>
      </dgm:t>
    </dgm:pt>
    <dgm:pt modelId="{47686CBC-197D-4166-888C-47CE146AF80C}" type="sibTrans" cxnId="{30C43551-4533-46A1-BA5A-101A0B49D9F1}">
      <dgm:prSet/>
      <dgm:spPr/>
      <dgm:t>
        <a:bodyPr/>
        <a:lstStyle/>
        <a:p>
          <a:endParaRPr lang="en-GB"/>
        </a:p>
      </dgm:t>
    </dgm:pt>
    <dgm:pt modelId="{24A0DC3E-7EC6-4EE7-8270-7DBCE441FE56}" type="pres">
      <dgm:prSet presAssocID="{3B8A96A2-9A65-4267-AD43-D0AE974E341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ED0089D-A2B6-4F48-A99B-942A29C16B08}" type="pres">
      <dgm:prSet presAssocID="{3178C202-B9D5-4505-A729-06BE2094C22A}" presName="root1" presStyleCnt="0"/>
      <dgm:spPr/>
    </dgm:pt>
    <dgm:pt modelId="{26D60A65-0564-4E8F-9D29-9579598FE448}" type="pres">
      <dgm:prSet presAssocID="{3178C202-B9D5-4505-A729-06BE2094C22A}" presName="LevelOneTextNode" presStyleLbl="node0" presStyleIdx="0" presStyleCnt="1">
        <dgm:presLayoutVars>
          <dgm:chPref val="3"/>
        </dgm:presLayoutVars>
      </dgm:prSet>
      <dgm:spPr/>
    </dgm:pt>
    <dgm:pt modelId="{A06957E3-F4A6-4281-BAD3-3EAF07B91AB1}" type="pres">
      <dgm:prSet presAssocID="{3178C202-B9D5-4505-A729-06BE2094C22A}" presName="level2hierChild" presStyleCnt="0"/>
      <dgm:spPr/>
    </dgm:pt>
    <dgm:pt modelId="{E9D3B810-8689-4CFF-9F57-10189C3539C1}" type="pres">
      <dgm:prSet presAssocID="{4B903D69-8A1B-48D4-A223-1C8580D95182}" presName="conn2-1" presStyleLbl="parChTrans1D2" presStyleIdx="0" presStyleCnt="2"/>
      <dgm:spPr/>
    </dgm:pt>
    <dgm:pt modelId="{3F0E10C1-AB89-4B11-8FC5-F80BAE4A0BAC}" type="pres">
      <dgm:prSet presAssocID="{4B903D69-8A1B-48D4-A223-1C8580D95182}" presName="connTx" presStyleLbl="parChTrans1D2" presStyleIdx="0" presStyleCnt="2"/>
      <dgm:spPr/>
    </dgm:pt>
    <dgm:pt modelId="{7F738627-5AE6-471B-A658-8E217958D01C}" type="pres">
      <dgm:prSet presAssocID="{A166EDBF-D3E8-4B04-8FAA-3849685DD0C5}" presName="root2" presStyleCnt="0"/>
      <dgm:spPr/>
    </dgm:pt>
    <dgm:pt modelId="{AC82D257-8C7F-426B-9947-A11D9ED72811}" type="pres">
      <dgm:prSet presAssocID="{A166EDBF-D3E8-4B04-8FAA-3849685DD0C5}" presName="LevelTwoTextNode" presStyleLbl="node2" presStyleIdx="0" presStyleCnt="2">
        <dgm:presLayoutVars>
          <dgm:chPref val="3"/>
        </dgm:presLayoutVars>
      </dgm:prSet>
      <dgm:spPr/>
    </dgm:pt>
    <dgm:pt modelId="{BAEF07C5-D791-45D4-B3C2-7444E6281535}" type="pres">
      <dgm:prSet presAssocID="{A166EDBF-D3E8-4B04-8FAA-3849685DD0C5}" presName="level3hierChild" presStyleCnt="0"/>
      <dgm:spPr/>
    </dgm:pt>
    <dgm:pt modelId="{363D68A9-02F4-418B-9E4F-FAF1774E8B51}" type="pres">
      <dgm:prSet presAssocID="{175AB40B-F78C-490C-BEB3-5AD8931F43EA}" presName="conn2-1" presStyleLbl="parChTrans1D2" presStyleIdx="1" presStyleCnt="2"/>
      <dgm:spPr/>
    </dgm:pt>
    <dgm:pt modelId="{F81E8BA0-867B-48A2-9286-EBA36BD05AB0}" type="pres">
      <dgm:prSet presAssocID="{175AB40B-F78C-490C-BEB3-5AD8931F43EA}" presName="connTx" presStyleLbl="parChTrans1D2" presStyleIdx="1" presStyleCnt="2"/>
      <dgm:spPr/>
    </dgm:pt>
    <dgm:pt modelId="{5A97F7F8-DD2F-4CB8-A034-43EBFCC8CE4D}" type="pres">
      <dgm:prSet presAssocID="{919D4359-3D25-4DAD-823B-DA55FD2A7C38}" presName="root2" presStyleCnt="0"/>
      <dgm:spPr/>
    </dgm:pt>
    <dgm:pt modelId="{DDC95E3F-5371-46EE-B9AE-E66901B29993}" type="pres">
      <dgm:prSet presAssocID="{919D4359-3D25-4DAD-823B-DA55FD2A7C38}" presName="LevelTwoTextNode" presStyleLbl="node2" presStyleIdx="1" presStyleCnt="2">
        <dgm:presLayoutVars>
          <dgm:chPref val="3"/>
        </dgm:presLayoutVars>
      </dgm:prSet>
      <dgm:spPr/>
    </dgm:pt>
    <dgm:pt modelId="{3C3AC7F5-767C-4B11-A06B-4A9A3F85A650}" type="pres">
      <dgm:prSet presAssocID="{919D4359-3D25-4DAD-823B-DA55FD2A7C38}" presName="level3hierChild" presStyleCnt="0"/>
      <dgm:spPr/>
    </dgm:pt>
  </dgm:ptLst>
  <dgm:cxnLst>
    <dgm:cxn modelId="{6F15680B-FE78-4A89-809D-C43AC391DDFA}" type="presOf" srcId="{3B8A96A2-9A65-4267-AD43-D0AE974E341A}" destId="{24A0DC3E-7EC6-4EE7-8270-7DBCE441FE56}" srcOrd="0" destOrd="0" presId="urn:microsoft.com/office/officeart/2005/8/layout/hierarchy2"/>
    <dgm:cxn modelId="{0C87F83C-86CD-4CAD-9176-AC70D4FED54A}" type="presOf" srcId="{4B903D69-8A1B-48D4-A223-1C8580D95182}" destId="{3F0E10C1-AB89-4B11-8FC5-F80BAE4A0BAC}" srcOrd="1" destOrd="0" presId="urn:microsoft.com/office/officeart/2005/8/layout/hierarchy2"/>
    <dgm:cxn modelId="{AF507A6C-AD0E-4763-9058-F7232F2321B0}" type="presOf" srcId="{3178C202-B9D5-4505-A729-06BE2094C22A}" destId="{26D60A65-0564-4E8F-9D29-9579598FE448}" srcOrd="0" destOrd="0" presId="urn:microsoft.com/office/officeart/2005/8/layout/hierarchy2"/>
    <dgm:cxn modelId="{30C43551-4533-46A1-BA5A-101A0B49D9F1}" srcId="{3178C202-B9D5-4505-A729-06BE2094C22A}" destId="{919D4359-3D25-4DAD-823B-DA55FD2A7C38}" srcOrd="1" destOrd="0" parTransId="{175AB40B-F78C-490C-BEB3-5AD8931F43EA}" sibTransId="{47686CBC-197D-4166-888C-47CE146AF80C}"/>
    <dgm:cxn modelId="{0DD3AE7E-E923-4F55-AB2E-DBAFC1F91974}" type="presOf" srcId="{175AB40B-F78C-490C-BEB3-5AD8931F43EA}" destId="{F81E8BA0-867B-48A2-9286-EBA36BD05AB0}" srcOrd="1" destOrd="0" presId="urn:microsoft.com/office/officeart/2005/8/layout/hierarchy2"/>
    <dgm:cxn modelId="{7AD410BE-A157-44E3-98D6-DD208FDC54EF}" type="presOf" srcId="{A166EDBF-D3E8-4B04-8FAA-3849685DD0C5}" destId="{AC82D257-8C7F-426B-9947-A11D9ED72811}" srcOrd="0" destOrd="0" presId="urn:microsoft.com/office/officeart/2005/8/layout/hierarchy2"/>
    <dgm:cxn modelId="{C7126FC4-C1A4-40E1-A42C-5EBC4F8DC4B7}" type="presOf" srcId="{4B903D69-8A1B-48D4-A223-1C8580D95182}" destId="{E9D3B810-8689-4CFF-9F57-10189C3539C1}" srcOrd="0" destOrd="0" presId="urn:microsoft.com/office/officeart/2005/8/layout/hierarchy2"/>
    <dgm:cxn modelId="{AB807ED2-3438-40E7-AB59-869688A04827}" type="presOf" srcId="{175AB40B-F78C-490C-BEB3-5AD8931F43EA}" destId="{363D68A9-02F4-418B-9E4F-FAF1774E8B51}" srcOrd="0" destOrd="0" presId="urn:microsoft.com/office/officeart/2005/8/layout/hierarchy2"/>
    <dgm:cxn modelId="{C7C479D8-37CB-4D21-817B-617504EA5C2A}" type="presOf" srcId="{919D4359-3D25-4DAD-823B-DA55FD2A7C38}" destId="{DDC95E3F-5371-46EE-B9AE-E66901B29993}" srcOrd="0" destOrd="0" presId="urn:microsoft.com/office/officeart/2005/8/layout/hierarchy2"/>
    <dgm:cxn modelId="{E31937E4-2DB8-4844-8313-3F5ACF57D0B1}" srcId="{3B8A96A2-9A65-4267-AD43-D0AE974E341A}" destId="{3178C202-B9D5-4505-A729-06BE2094C22A}" srcOrd="0" destOrd="0" parTransId="{E46090E4-D960-4623-9A71-B8ABDBF58C8B}" sibTransId="{A7951D45-2F5E-40EF-8B41-586AC6C964C8}"/>
    <dgm:cxn modelId="{8CE4E3EB-3BC5-49B8-B248-4F8248ECB55F}" srcId="{3178C202-B9D5-4505-A729-06BE2094C22A}" destId="{A166EDBF-D3E8-4B04-8FAA-3849685DD0C5}" srcOrd="0" destOrd="0" parTransId="{4B903D69-8A1B-48D4-A223-1C8580D95182}" sibTransId="{28D80A2E-5BFB-40AE-8BC9-3781EB0B8BAD}"/>
    <dgm:cxn modelId="{656057F3-2D61-44BB-AB1A-9634CBF647EE}" type="presParOf" srcId="{24A0DC3E-7EC6-4EE7-8270-7DBCE441FE56}" destId="{3ED0089D-A2B6-4F48-A99B-942A29C16B08}" srcOrd="0" destOrd="0" presId="urn:microsoft.com/office/officeart/2005/8/layout/hierarchy2"/>
    <dgm:cxn modelId="{3C509EAA-B4A8-43ED-9E23-2C00BF2E20C3}" type="presParOf" srcId="{3ED0089D-A2B6-4F48-A99B-942A29C16B08}" destId="{26D60A65-0564-4E8F-9D29-9579598FE448}" srcOrd="0" destOrd="0" presId="urn:microsoft.com/office/officeart/2005/8/layout/hierarchy2"/>
    <dgm:cxn modelId="{470FB606-4327-4962-B9E8-C41A1BD1A364}" type="presParOf" srcId="{3ED0089D-A2B6-4F48-A99B-942A29C16B08}" destId="{A06957E3-F4A6-4281-BAD3-3EAF07B91AB1}" srcOrd="1" destOrd="0" presId="urn:microsoft.com/office/officeart/2005/8/layout/hierarchy2"/>
    <dgm:cxn modelId="{C33E12D0-CEBF-46ED-9690-44347C405D66}" type="presParOf" srcId="{A06957E3-F4A6-4281-BAD3-3EAF07B91AB1}" destId="{E9D3B810-8689-4CFF-9F57-10189C3539C1}" srcOrd="0" destOrd="0" presId="urn:microsoft.com/office/officeart/2005/8/layout/hierarchy2"/>
    <dgm:cxn modelId="{2C2D9F64-B572-40D9-A960-3F03470C1252}" type="presParOf" srcId="{E9D3B810-8689-4CFF-9F57-10189C3539C1}" destId="{3F0E10C1-AB89-4B11-8FC5-F80BAE4A0BAC}" srcOrd="0" destOrd="0" presId="urn:microsoft.com/office/officeart/2005/8/layout/hierarchy2"/>
    <dgm:cxn modelId="{6CBB3674-FE73-47B0-81DA-F51EEA4D9BE6}" type="presParOf" srcId="{A06957E3-F4A6-4281-BAD3-3EAF07B91AB1}" destId="{7F738627-5AE6-471B-A658-8E217958D01C}" srcOrd="1" destOrd="0" presId="urn:microsoft.com/office/officeart/2005/8/layout/hierarchy2"/>
    <dgm:cxn modelId="{B3F50E12-E4EF-4A12-B243-46D4FFD68D6A}" type="presParOf" srcId="{7F738627-5AE6-471B-A658-8E217958D01C}" destId="{AC82D257-8C7F-426B-9947-A11D9ED72811}" srcOrd="0" destOrd="0" presId="urn:microsoft.com/office/officeart/2005/8/layout/hierarchy2"/>
    <dgm:cxn modelId="{82270ABF-926A-4C44-B48D-3C6C7989ABED}" type="presParOf" srcId="{7F738627-5AE6-471B-A658-8E217958D01C}" destId="{BAEF07C5-D791-45D4-B3C2-7444E6281535}" srcOrd="1" destOrd="0" presId="urn:microsoft.com/office/officeart/2005/8/layout/hierarchy2"/>
    <dgm:cxn modelId="{0981E265-F7E1-4F16-A388-F37851DBF1E9}" type="presParOf" srcId="{A06957E3-F4A6-4281-BAD3-3EAF07B91AB1}" destId="{363D68A9-02F4-418B-9E4F-FAF1774E8B51}" srcOrd="2" destOrd="0" presId="urn:microsoft.com/office/officeart/2005/8/layout/hierarchy2"/>
    <dgm:cxn modelId="{48C6B89B-FA88-4D68-86EF-F9392917E2EB}" type="presParOf" srcId="{363D68A9-02F4-418B-9E4F-FAF1774E8B51}" destId="{F81E8BA0-867B-48A2-9286-EBA36BD05AB0}" srcOrd="0" destOrd="0" presId="urn:microsoft.com/office/officeart/2005/8/layout/hierarchy2"/>
    <dgm:cxn modelId="{3285294A-E21F-4A40-9968-A72B319FC41D}" type="presParOf" srcId="{A06957E3-F4A6-4281-BAD3-3EAF07B91AB1}" destId="{5A97F7F8-DD2F-4CB8-A034-43EBFCC8CE4D}" srcOrd="3" destOrd="0" presId="urn:microsoft.com/office/officeart/2005/8/layout/hierarchy2"/>
    <dgm:cxn modelId="{60B7086B-D26E-4881-8FB8-91500B97B980}" type="presParOf" srcId="{5A97F7F8-DD2F-4CB8-A034-43EBFCC8CE4D}" destId="{DDC95E3F-5371-46EE-B9AE-E66901B29993}" srcOrd="0" destOrd="0" presId="urn:microsoft.com/office/officeart/2005/8/layout/hierarchy2"/>
    <dgm:cxn modelId="{4A2338C8-14FA-46FE-8523-E8CD1144A493}" type="presParOf" srcId="{5A97F7F8-DD2F-4CB8-A034-43EBFCC8CE4D}" destId="{3C3AC7F5-767C-4B11-A06B-4A9A3F85A65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8A96A2-9A65-4267-AD43-D0AE974E341A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178C202-B9D5-4505-A729-06BE2094C22A}">
      <dgm:prSet phldrT="[Text]" custT="1"/>
      <dgm:spPr/>
      <dgm:t>
        <a:bodyPr/>
        <a:lstStyle/>
        <a:p>
          <a:r>
            <a:rPr lang="en-GB" sz="2000" b="1" dirty="0">
              <a:solidFill>
                <a:srgbClr val="FF0000"/>
              </a:solidFill>
              <a:latin typeface="Century Gothic" panose="020B0502020202020204" pitchFamily="34" charset="0"/>
            </a:rPr>
            <a:t>0.32</a:t>
          </a:r>
        </a:p>
      </dgm:t>
    </dgm:pt>
    <dgm:pt modelId="{E46090E4-D960-4623-9A71-B8ABDBF58C8B}" type="parTrans" cxnId="{E31937E4-2DB8-4844-8313-3F5ACF57D0B1}">
      <dgm:prSet/>
      <dgm:spPr/>
      <dgm:t>
        <a:bodyPr/>
        <a:lstStyle/>
        <a:p>
          <a:endParaRPr lang="en-GB"/>
        </a:p>
      </dgm:t>
    </dgm:pt>
    <dgm:pt modelId="{A7951D45-2F5E-40EF-8B41-586AC6C964C8}" type="sibTrans" cxnId="{E31937E4-2DB8-4844-8313-3F5ACF57D0B1}">
      <dgm:prSet/>
      <dgm:spPr/>
      <dgm:t>
        <a:bodyPr/>
        <a:lstStyle/>
        <a:p>
          <a:endParaRPr lang="en-GB"/>
        </a:p>
      </dgm:t>
    </dgm:pt>
    <dgm:pt modelId="{A166EDBF-D3E8-4B04-8FAA-3849685DD0C5}">
      <dgm:prSet phldrT="[Text]" custT="1"/>
      <dgm:spPr/>
      <dgm:t>
        <a:bodyPr/>
        <a:lstStyle/>
        <a:p>
          <a:r>
            <a:rPr lang="en-GB" sz="2000" b="1" dirty="0">
              <a:solidFill>
                <a:srgbClr val="FF0000"/>
              </a:solidFill>
              <a:latin typeface="Century Gothic" panose="020B0502020202020204" pitchFamily="34" charset="0"/>
            </a:rPr>
            <a:t>0.3</a:t>
          </a:r>
        </a:p>
      </dgm:t>
    </dgm:pt>
    <dgm:pt modelId="{4B903D69-8A1B-48D4-A223-1C8580D95182}" type="parTrans" cxnId="{8CE4E3EB-3BC5-49B8-B248-4F8248ECB55F}">
      <dgm:prSet/>
      <dgm:spPr/>
      <dgm:t>
        <a:bodyPr/>
        <a:lstStyle/>
        <a:p>
          <a:endParaRPr lang="en-GB"/>
        </a:p>
      </dgm:t>
    </dgm:pt>
    <dgm:pt modelId="{28D80A2E-5BFB-40AE-8BC9-3781EB0B8BAD}" type="sibTrans" cxnId="{8CE4E3EB-3BC5-49B8-B248-4F8248ECB55F}">
      <dgm:prSet/>
      <dgm:spPr/>
      <dgm:t>
        <a:bodyPr/>
        <a:lstStyle/>
        <a:p>
          <a:endParaRPr lang="en-GB"/>
        </a:p>
      </dgm:t>
    </dgm:pt>
    <dgm:pt modelId="{919D4359-3D25-4DAD-823B-DA55FD2A7C38}">
      <dgm:prSet phldrT="[Text]" custT="1"/>
      <dgm:spPr/>
      <dgm:t>
        <a:bodyPr/>
        <a:lstStyle/>
        <a:p>
          <a:r>
            <a:rPr lang="en-GB" sz="2000" b="1" dirty="0">
              <a:solidFill>
                <a:srgbClr val="FF0000"/>
              </a:solidFill>
              <a:latin typeface="Century Gothic" panose="020B0502020202020204" pitchFamily="34" charset="0"/>
            </a:rPr>
            <a:t>0.02</a:t>
          </a:r>
        </a:p>
      </dgm:t>
    </dgm:pt>
    <dgm:pt modelId="{175AB40B-F78C-490C-BEB3-5AD8931F43EA}" type="parTrans" cxnId="{30C43551-4533-46A1-BA5A-101A0B49D9F1}">
      <dgm:prSet/>
      <dgm:spPr/>
      <dgm:t>
        <a:bodyPr/>
        <a:lstStyle/>
        <a:p>
          <a:endParaRPr lang="en-GB"/>
        </a:p>
      </dgm:t>
    </dgm:pt>
    <dgm:pt modelId="{47686CBC-197D-4166-888C-47CE146AF80C}" type="sibTrans" cxnId="{30C43551-4533-46A1-BA5A-101A0B49D9F1}">
      <dgm:prSet/>
      <dgm:spPr/>
      <dgm:t>
        <a:bodyPr/>
        <a:lstStyle/>
        <a:p>
          <a:endParaRPr lang="en-GB"/>
        </a:p>
      </dgm:t>
    </dgm:pt>
    <dgm:pt modelId="{24A0DC3E-7EC6-4EE7-8270-7DBCE441FE56}" type="pres">
      <dgm:prSet presAssocID="{3B8A96A2-9A65-4267-AD43-D0AE974E341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ED0089D-A2B6-4F48-A99B-942A29C16B08}" type="pres">
      <dgm:prSet presAssocID="{3178C202-B9D5-4505-A729-06BE2094C22A}" presName="root1" presStyleCnt="0"/>
      <dgm:spPr/>
    </dgm:pt>
    <dgm:pt modelId="{26D60A65-0564-4E8F-9D29-9579598FE448}" type="pres">
      <dgm:prSet presAssocID="{3178C202-B9D5-4505-A729-06BE2094C22A}" presName="LevelOneTextNode" presStyleLbl="node0" presStyleIdx="0" presStyleCnt="1">
        <dgm:presLayoutVars>
          <dgm:chPref val="3"/>
        </dgm:presLayoutVars>
      </dgm:prSet>
      <dgm:spPr/>
    </dgm:pt>
    <dgm:pt modelId="{A06957E3-F4A6-4281-BAD3-3EAF07B91AB1}" type="pres">
      <dgm:prSet presAssocID="{3178C202-B9D5-4505-A729-06BE2094C22A}" presName="level2hierChild" presStyleCnt="0"/>
      <dgm:spPr/>
    </dgm:pt>
    <dgm:pt modelId="{E9D3B810-8689-4CFF-9F57-10189C3539C1}" type="pres">
      <dgm:prSet presAssocID="{4B903D69-8A1B-48D4-A223-1C8580D95182}" presName="conn2-1" presStyleLbl="parChTrans1D2" presStyleIdx="0" presStyleCnt="2"/>
      <dgm:spPr/>
    </dgm:pt>
    <dgm:pt modelId="{3F0E10C1-AB89-4B11-8FC5-F80BAE4A0BAC}" type="pres">
      <dgm:prSet presAssocID="{4B903D69-8A1B-48D4-A223-1C8580D95182}" presName="connTx" presStyleLbl="parChTrans1D2" presStyleIdx="0" presStyleCnt="2"/>
      <dgm:spPr/>
    </dgm:pt>
    <dgm:pt modelId="{7F738627-5AE6-471B-A658-8E217958D01C}" type="pres">
      <dgm:prSet presAssocID="{A166EDBF-D3E8-4B04-8FAA-3849685DD0C5}" presName="root2" presStyleCnt="0"/>
      <dgm:spPr/>
    </dgm:pt>
    <dgm:pt modelId="{AC82D257-8C7F-426B-9947-A11D9ED72811}" type="pres">
      <dgm:prSet presAssocID="{A166EDBF-D3E8-4B04-8FAA-3849685DD0C5}" presName="LevelTwoTextNode" presStyleLbl="node2" presStyleIdx="0" presStyleCnt="2">
        <dgm:presLayoutVars>
          <dgm:chPref val="3"/>
        </dgm:presLayoutVars>
      </dgm:prSet>
      <dgm:spPr/>
    </dgm:pt>
    <dgm:pt modelId="{BAEF07C5-D791-45D4-B3C2-7444E6281535}" type="pres">
      <dgm:prSet presAssocID="{A166EDBF-D3E8-4B04-8FAA-3849685DD0C5}" presName="level3hierChild" presStyleCnt="0"/>
      <dgm:spPr/>
    </dgm:pt>
    <dgm:pt modelId="{363D68A9-02F4-418B-9E4F-FAF1774E8B51}" type="pres">
      <dgm:prSet presAssocID="{175AB40B-F78C-490C-BEB3-5AD8931F43EA}" presName="conn2-1" presStyleLbl="parChTrans1D2" presStyleIdx="1" presStyleCnt="2"/>
      <dgm:spPr/>
    </dgm:pt>
    <dgm:pt modelId="{F81E8BA0-867B-48A2-9286-EBA36BD05AB0}" type="pres">
      <dgm:prSet presAssocID="{175AB40B-F78C-490C-BEB3-5AD8931F43EA}" presName="connTx" presStyleLbl="parChTrans1D2" presStyleIdx="1" presStyleCnt="2"/>
      <dgm:spPr/>
    </dgm:pt>
    <dgm:pt modelId="{5A97F7F8-DD2F-4CB8-A034-43EBFCC8CE4D}" type="pres">
      <dgm:prSet presAssocID="{919D4359-3D25-4DAD-823B-DA55FD2A7C38}" presName="root2" presStyleCnt="0"/>
      <dgm:spPr/>
    </dgm:pt>
    <dgm:pt modelId="{DDC95E3F-5371-46EE-B9AE-E66901B29993}" type="pres">
      <dgm:prSet presAssocID="{919D4359-3D25-4DAD-823B-DA55FD2A7C38}" presName="LevelTwoTextNode" presStyleLbl="node2" presStyleIdx="1" presStyleCnt="2">
        <dgm:presLayoutVars>
          <dgm:chPref val="3"/>
        </dgm:presLayoutVars>
      </dgm:prSet>
      <dgm:spPr/>
    </dgm:pt>
    <dgm:pt modelId="{3C3AC7F5-767C-4B11-A06B-4A9A3F85A650}" type="pres">
      <dgm:prSet presAssocID="{919D4359-3D25-4DAD-823B-DA55FD2A7C38}" presName="level3hierChild" presStyleCnt="0"/>
      <dgm:spPr/>
    </dgm:pt>
  </dgm:ptLst>
  <dgm:cxnLst>
    <dgm:cxn modelId="{6F15680B-FE78-4A89-809D-C43AC391DDFA}" type="presOf" srcId="{3B8A96A2-9A65-4267-AD43-D0AE974E341A}" destId="{24A0DC3E-7EC6-4EE7-8270-7DBCE441FE56}" srcOrd="0" destOrd="0" presId="urn:microsoft.com/office/officeart/2005/8/layout/hierarchy2"/>
    <dgm:cxn modelId="{0C87F83C-86CD-4CAD-9176-AC70D4FED54A}" type="presOf" srcId="{4B903D69-8A1B-48D4-A223-1C8580D95182}" destId="{3F0E10C1-AB89-4B11-8FC5-F80BAE4A0BAC}" srcOrd="1" destOrd="0" presId="urn:microsoft.com/office/officeart/2005/8/layout/hierarchy2"/>
    <dgm:cxn modelId="{AF507A6C-AD0E-4763-9058-F7232F2321B0}" type="presOf" srcId="{3178C202-B9D5-4505-A729-06BE2094C22A}" destId="{26D60A65-0564-4E8F-9D29-9579598FE448}" srcOrd="0" destOrd="0" presId="urn:microsoft.com/office/officeart/2005/8/layout/hierarchy2"/>
    <dgm:cxn modelId="{30C43551-4533-46A1-BA5A-101A0B49D9F1}" srcId="{3178C202-B9D5-4505-A729-06BE2094C22A}" destId="{919D4359-3D25-4DAD-823B-DA55FD2A7C38}" srcOrd="1" destOrd="0" parTransId="{175AB40B-F78C-490C-BEB3-5AD8931F43EA}" sibTransId="{47686CBC-197D-4166-888C-47CE146AF80C}"/>
    <dgm:cxn modelId="{0DD3AE7E-E923-4F55-AB2E-DBAFC1F91974}" type="presOf" srcId="{175AB40B-F78C-490C-BEB3-5AD8931F43EA}" destId="{F81E8BA0-867B-48A2-9286-EBA36BD05AB0}" srcOrd="1" destOrd="0" presId="urn:microsoft.com/office/officeart/2005/8/layout/hierarchy2"/>
    <dgm:cxn modelId="{7AD410BE-A157-44E3-98D6-DD208FDC54EF}" type="presOf" srcId="{A166EDBF-D3E8-4B04-8FAA-3849685DD0C5}" destId="{AC82D257-8C7F-426B-9947-A11D9ED72811}" srcOrd="0" destOrd="0" presId="urn:microsoft.com/office/officeart/2005/8/layout/hierarchy2"/>
    <dgm:cxn modelId="{C7126FC4-C1A4-40E1-A42C-5EBC4F8DC4B7}" type="presOf" srcId="{4B903D69-8A1B-48D4-A223-1C8580D95182}" destId="{E9D3B810-8689-4CFF-9F57-10189C3539C1}" srcOrd="0" destOrd="0" presId="urn:microsoft.com/office/officeart/2005/8/layout/hierarchy2"/>
    <dgm:cxn modelId="{AB807ED2-3438-40E7-AB59-869688A04827}" type="presOf" srcId="{175AB40B-F78C-490C-BEB3-5AD8931F43EA}" destId="{363D68A9-02F4-418B-9E4F-FAF1774E8B51}" srcOrd="0" destOrd="0" presId="urn:microsoft.com/office/officeart/2005/8/layout/hierarchy2"/>
    <dgm:cxn modelId="{C7C479D8-37CB-4D21-817B-617504EA5C2A}" type="presOf" srcId="{919D4359-3D25-4DAD-823B-DA55FD2A7C38}" destId="{DDC95E3F-5371-46EE-B9AE-E66901B29993}" srcOrd="0" destOrd="0" presId="urn:microsoft.com/office/officeart/2005/8/layout/hierarchy2"/>
    <dgm:cxn modelId="{E31937E4-2DB8-4844-8313-3F5ACF57D0B1}" srcId="{3B8A96A2-9A65-4267-AD43-D0AE974E341A}" destId="{3178C202-B9D5-4505-A729-06BE2094C22A}" srcOrd="0" destOrd="0" parTransId="{E46090E4-D960-4623-9A71-B8ABDBF58C8B}" sibTransId="{A7951D45-2F5E-40EF-8B41-586AC6C964C8}"/>
    <dgm:cxn modelId="{8CE4E3EB-3BC5-49B8-B248-4F8248ECB55F}" srcId="{3178C202-B9D5-4505-A729-06BE2094C22A}" destId="{A166EDBF-D3E8-4B04-8FAA-3849685DD0C5}" srcOrd="0" destOrd="0" parTransId="{4B903D69-8A1B-48D4-A223-1C8580D95182}" sibTransId="{28D80A2E-5BFB-40AE-8BC9-3781EB0B8BAD}"/>
    <dgm:cxn modelId="{656057F3-2D61-44BB-AB1A-9634CBF647EE}" type="presParOf" srcId="{24A0DC3E-7EC6-4EE7-8270-7DBCE441FE56}" destId="{3ED0089D-A2B6-4F48-A99B-942A29C16B08}" srcOrd="0" destOrd="0" presId="urn:microsoft.com/office/officeart/2005/8/layout/hierarchy2"/>
    <dgm:cxn modelId="{3C509EAA-B4A8-43ED-9E23-2C00BF2E20C3}" type="presParOf" srcId="{3ED0089D-A2B6-4F48-A99B-942A29C16B08}" destId="{26D60A65-0564-4E8F-9D29-9579598FE448}" srcOrd="0" destOrd="0" presId="urn:microsoft.com/office/officeart/2005/8/layout/hierarchy2"/>
    <dgm:cxn modelId="{470FB606-4327-4962-B9E8-C41A1BD1A364}" type="presParOf" srcId="{3ED0089D-A2B6-4F48-A99B-942A29C16B08}" destId="{A06957E3-F4A6-4281-BAD3-3EAF07B91AB1}" srcOrd="1" destOrd="0" presId="urn:microsoft.com/office/officeart/2005/8/layout/hierarchy2"/>
    <dgm:cxn modelId="{C33E12D0-CEBF-46ED-9690-44347C405D66}" type="presParOf" srcId="{A06957E3-F4A6-4281-BAD3-3EAF07B91AB1}" destId="{E9D3B810-8689-4CFF-9F57-10189C3539C1}" srcOrd="0" destOrd="0" presId="urn:microsoft.com/office/officeart/2005/8/layout/hierarchy2"/>
    <dgm:cxn modelId="{2C2D9F64-B572-40D9-A960-3F03470C1252}" type="presParOf" srcId="{E9D3B810-8689-4CFF-9F57-10189C3539C1}" destId="{3F0E10C1-AB89-4B11-8FC5-F80BAE4A0BAC}" srcOrd="0" destOrd="0" presId="urn:microsoft.com/office/officeart/2005/8/layout/hierarchy2"/>
    <dgm:cxn modelId="{6CBB3674-FE73-47B0-81DA-F51EEA4D9BE6}" type="presParOf" srcId="{A06957E3-F4A6-4281-BAD3-3EAF07B91AB1}" destId="{7F738627-5AE6-471B-A658-8E217958D01C}" srcOrd="1" destOrd="0" presId="urn:microsoft.com/office/officeart/2005/8/layout/hierarchy2"/>
    <dgm:cxn modelId="{B3F50E12-E4EF-4A12-B243-46D4FFD68D6A}" type="presParOf" srcId="{7F738627-5AE6-471B-A658-8E217958D01C}" destId="{AC82D257-8C7F-426B-9947-A11D9ED72811}" srcOrd="0" destOrd="0" presId="urn:microsoft.com/office/officeart/2005/8/layout/hierarchy2"/>
    <dgm:cxn modelId="{82270ABF-926A-4C44-B48D-3C6C7989ABED}" type="presParOf" srcId="{7F738627-5AE6-471B-A658-8E217958D01C}" destId="{BAEF07C5-D791-45D4-B3C2-7444E6281535}" srcOrd="1" destOrd="0" presId="urn:microsoft.com/office/officeart/2005/8/layout/hierarchy2"/>
    <dgm:cxn modelId="{0981E265-F7E1-4F16-A388-F37851DBF1E9}" type="presParOf" srcId="{A06957E3-F4A6-4281-BAD3-3EAF07B91AB1}" destId="{363D68A9-02F4-418B-9E4F-FAF1774E8B51}" srcOrd="2" destOrd="0" presId="urn:microsoft.com/office/officeart/2005/8/layout/hierarchy2"/>
    <dgm:cxn modelId="{48C6B89B-FA88-4D68-86EF-F9392917E2EB}" type="presParOf" srcId="{363D68A9-02F4-418B-9E4F-FAF1774E8B51}" destId="{F81E8BA0-867B-48A2-9286-EBA36BD05AB0}" srcOrd="0" destOrd="0" presId="urn:microsoft.com/office/officeart/2005/8/layout/hierarchy2"/>
    <dgm:cxn modelId="{3285294A-E21F-4A40-9968-A72B319FC41D}" type="presParOf" srcId="{A06957E3-F4A6-4281-BAD3-3EAF07B91AB1}" destId="{5A97F7F8-DD2F-4CB8-A034-43EBFCC8CE4D}" srcOrd="3" destOrd="0" presId="urn:microsoft.com/office/officeart/2005/8/layout/hierarchy2"/>
    <dgm:cxn modelId="{60B7086B-D26E-4881-8FB8-91500B97B980}" type="presParOf" srcId="{5A97F7F8-DD2F-4CB8-A034-43EBFCC8CE4D}" destId="{DDC95E3F-5371-46EE-B9AE-E66901B29993}" srcOrd="0" destOrd="0" presId="urn:microsoft.com/office/officeart/2005/8/layout/hierarchy2"/>
    <dgm:cxn modelId="{4A2338C8-14FA-46FE-8523-E8CD1144A493}" type="presParOf" srcId="{5A97F7F8-DD2F-4CB8-A034-43EBFCC8CE4D}" destId="{3C3AC7F5-767C-4B11-A06B-4A9A3F85A65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D60A65-0564-4E8F-9D29-9579598FE448}">
      <dsp:nvSpPr>
        <dsp:cNvPr id="0" name=""/>
        <dsp:cNvSpPr/>
      </dsp:nvSpPr>
      <dsp:spPr>
        <a:xfrm>
          <a:off x="2582" y="806882"/>
          <a:ext cx="1378729" cy="6893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solidFill>
                <a:schemeClr val="tx1"/>
              </a:solidFill>
              <a:latin typeface="Century Gothic" panose="020B0502020202020204" pitchFamily="34" charset="0"/>
            </a:rPr>
            <a:t>0.32</a:t>
          </a:r>
        </a:p>
      </dsp:txBody>
      <dsp:txXfrm>
        <a:off x="22773" y="827073"/>
        <a:ext cx="1338347" cy="648982"/>
      </dsp:txXfrm>
    </dsp:sp>
    <dsp:sp modelId="{E9D3B810-8689-4CFF-9F57-10189C3539C1}">
      <dsp:nvSpPr>
        <dsp:cNvPr id="0" name=""/>
        <dsp:cNvSpPr/>
      </dsp:nvSpPr>
      <dsp:spPr>
        <a:xfrm rot="19457599">
          <a:off x="1317475" y="926434"/>
          <a:ext cx="679164" cy="53876"/>
        </a:xfrm>
        <a:custGeom>
          <a:avLst/>
          <a:gdLst/>
          <a:ahLst/>
          <a:cxnLst/>
          <a:rect l="0" t="0" r="0" b="0"/>
          <a:pathLst>
            <a:path>
              <a:moveTo>
                <a:pt x="0" y="26938"/>
              </a:moveTo>
              <a:lnTo>
                <a:pt x="679164" y="269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1640078" y="936393"/>
        <a:ext cx="33958" cy="33958"/>
      </dsp:txXfrm>
    </dsp:sp>
    <dsp:sp modelId="{AC82D257-8C7F-426B-9947-A11D9ED72811}">
      <dsp:nvSpPr>
        <dsp:cNvPr id="0" name=""/>
        <dsp:cNvSpPr/>
      </dsp:nvSpPr>
      <dsp:spPr>
        <a:xfrm>
          <a:off x="1932803" y="410498"/>
          <a:ext cx="1378729" cy="6893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solidFill>
                <a:schemeClr val="tx1"/>
              </a:solidFill>
              <a:latin typeface="Century Gothic" panose="020B0502020202020204" pitchFamily="34" charset="0"/>
            </a:rPr>
            <a:t>0.3</a:t>
          </a:r>
        </a:p>
      </dsp:txBody>
      <dsp:txXfrm>
        <a:off x="1952994" y="430689"/>
        <a:ext cx="1338347" cy="648982"/>
      </dsp:txXfrm>
    </dsp:sp>
    <dsp:sp modelId="{363D68A9-02F4-418B-9E4F-FAF1774E8B51}">
      <dsp:nvSpPr>
        <dsp:cNvPr id="0" name=""/>
        <dsp:cNvSpPr/>
      </dsp:nvSpPr>
      <dsp:spPr>
        <a:xfrm rot="2142401">
          <a:off x="1317475" y="1322818"/>
          <a:ext cx="679164" cy="53876"/>
        </a:xfrm>
        <a:custGeom>
          <a:avLst/>
          <a:gdLst/>
          <a:ahLst/>
          <a:cxnLst/>
          <a:rect l="0" t="0" r="0" b="0"/>
          <a:pathLst>
            <a:path>
              <a:moveTo>
                <a:pt x="0" y="26938"/>
              </a:moveTo>
              <a:lnTo>
                <a:pt x="679164" y="269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1640078" y="1332778"/>
        <a:ext cx="33958" cy="33958"/>
      </dsp:txXfrm>
    </dsp:sp>
    <dsp:sp modelId="{DDC95E3F-5371-46EE-B9AE-E66901B29993}">
      <dsp:nvSpPr>
        <dsp:cNvPr id="0" name=""/>
        <dsp:cNvSpPr/>
      </dsp:nvSpPr>
      <dsp:spPr>
        <a:xfrm>
          <a:off x="1932803" y="1203267"/>
          <a:ext cx="1378729" cy="6893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solidFill>
                <a:schemeClr val="tx1"/>
              </a:solidFill>
              <a:latin typeface="Century Gothic" panose="020B0502020202020204" pitchFamily="34" charset="0"/>
            </a:rPr>
            <a:t>0.02</a:t>
          </a:r>
        </a:p>
      </dsp:txBody>
      <dsp:txXfrm>
        <a:off x="1952994" y="1223458"/>
        <a:ext cx="1338347" cy="6489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D60A65-0564-4E8F-9D29-9579598FE448}">
      <dsp:nvSpPr>
        <dsp:cNvPr id="0" name=""/>
        <dsp:cNvSpPr/>
      </dsp:nvSpPr>
      <dsp:spPr>
        <a:xfrm>
          <a:off x="2582" y="806882"/>
          <a:ext cx="1378729" cy="6893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solidFill>
                <a:srgbClr val="FF0000"/>
              </a:solidFill>
              <a:latin typeface="Century Gothic" panose="020B0502020202020204" pitchFamily="34" charset="0"/>
            </a:rPr>
            <a:t>0.32</a:t>
          </a:r>
        </a:p>
      </dsp:txBody>
      <dsp:txXfrm>
        <a:off x="22773" y="827073"/>
        <a:ext cx="1338347" cy="648982"/>
      </dsp:txXfrm>
    </dsp:sp>
    <dsp:sp modelId="{E9D3B810-8689-4CFF-9F57-10189C3539C1}">
      <dsp:nvSpPr>
        <dsp:cNvPr id="0" name=""/>
        <dsp:cNvSpPr/>
      </dsp:nvSpPr>
      <dsp:spPr>
        <a:xfrm rot="19457599">
          <a:off x="1317475" y="926434"/>
          <a:ext cx="679164" cy="53876"/>
        </a:xfrm>
        <a:custGeom>
          <a:avLst/>
          <a:gdLst/>
          <a:ahLst/>
          <a:cxnLst/>
          <a:rect l="0" t="0" r="0" b="0"/>
          <a:pathLst>
            <a:path>
              <a:moveTo>
                <a:pt x="0" y="26938"/>
              </a:moveTo>
              <a:lnTo>
                <a:pt x="679164" y="269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1640078" y="936393"/>
        <a:ext cx="33958" cy="33958"/>
      </dsp:txXfrm>
    </dsp:sp>
    <dsp:sp modelId="{AC82D257-8C7F-426B-9947-A11D9ED72811}">
      <dsp:nvSpPr>
        <dsp:cNvPr id="0" name=""/>
        <dsp:cNvSpPr/>
      </dsp:nvSpPr>
      <dsp:spPr>
        <a:xfrm>
          <a:off x="1932803" y="410498"/>
          <a:ext cx="1378729" cy="6893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solidFill>
                <a:srgbClr val="FF0000"/>
              </a:solidFill>
              <a:latin typeface="Century Gothic" panose="020B0502020202020204" pitchFamily="34" charset="0"/>
            </a:rPr>
            <a:t>0.3</a:t>
          </a:r>
        </a:p>
      </dsp:txBody>
      <dsp:txXfrm>
        <a:off x="1952994" y="430689"/>
        <a:ext cx="1338347" cy="648982"/>
      </dsp:txXfrm>
    </dsp:sp>
    <dsp:sp modelId="{363D68A9-02F4-418B-9E4F-FAF1774E8B51}">
      <dsp:nvSpPr>
        <dsp:cNvPr id="0" name=""/>
        <dsp:cNvSpPr/>
      </dsp:nvSpPr>
      <dsp:spPr>
        <a:xfrm rot="2142401">
          <a:off x="1317475" y="1322818"/>
          <a:ext cx="679164" cy="53876"/>
        </a:xfrm>
        <a:custGeom>
          <a:avLst/>
          <a:gdLst/>
          <a:ahLst/>
          <a:cxnLst/>
          <a:rect l="0" t="0" r="0" b="0"/>
          <a:pathLst>
            <a:path>
              <a:moveTo>
                <a:pt x="0" y="26938"/>
              </a:moveTo>
              <a:lnTo>
                <a:pt x="679164" y="269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1640078" y="1332778"/>
        <a:ext cx="33958" cy="33958"/>
      </dsp:txXfrm>
    </dsp:sp>
    <dsp:sp modelId="{DDC95E3F-5371-46EE-B9AE-E66901B29993}">
      <dsp:nvSpPr>
        <dsp:cNvPr id="0" name=""/>
        <dsp:cNvSpPr/>
      </dsp:nvSpPr>
      <dsp:spPr>
        <a:xfrm>
          <a:off x="1932803" y="1203267"/>
          <a:ext cx="1378729" cy="6893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solidFill>
                <a:srgbClr val="FF0000"/>
              </a:solidFill>
              <a:latin typeface="Century Gothic" panose="020B0502020202020204" pitchFamily="34" charset="0"/>
            </a:rPr>
            <a:t>0.02</a:t>
          </a:r>
        </a:p>
      </dsp:txBody>
      <dsp:txXfrm>
        <a:off x="1952994" y="1223458"/>
        <a:ext cx="1338347" cy="6489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3/4 – Spring Block 4 – Fractions and Decimals</a:t>
            </a: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12 </a:t>
            </a:r>
          </a:p>
          <a:p>
            <a:pPr algn="ctr"/>
            <a:endParaRPr lang="en-GB" sz="2000" b="1" u="sng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u="sng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23.04.20</a:t>
            </a:r>
            <a:endParaRPr lang="en-GB" sz="2000" b="1" u="sng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Year 4: I can divide 1 or 2-digits by 100</a:t>
            </a:r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504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these calculations.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9D6A39A-D02D-4066-A58A-FEC4B5F485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91137"/>
              </p:ext>
            </p:extLst>
          </p:nvPr>
        </p:nvGraphicFramePr>
        <p:xfrm>
          <a:off x="1314972" y="1717861"/>
          <a:ext cx="6514055" cy="30004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8416">
                  <a:extLst>
                    <a:ext uri="{9D8B030D-6E8A-4147-A177-3AD203B41FA5}">
                      <a16:colId xmlns:a16="http://schemas.microsoft.com/office/drawing/2014/main" val="3595412420"/>
                    </a:ext>
                  </a:extLst>
                </a:gridCol>
                <a:gridCol w="934684">
                  <a:extLst>
                    <a:ext uri="{9D8B030D-6E8A-4147-A177-3AD203B41FA5}">
                      <a16:colId xmlns:a16="http://schemas.microsoft.com/office/drawing/2014/main" val="14001047"/>
                    </a:ext>
                  </a:extLst>
                </a:gridCol>
                <a:gridCol w="1537705">
                  <a:extLst>
                    <a:ext uri="{9D8B030D-6E8A-4147-A177-3AD203B41FA5}">
                      <a16:colId xmlns:a16="http://schemas.microsoft.com/office/drawing/2014/main" val="2850480888"/>
                    </a:ext>
                  </a:extLst>
                </a:gridCol>
                <a:gridCol w="964834">
                  <a:extLst>
                    <a:ext uri="{9D8B030D-6E8A-4147-A177-3AD203B41FA5}">
                      <a16:colId xmlns:a16="http://schemas.microsoft.com/office/drawing/2014/main" val="3992763543"/>
                    </a:ext>
                  </a:extLst>
                </a:gridCol>
                <a:gridCol w="1538416">
                  <a:extLst>
                    <a:ext uri="{9D8B030D-6E8A-4147-A177-3AD203B41FA5}">
                      <a16:colId xmlns:a16="http://schemas.microsoft.com/office/drawing/2014/main" val="3158413509"/>
                    </a:ext>
                  </a:extLst>
                </a:gridCol>
              </a:tblGrid>
              <a:tr h="54115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59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÷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30663"/>
                  </a:ext>
                </a:extLst>
              </a:tr>
              <a:tr h="278605"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9942402"/>
                  </a:ext>
                </a:extLst>
              </a:tr>
              <a:tr h="541157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÷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73369965"/>
                  </a:ext>
                </a:extLst>
              </a:tr>
              <a:tr h="278605"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10207852"/>
                  </a:ext>
                </a:extLst>
              </a:tr>
              <a:tr h="54115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71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÷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11787"/>
                  </a:ext>
                </a:extLst>
              </a:tr>
              <a:tr h="278605"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41253647"/>
                  </a:ext>
                </a:extLst>
              </a:tr>
              <a:tr h="541157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÷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0597659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62D3AC1C-6D6B-4158-A13F-6DE10C669221}"/>
              </a:ext>
            </a:extLst>
          </p:cNvPr>
          <p:cNvSpPr txBox="1"/>
          <p:nvPr/>
        </p:nvSpPr>
        <p:spPr>
          <a:xfrm>
            <a:off x="8378366" y="5957904"/>
            <a:ext cx="49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493940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these calculations.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9D6A39A-D02D-4066-A58A-FEC4B5F485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103375"/>
              </p:ext>
            </p:extLst>
          </p:nvPr>
        </p:nvGraphicFramePr>
        <p:xfrm>
          <a:off x="1314972" y="1717861"/>
          <a:ext cx="6514055" cy="30004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8416">
                  <a:extLst>
                    <a:ext uri="{9D8B030D-6E8A-4147-A177-3AD203B41FA5}">
                      <a16:colId xmlns:a16="http://schemas.microsoft.com/office/drawing/2014/main" val="3595412420"/>
                    </a:ext>
                  </a:extLst>
                </a:gridCol>
                <a:gridCol w="934684">
                  <a:extLst>
                    <a:ext uri="{9D8B030D-6E8A-4147-A177-3AD203B41FA5}">
                      <a16:colId xmlns:a16="http://schemas.microsoft.com/office/drawing/2014/main" val="14001047"/>
                    </a:ext>
                  </a:extLst>
                </a:gridCol>
                <a:gridCol w="1537705">
                  <a:extLst>
                    <a:ext uri="{9D8B030D-6E8A-4147-A177-3AD203B41FA5}">
                      <a16:colId xmlns:a16="http://schemas.microsoft.com/office/drawing/2014/main" val="2850480888"/>
                    </a:ext>
                  </a:extLst>
                </a:gridCol>
                <a:gridCol w="964834">
                  <a:extLst>
                    <a:ext uri="{9D8B030D-6E8A-4147-A177-3AD203B41FA5}">
                      <a16:colId xmlns:a16="http://schemas.microsoft.com/office/drawing/2014/main" val="3992763543"/>
                    </a:ext>
                  </a:extLst>
                </a:gridCol>
                <a:gridCol w="1538416">
                  <a:extLst>
                    <a:ext uri="{9D8B030D-6E8A-4147-A177-3AD203B41FA5}">
                      <a16:colId xmlns:a16="http://schemas.microsoft.com/office/drawing/2014/main" val="3158413509"/>
                    </a:ext>
                  </a:extLst>
                </a:gridCol>
              </a:tblGrid>
              <a:tr h="54115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59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÷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0.59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30663"/>
                  </a:ext>
                </a:extLst>
              </a:tr>
              <a:tr h="278605"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9942402"/>
                  </a:ext>
                </a:extLst>
              </a:tr>
              <a:tr h="54115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0.02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÷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73369965"/>
                  </a:ext>
                </a:extLst>
              </a:tr>
              <a:tr h="278605"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10207852"/>
                  </a:ext>
                </a:extLst>
              </a:tr>
              <a:tr h="54115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71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÷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0.71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11787"/>
                  </a:ext>
                </a:extLst>
              </a:tr>
              <a:tr h="278605"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41253647"/>
                  </a:ext>
                </a:extLst>
              </a:tr>
              <a:tr h="54115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0.80 or 0.8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÷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0597659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FCB713B-5907-4ABA-972D-714C086F0010}"/>
              </a:ext>
            </a:extLst>
          </p:cNvPr>
          <p:cNvSpPr txBox="1"/>
          <p:nvPr/>
        </p:nvSpPr>
        <p:spPr>
          <a:xfrm>
            <a:off x="8378366" y="5957904"/>
            <a:ext cx="49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1360307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representations show three tenths and two hundredths?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8515979-2F00-402E-8EF4-6B9E86632CC7}"/>
              </a:ext>
            </a:extLst>
          </p:cNvPr>
          <p:cNvGraphicFramePr>
            <a:graphicFrameLocks noGrp="1"/>
          </p:cNvGraphicFramePr>
          <p:nvPr/>
        </p:nvGraphicFramePr>
        <p:xfrm>
          <a:off x="773472" y="1316823"/>
          <a:ext cx="2774016" cy="807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3504">
                  <a:extLst>
                    <a:ext uri="{9D8B030D-6E8A-4147-A177-3AD203B41FA5}">
                      <a16:colId xmlns:a16="http://schemas.microsoft.com/office/drawing/2014/main" val="2879889525"/>
                    </a:ext>
                  </a:extLst>
                </a:gridCol>
                <a:gridCol w="693504">
                  <a:extLst>
                    <a:ext uri="{9D8B030D-6E8A-4147-A177-3AD203B41FA5}">
                      <a16:colId xmlns:a16="http://schemas.microsoft.com/office/drawing/2014/main" val="1116744850"/>
                    </a:ext>
                  </a:extLst>
                </a:gridCol>
                <a:gridCol w="693504">
                  <a:extLst>
                    <a:ext uri="{9D8B030D-6E8A-4147-A177-3AD203B41FA5}">
                      <a16:colId xmlns:a16="http://schemas.microsoft.com/office/drawing/2014/main" val="2264500871"/>
                    </a:ext>
                  </a:extLst>
                </a:gridCol>
                <a:gridCol w="693504">
                  <a:extLst>
                    <a:ext uri="{9D8B030D-6E8A-4147-A177-3AD203B41FA5}">
                      <a16:colId xmlns:a16="http://schemas.microsoft.com/office/drawing/2014/main" val="705360582"/>
                    </a:ext>
                  </a:extLst>
                </a:gridCol>
              </a:tblGrid>
              <a:tr h="2665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0.1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0.01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968078"/>
                  </a:ext>
                </a:extLst>
              </a:tr>
              <a:tr h="471776">
                <a:tc>
                  <a:txBody>
                    <a:bodyPr/>
                    <a:lstStyle/>
                    <a:p>
                      <a:pPr algn="ctr"/>
                      <a:endParaRPr lang="en-GB" sz="12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651962"/>
                  </a:ext>
                </a:extLst>
              </a:tr>
            </a:tbl>
          </a:graphicData>
        </a:graphic>
      </p:graphicFrame>
      <p:sp>
        <p:nvSpPr>
          <p:cNvPr id="9" name="Oval 8">
            <a:extLst>
              <a:ext uri="{FF2B5EF4-FFF2-40B4-BE49-F238E27FC236}">
                <a16:creationId xmlns:a16="http://schemas.microsoft.com/office/drawing/2014/main" id="{EA1E6687-6312-4F63-99C8-C886BFB5D2C3}"/>
              </a:ext>
            </a:extLst>
          </p:cNvPr>
          <p:cNvSpPr/>
          <p:nvPr/>
        </p:nvSpPr>
        <p:spPr>
          <a:xfrm>
            <a:off x="2124480" y="1826595"/>
            <a:ext cx="72000" cy="7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6D72DE9-E0E2-483D-B2D3-29D55649986F}"/>
              </a:ext>
            </a:extLst>
          </p:cNvPr>
          <p:cNvSpPr/>
          <p:nvPr/>
        </p:nvSpPr>
        <p:spPr>
          <a:xfrm>
            <a:off x="2362267" y="1707945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894ED8A-6D35-4C1A-91B2-FEDAACC433AD}"/>
              </a:ext>
            </a:extLst>
          </p:cNvPr>
          <p:cNvSpPr/>
          <p:nvPr/>
        </p:nvSpPr>
        <p:spPr>
          <a:xfrm>
            <a:off x="2573090" y="1815945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D826B6E-AD8B-40DB-9F7B-8D592CFFCEA9}"/>
              </a:ext>
            </a:extLst>
          </p:cNvPr>
          <p:cNvSpPr/>
          <p:nvPr/>
        </p:nvSpPr>
        <p:spPr>
          <a:xfrm>
            <a:off x="2277245" y="1920415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3C3BA39-6812-4E1C-8762-AE598A92B611}"/>
              </a:ext>
            </a:extLst>
          </p:cNvPr>
          <p:cNvSpPr/>
          <p:nvPr/>
        </p:nvSpPr>
        <p:spPr>
          <a:xfrm>
            <a:off x="3011397" y="1743945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147B381-F6F8-4363-B8C8-CECF03EE7666}"/>
              </a:ext>
            </a:extLst>
          </p:cNvPr>
          <p:cNvSpPr/>
          <p:nvPr/>
        </p:nvSpPr>
        <p:spPr>
          <a:xfrm>
            <a:off x="3222220" y="1851945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DF081099-5AE3-4F0D-AD03-90876CFBD594}"/>
              </a:ext>
            </a:extLst>
          </p:cNvPr>
          <p:cNvGraphicFramePr>
            <a:graphicFrameLocks noGrp="1"/>
          </p:cNvGraphicFramePr>
          <p:nvPr/>
        </p:nvGraphicFramePr>
        <p:xfrm>
          <a:off x="774480" y="2482654"/>
          <a:ext cx="2700000" cy="274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000">
                  <a:extLst>
                    <a:ext uri="{9D8B030D-6E8A-4147-A177-3AD203B41FA5}">
                      <a16:colId xmlns:a16="http://schemas.microsoft.com/office/drawing/2014/main" val="1684162267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3323273802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4136554448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385237935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2981901857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439141411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3320164396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2021799414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4026363489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1945200604"/>
                    </a:ext>
                  </a:extLst>
                </a:gridCol>
              </a:tblGrid>
              <a:tr h="27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370390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040604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112748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636087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507912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827858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451773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976013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987222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373488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B28DC568-95E5-4FD3-BDE0-DA89BE1010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683481"/>
              </p:ext>
            </p:extLst>
          </p:nvPr>
        </p:nvGraphicFramePr>
        <p:xfrm>
          <a:off x="4465681" y="1289636"/>
          <a:ext cx="4173579" cy="12922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3731">
                  <a:extLst>
                    <a:ext uri="{9D8B030D-6E8A-4147-A177-3AD203B41FA5}">
                      <a16:colId xmlns:a16="http://schemas.microsoft.com/office/drawing/2014/main" val="16983948"/>
                    </a:ext>
                  </a:extLst>
                </a:gridCol>
                <a:gridCol w="463731">
                  <a:extLst>
                    <a:ext uri="{9D8B030D-6E8A-4147-A177-3AD203B41FA5}">
                      <a16:colId xmlns:a16="http://schemas.microsoft.com/office/drawing/2014/main" val="2113196058"/>
                    </a:ext>
                  </a:extLst>
                </a:gridCol>
                <a:gridCol w="463731">
                  <a:extLst>
                    <a:ext uri="{9D8B030D-6E8A-4147-A177-3AD203B41FA5}">
                      <a16:colId xmlns:a16="http://schemas.microsoft.com/office/drawing/2014/main" val="669322403"/>
                    </a:ext>
                  </a:extLst>
                </a:gridCol>
                <a:gridCol w="463731">
                  <a:extLst>
                    <a:ext uri="{9D8B030D-6E8A-4147-A177-3AD203B41FA5}">
                      <a16:colId xmlns:a16="http://schemas.microsoft.com/office/drawing/2014/main" val="4086014648"/>
                    </a:ext>
                  </a:extLst>
                </a:gridCol>
                <a:gridCol w="463731">
                  <a:extLst>
                    <a:ext uri="{9D8B030D-6E8A-4147-A177-3AD203B41FA5}">
                      <a16:colId xmlns:a16="http://schemas.microsoft.com/office/drawing/2014/main" val="2474907252"/>
                    </a:ext>
                  </a:extLst>
                </a:gridCol>
                <a:gridCol w="463731">
                  <a:extLst>
                    <a:ext uri="{9D8B030D-6E8A-4147-A177-3AD203B41FA5}">
                      <a16:colId xmlns:a16="http://schemas.microsoft.com/office/drawing/2014/main" val="4131997953"/>
                    </a:ext>
                  </a:extLst>
                </a:gridCol>
                <a:gridCol w="463731">
                  <a:extLst>
                    <a:ext uri="{9D8B030D-6E8A-4147-A177-3AD203B41FA5}">
                      <a16:colId xmlns:a16="http://schemas.microsoft.com/office/drawing/2014/main" val="2056284319"/>
                    </a:ext>
                  </a:extLst>
                </a:gridCol>
                <a:gridCol w="463731">
                  <a:extLst>
                    <a:ext uri="{9D8B030D-6E8A-4147-A177-3AD203B41FA5}">
                      <a16:colId xmlns:a16="http://schemas.microsoft.com/office/drawing/2014/main" val="1590995162"/>
                    </a:ext>
                  </a:extLst>
                </a:gridCol>
                <a:gridCol w="463731">
                  <a:extLst>
                    <a:ext uri="{9D8B030D-6E8A-4147-A177-3AD203B41FA5}">
                      <a16:colId xmlns:a16="http://schemas.microsoft.com/office/drawing/2014/main" val="1157896617"/>
                    </a:ext>
                  </a:extLst>
                </a:gridCol>
              </a:tblGrid>
              <a:tr h="323063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90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493934"/>
                  </a:ext>
                </a:extLst>
              </a:tr>
              <a:tr h="323063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054695"/>
                  </a:ext>
                </a:extLst>
              </a:tr>
              <a:tr h="323063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0.1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0.2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0.3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0.4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0.5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0.6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0.7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0.8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0.9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034268"/>
                  </a:ext>
                </a:extLst>
              </a:tr>
              <a:tr h="323063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0.01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0.02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0.03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0.04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0.05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0.06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0.07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0.08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0.09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092759"/>
                  </a:ext>
                </a:extLst>
              </a:tr>
            </a:tbl>
          </a:graphicData>
        </a:graphic>
      </p:graphicFrame>
      <p:sp>
        <p:nvSpPr>
          <p:cNvPr id="17" name="Oval 16">
            <a:extLst>
              <a:ext uri="{FF2B5EF4-FFF2-40B4-BE49-F238E27FC236}">
                <a16:creationId xmlns:a16="http://schemas.microsoft.com/office/drawing/2014/main" id="{F75A944A-7F2B-4579-AB13-4464A0C5CBC4}"/>
              </a:ext>
            </a:extLst>
          </p:cNvPr>
          <p:cNvSpPr/>
          <p:nvPr/>
        </p:nvSpPr>
        <p:spPr>
          <a:xfrm>
            <a:off x="4977517" y="1910234"/>
            <a:ext cx="360000" cy="360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CB8F5FC-9769-42AB-8F9D-9B29B35E3B36}"/>
              </a:ext>
            </a:extLst>
          </p:cNvPr>
          <p:cNvSpPr/>
          <p:nvPr/>
        </p:nvSpPr>
        <p:spPr>
          <a:xfrm>
            <a:off x="5440336" y="1595907"/>
            <a:ext cx="360000" cy="360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48E1C1CA-3E16-43FC-809A-190F24A04353}"/>
              </a:ext>
            </a:extLst>
          </p:cNvPr>
          <p:cNvGraphicFramePr>
            <a:graphicFrameLocks noGrp="1"/>
          </p:cNvGraphicFramePr>
          <p:nvPr/>
        </p:nvGraphicFramePr>
        <p:xfrm>
          <a:off x="4458591" y="3097612"/>
          <a:ext cx="4173570" cy="3765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7357">
                  <a:extLst>
                    <a:ext uri="{9D8B030D-6E8A-4147-A177-3AD203B41FA5}">
                      <a16:colId xmlns:a16="http://schemas.microsoft.com/office/drawing/2014/main" val="4123950070"/>
                    </a:ext>
                  </a:extLst>
                </a:gridCol>
                <a:gridCol w="417357">
                  <a:extLst>
                    <a:ext uri="{9D8B030D-6E8A-4147-A177-3AD203B41FA5}">
                      <a16:colId xmlns:a16="http://schemas.microsoft.com/office/drawing/2014/main" val="221819897"/>
                    </a:ext>
                  </a:extLst>
                </a:gridCol>
                <a:gridCol w="417357">
                  <a:extLst>
                    <a:ext uri="{9D8B030D-6E8A-4147-A177-3AD203B41FA5}">
                      <a16:colId xmlns:a16="http://schemas.microsoft.com/office/drawing/2014/main" val="2794427987"/>
                    </a:ext>
                  </a:extLst>
                </a:gridCol>
                <a:gridCol w="417357">
                  <a:extLst>
                    <a:ext uri="{9D8B030D-6E8A-4147-A177-3AD203B41FA5}">
                      <a16:colId xmlns:a16="http://schemas.microsoft.com/office/drawing/2014/main" val="1157743036"/>
                    </a:ext>
                  </a:extLst>
                </a:gridCol>
                <a:gridCol w="417357">
                  <a:extLst>
                    <a:ext uri="{9D8B030D-6E8A-4147-A177-3AD203B41FA5}">
                      <a16:colId xmlns:a16="http://schemas.microsoft.com/office/drawing/2014/main" val="4092773549"/>
                    </a:ext>
                  </a:extLst>
                </a:gridCol>
                <a:gridCol w="417357">
                  <a:extLst>
                    <a:ext uri="{9D8B030D-6E8A-4147-A177-3AD203B41FA5}">
                      <a16:colId xmlns:a16="http://schemas.microsoft.com/office/drawing/2014/main" val="2593192750"/>
                    </a:ext>
                  </a:extLst>
                </a:gridCol>
                <a:gridCol w="417357">
                  <a:extLst>
                    <a:ext uri="{9D8B030D-6E8A-4147-A177-3AD203B41FA5}">
                      <a16:colId xmlns:a16="http://schemas.microsoft.com/office/drawing/2014/main" val="2990019793"/>
                    </a:ext>
                  </a:extLst>
                </a:gridCol>
                <a:gridCol w="417357">
                  <a:extLst>
                    <a:ext uri="{9D8B030D-6E8A-4147-A177-3AD203B41FA5}">
                      <a16:colId xmlns:a16="http://schemas.microsoft.com/office/drawing/2014/main" val="1570864644"/>
                    </a:ext>
                  </a:extLst>
                </a:gridCol>
                <a:gridCol w="417357">
                  <a:extLst>
                    <a:ext uri="{9D8B030D-6E8A-4147-A177-3AD203B41FA5}">
                      <a16:colId xmlns:a16="http://schemas.microsoft.com/office/drawing/2014/main" val="451032703"/>
                    </a:ext>
                  </a:extLst>
                </a:gridCol>
                <a:gridCol w="417357">
                  <a:extLst>
                    <a:ext uri="{9D8B030D-6E8A-4147-A177-3AD203B41FA5}">
                      <a16:colId xmlns:a16="http://schemas.microsoft.com/office/drawing/2014/main" val="3435713332"/>
                    </a:ext>
                  </a:extLst>
                </a:gridCol>
              </a:tblGrid>
              <a:tr h="376579">
                <a:tc>
                  <a:txBody>
                    <a:bodyPr/>
                    <a:lstStyle/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45720" marR="4572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45720" marR="4572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45720" marR="4572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45720" marR="4572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45720" marR="4572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45720" marR="4572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45720" marR="4572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45720" marR="4572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45720" marR="4572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45720" marR="4572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58550204"/>
                  </a:ext>
                </a:extLst>
              </a:tr>
            </a:tbl>
          </a:graphicData>
        </a:graphic>
      </p:graphicFrame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1CD0019-B771-4E35-A1B7-C4883E02BFBF}"/>
              </a:ext>
            </a:extLst>
          </p:cNvPr>
          <p:cNvCxnSpPr>
            <a:cxnSpLocks/>
          </p:cNvCxnSpPr>
          <p:nvPr/>
        </p:nvCxnSpPr>
        <p:spPr>
          <a:xfrm flipV="1">
            <a:off x="5296873" y="3523604"/>
            <a:ext cx="0" cy="28856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6C44BC43-662B-419D-86F0-C71AB39832D0}"/>
              </a:ext>
            </a:extLst>
          </p:cNvPr>
          <p:cNvSpPr txBox="1"/>
          <p:nvPr/>
        </p:nvSpPr>
        <p:spPr>
          <a:xfrm>
            <a:off x="398417" y="1290341"/>
            <a:ext cx="4901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Century Gothic" panose="020B0502020202020204" pitchFamily="34" charset="0"/>
              </a:rPr>
              <a:t>A</a:t>
            </a:r>
            <a:r>
              <a:rPr lang="en-GB" sz="1600" dirty="0"/>
              <a:t>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79C21EA-B4ED-4DFC-9A51-FCFF18DED53A}"/>
              </a:ext>
            </a:extLst>
          </p:cNvPr>
          <p:cNvSpPr txBox="1"/>
          <p:nvPr/>
        </p:nvSpPr>
        <p:spPr>
          <a:xfrm>
            <a:off x="4045656" y="1290341"/>
            <a:ext cx="4901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Century Gothic" panose="020B0502020202020204" pitchFamily="34" charset="0"/>
              </a:rPr>
              <a:t>D</a:t>
            </a:r>
            <a:r>
              <a:rPr lang="en-GB" sz="1600" dirty="0"/>
              <a:t>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7BEA44E-C098-4375-9351-F61E04B3BB89}"/>
              </a:ext>
            </a:extLst>
          </p:cNvPr>
          <p:cNvSpPr txBox="1"/>
          <p:nvPr/>
        </p:nvSpPr>
        <p:spPr>
          <a:xfrm>
            <a:off x="4045656" y="3028703"/>
            <a:ext cx="4901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Century Gothic" panose="020B0502020202020204" pitchFamily="34" charset="0"/>
              </a:rPr>
              <a:t>E</a:t>
            </a:r>
            <a:r>
              <a:rPr lang="en-GB" sz="1600" dirty="0"/>
              <a:t>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6DF5E39-8203-443E-87B4-5BF0BCE49A8E}"/>
              </a:ext>
            </a:extLst>
          </p:cNvPr>
          <p:cNvSpPr txBox="1"/>
          <p:nvPr/>
        </p:nvSpPr>
        <p:spPr>
          <a:xfrm>
            <a:off x="398417" y="5531333"/>
            <a:ext cx="4901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Century Gothic" panose="020B0502020202020204" pitchFamily="34" charset="0"/>
              </a:rPr>
              <a:t>C</a:t>
            </a:r>
            <a:r>
              <a:rPr lang="en-GB" sz="1600" dirty="0"/>
              <a:t>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DFBAB78-E28F-4DD7-9D4A-A5E8D4786C55}"/>
              </a:ext>
            </a:extLst>
          </p:cNvPr>
          <p:cNvSpPr txBox="1"/>
          <p:nvPr/>
        </p:nvSpPr>
        <p:spPr>
          <a:xfrm>
            <a:off x="806308" y="5515944"/>
            <a:ext cx="715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0.23</a:t>
            </a:r>
            <a:endParaRPr lang="en-GB" sz="20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F9C168F-12D6-43AC-A8EB-C9B5088CD4D2}"/>
              </a:ext>
            </a:extLst>
          </p:cNvPr>
          <p:cNvSpPr txBox="1"/>
          <p:nvPr/>
        </p:nvSpPr>
        <p:spPr>
          <a:xfrm>
            <a:off x="398417" y="2404819"/>
            <a:ext cx="4901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Century Gothic" panose="020B0502020202020204" pitchFamily="34" charset="0"/>
              </a:rPr>
              <a:t>B</a:t>
            </a:r>
            <a:r>
              <a:rPr lang="en-GB" sz="1600" dirty="0"/>
              <a:t>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0C1D55-E3AB-4F5F-B7AB-F5ABB786E4D7}"/>
              </a:ext>
            </a:extLst>
          </p:cNvPr>
          <p:cNvSpPr txBox="1"/>
          <p:nvPr/>
        </p:nvSpPr>
        <p:spPr>
          <a:xfrm>
            <a:off x="4183288" y="3429226"/>
            <a:ext cx="7150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Century Gothic" panose="020B0502020202020204" pitchFamily="34" charset="0"/>
              </a:rPr>
              <a:t>0.30</a:t>
            </a:r>
            <a:endParaRPr lang="en-GB" sz="16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E5804D5-8D6A-468F-A696-A1A1CBD9F037}"/>
              </a:ext>
            </a:extLst>
          </p:cNvPr>
          <p:cNvSpPr txBox="1"/>
          <p:nvPr/>
        </p:nvSpPr>
        <p:spPr>
          <a:xfrm>
            <a:off x="8300354" y="3431202"/>
            <a:ext cx="7150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Century Gothic" panose="020B0502020202020204" pitchFamily="34" charset="0"/>
              </a:rPr>
              <a:t>0.40</a:t>
            </a:r>
            <a:endParaRPr lang="en-GB" sz="16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242B15A-8FA4-44CF-90F6-EFAB4D5B5EA7}"/>
              </a:ext>
            </a:extLst>
          </p:cNvPr>
          <p:cNvSpPr txBox="1"/>
          <p:nvPr/>
        </p:nvSpPr>
        <p:spPr>
          <a:xfrm>
            <a:off x="4045656" y="4293297"/>
            <a:ext cx="4901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Century Gothic" panose="020B0502020202020204" pitchFamily="34" charset="0"/>
              </a:rPr>
              <a:t>F</a:t>
            </a:r>
            <a:r>
              <a:rPr lang="en-GB" sz="1600" dirty="0"/>
              <a:t>.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18E0CB6F-2FEC-4BE4-B97C-6F21590A4E90}"/>
              </a:ext>
            </a:extLst>
          </p:cNvPr>
          <p:cNvGraphicFramePr/>
          <p:nvPr/>
        </p:nvGraphicFramePr>
        <p:xfrm>
          <a:off x="4458591" y="4080848"/>
          <a:ext cx="3314115" cy="23031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44D63252-4523-4345-9DAC-8E1377814E9D}"/>
              </a:ext>
            </a:extLst>
          </p:cNvPr>
          <p:cNvSpPr txBox="1"/>
          <p:nvPr/>
        </p:nvSpPr>
        <p:spPr>
          <a:xfrm>
            <a:off x="8378366" y="5957904"/>
            <a:ext cx="49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2574024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representations show three tenths and two hundredths?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8515979-2F00-402E-8EF4-6B9E86632CC7}"/>
              </a:ext>
            </a:extLst>
          </p:cNvPr>
          <p:cNvGraphicFramePr>
            <a:graphicFrameLocks noGrp="1"/>
          </p:cNvGraphicFramePr>
          <p:nvPr/>
        </p:nvGraphicFramePr>
        <p:xfrm>
          <a:off x="773472" y="1316823"/>
          <a:ext cx="2774016" cy="807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3504">
                  <a:extLst>
                    <a:ext uri="{9D8B030D-6E8A-4147-A177-3AD203B41FA5}">
                      <a16:colId xmlns:a16="http://schemas.microsoft.com/office/drawing/2014/main" val="2879889525"/>
                    </a:ext>
                  </a:extLst>
                </a:gridCol>
                <a:gridCol w="693504">
                  <a:extLst>
                    <a:ext uri="{9D8B030D-6E8A-4147-A177-3AD203B41FA5}">
                      <a16:colId xmlns:a16="http://schemas.microsoft.com/office/drawing/2014/main" val="1116744850"/>
                    </a:ext>
                  </a:extLst>
                </a:gridCol>
                <a:gridCol w="693504">
                  <a:extLst>
                    <a:ext uri="{9D8B030D-6E8A-4147-A177-3AD203B41FA5}">
                      <a16:colId xmlns:a16="http://schemas.microsoft.com/office/drawing/2014/main" val="2264500871"/>
                    </a:ext>
                  </a:extLst>
                </a:gridCol>
                <a:gridCol w="693504">
                  <a:extLst>
                    <a:ext uri="{9D8B030D-6E8A-4147-A177-3AD203B41FA5}">
                      <a16:colId xmlns:a16="http://schemas.microsoft.com/office/drawing/2014/main" val="705360582"/>
                    </a:ext>
                  </a:extLst>
                </a:gridCol>
              </a:tblGrid>
              <a:tr h="2665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0.1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0.01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968078"/>
                  </a:ext>
                </a:extLst>
              </a:tr>
              <a:tr h="471776">
                <a:tc>
                  <a:txBody>
                    <a:bodyPr/>
                    <a:lstStyle/>
                    <a:p>
                      <a:pPr algn="ctr"/>
                      <a:endParaRPr lang="en-GB" sz="12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651962"/>
                  </a:ext>
                </a:extLst>
              </a:tr>
            </a:tbl>
          </a:graphicData>
        </a:graphic>
      </p:graphicFrame>
      <p:sp>
        <p:nvSpPr>
          <p:cNvPr id="9" name="Oval 8">
            <a:extLst>
              <a:ext uri="{FF2B5EF4-FFF2-40B4-BE49-F238E27FC236}">
                <a16:creationId xmlns:a16="http://schemas.microsoft.com/office/drawing/2014/main" id="{EA1E6687-6312-4F63-99C8-C886BFB5D2C3}"/>
              </a:ext>
            </a:extLst>
          </p:cNvPr>
          <p:cNvSpPr/>
          <p:nvPr/>
        </p:nvSpPr>
        <p:spPr>
          <a:xfrm>
            <a:off x="2124480" y="1826595"/>
            <a:ext cx="72000" cy="7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6D72DE9-E0E2-483D-B2D3-29D55649986F}"/>
              </a:ext>
            </a:extLst>
          </p:cNvPr>
          <p:cNvSpPr/>
          <p:nvPr/>
        </p:nvSpPr>
        <p:spPr>
          <a:xfrm>
            <a:off x="2362267" y="1707945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894ED8A-6D35-4C1A-91B2-FEDAACC433AD}"/>
              </a:ext>
            </a:extLst>
          </p:cNvPr>
          <p:cNvSpPr/>
          <p:nvPr/>
        </p:nvSpPr>
        <p:spPr>
          <a:xfrm>
            <a:off x="2573090" y="1815945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D826B6E-AD8B-40DB-9F7B-8D592CFFCEA9}"/>
              </a:ext>
            </a:extLst>
          </p:cNvPr>
          <p:cNvSpPr/>
          <p:nvPr/>
        </p:nvSpPr>
        <p:spPr>
          <a:xfrm>
            <a:off x="2277245" y="1920415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3C3BA39-6812-4E1C-8762-AE598A92B611}"/>
              </a:ext>
            </a:extLst>
          </p:cNvPr>
          <p:cNvSpPr/>
          <p:nvPr/>
        </p:nvSpPr>
        <p:spPr>
          <a:xfrm>
            <a:off x="3011397" y="1743945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147B381-F6F8-4363-B8C8-CECF03EE7666}"/>
              </a:ext>
            </a:extLst>
          </p:cNvPr>
          <p:cNvSpPr/>
          <p:nvPr/>
        </p:nvSpPr>
        <p:spPr>
          <a:xfrm>
            <a:off x="3222220" y="1851945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DF081099-5AE3-4F0D-AD03-90876CFBD5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072306"/>
              </p:ext>
            </p:extLst>
          </p:nvPr>
        </p:nvGraphicFramePr>
        <p:xfrm>
          <a:off x="774480" y="2482654"/>
          <a:ext cx="2700000" cy="274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000">
                  <a:extLst>
                    <a:ext uri="{9D8B030D-6E8A-4147-A177-3AD203B41FA5}">
                      <a16:colId xmlns:a16="http://schemas.microsoft.com/office/drawing/2014/main" val="1684162267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3323273802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4136554448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385237935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2981901857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439141411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3320164396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2021799414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4026363489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1945200604"/>
                    </a:ext>
                  </a:extLst>
                </a:gridCol>
              </a:tblGrid>
              <a:tr h="27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370390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040604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112748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636087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507912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827858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451773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976013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987222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373488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B28DC568-95E5-4FD3-BDE0-DA89BE1010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300542"/>
              </p:ext>
            </p:extLst>
          </p:nvPr>
        </p:nvGraphicFramePr>
        <p:xfrm>
          <a:off x="4465681" y="1289636"/>
          <a:ext cx="4173579" cy="12922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3731">
                  <a:extLst>
                    <a:ext uri="{9D8B030D-6E8A-4147-A177-3AD203B41FA5}">
                      <a16:colId xmlns:a16="http://schemas.microsoft.com/office/drawing/2014/main" val="16983948"/>
                    </a:ext>
                  </a:extLst>
                </a:gridCol>
                <a:gridCol w="463731">
                  <a:extLst>
                    <a:ext uri="{9D8B030D-6E8A-4147-A177-3AD203B41FA5}">
                      <a16:colId xmlns:a16="http://schemas.microsoft.com/office/drawing/2014/main" val="2113196058"/>
                    </a:ext>
                  </a:extLst>
                </a:gridCol>
                <a:gridCol w="463731">
                  <a:extLst>
                    <a:ext uri="{9D8B030D-6E8A-4147-A177-3AD203B41FA5}">
                      <a16:colId xmlns:a16="http://schemas.microsoft.com/office/drawing/2014/main" val="669322403"/>
                    </a:ext>
                  </a:extLst>
                </a:gridCol>
                <a:gridCol w="463731">
                  <a:extLst>
                    <a:ext uri="{9D8B030D-6E8A-4147-A177-3AD203B41FA5}">
                      <a16:colId xmlns:a16="http://schemas.microsoft.com/office/drawing/2014/main" val="4086014648"/>
                    </a:ext>
                  </a:extLst>
                </a:gridCol>
                <a:gridCol w="463731">
                  <a:extLst>
                    <a:ext uri="{9D8B030D-6E8A-4147-A177-3AD203B41FA5}">
                      <a16:colId xmlns:a16="http://schemas.microsoft.com/office/drawing/2014/main" val="2474907252"/>
                    </a:ext>
                  </a:extLst>
                </a:gridCol>
                <a:gridCol w="463731">
                  <a:extLst>
                    <a:ext uri="{9D8B030D-6E8A-4147-A177-3AD203B41FA5}">
                      <a16:colId xmlns:a16="http://schemas.microsoft.com/office/drawing/2014/main" val="4131997953"/>
                    </a:ext>
                  </a:extLst>
                </a:gridCol>
                <a:gridCol w="463731">
                  <a:extLst>
                    <a:ext uri="{9D8B030D-6E8A-4147-A177-3AD203B41FA5}">
                      <a16:colId xmlns:a16="http://schemas.microsoft.com/office/drawing/2014/main" val="2056284319"/>
                    </a:ext>
                  </a:extLst>
                </a:gridCol>
                <a:gridCol w="463731">
                  <a:extLst>
                    <a:ext uri="{9D8B030D-6E8A-4147-A177-3AD203B41FA5}">
                      <a16:colId xmlns:a16="http://schemas.microsoft.com/office/drawing/2014/main" val="1590995162"/>
                    </a:ext>
                  </a:extLst>
                </a:gridCol>
                <a:gridCol w="463731">
                  <a:extLst>
                    <a:ext uri="{9D8B030D-6E8A-4147-A177-3AD203B41FA5}">
                      <a16:colId xmlns:a16="http://schemas.microsoft.com/office/drawing/2014/main" val="1157896617"/>
                    </a:ext>
                  </a:extLst>
                </a:gridCol>
              </a:tblGrid>
              <a:tr h="323063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90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493934"/>
                  </a:ext>
                </a:extLst>
              </a:tr>
              <a:tr h="323063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054695"/>
                  </a:ext>
                </a:extLst>
              </a:tr>
              <a:tr h="323063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0.1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0.2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0.3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0.4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0.5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0.6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0.7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0.8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0.9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034268"/>
                  </a:ext>
                </a:extLst>
              </a:tr>
              <a:tr h="323063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0.01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0.02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0.03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0.04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0.05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0.06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0.07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0.08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0.09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092759"/>
                  </a:ext>
                </a:extLst>
              </a:tr>
            </a:tbl>
          </a:graphicData>
        </a:graphic>
      </p:graphicFrame>
      <p:sp>
        <p:nvSpPr>
          <p:cNvPr id="17" name="Oval 16">
            <a:extLst>
              <a:ext uri="{FF2B5EF4-FFF2-40B4-BE49-F238E27FC236}">
                <a16:creationId xmlns:a16="http://schemas.microsoft.com/office/drawing/2014/main" id="{F75A944A-7F2B-4579-AB13-4464A0C5CBC4}"/>
              </a:ext>
            </a:extLst>
          </p:cNvPr>
          <p:cNvSpPr/>
          <p:nvPr/>
        </p:nvSpPr>
        <p:spPr>
          <a:xfrm>
            <a:off x="4977517" y="1910234"/>
            <a:ext cx="360000" cy="360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CB8F5FC-9769-42AB-8F9D-9B29B35E3B36}"/>
              </a:ext>
            </a:extLst>
          </p:cNvPr>
          <p:cNvSpPr/>
          <p:nvPr/>
        </p:nvSpPr>
        <p:spPr>
          <a:xfrm>
            <a:off x="5440336" y="1595907"/>
            <a:ext cx="360000" cy="360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48E1C1CA-3E16-43FC-809A-190F24A04353}"/>
              </a:ext>
            </a:extLst>
          </p:cNvPr>
          <p:cNvGraphicFramePr>
            <a:graphicFrameLocks noGrp="1"/>
          </p:cNvGraphicFramePr>
          <p:nvPr/>
        </p:nvGraphicFramePr>
        <p:xfrm>
          <a:off x="4458591" y="3097612"/>
          <a:ext cx="4173570" cy="3765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7357">
                  <a:extLst>
                    <a:ext uri="{9D8B030D-6E8A-4147-A177-3AD203B41FA5}">
                      <a16:colId xmlns:a16="http://schemas.microsoft.com/office/drawing/2014/main" val="4123950070"/>
                    </a:ext>
                  </a:extLst>
                </a:gridCol>
                <a:gridCol w="417357">
                  <a:extLst>
                    <a:ext uri="{9D8B030D-6E8A-4147-A177-3AD203B41FA5}">
                      <a16:colId xmlns:a16="http://schemas.microsoft.com/office/drawing/2014/main" val="221819897"/>
                    </a:ext>
                  </a:extLst>
                </a:gridCol>
                <a:gridCol w="417357">
                  <a:extLst>
                    <a:ext uri="{9D8B030D-6E8A-4147-A177-3AD203B41FA5}">
                      <a16:colId xmlns:a16="http://schemas.microsoft.com/office/drawing/2014/main" val="2794427987"/>
                    </a:ext>
                  </a:extLst>
                </a:gridCol>
                <a:gridCol w="417357">
                  <a:extLst>
                    <a:ext uri="{9D8B030D-6E8A-4147-A177-3AD203B41FA5}">
                      <a16:colId xmlns:a16="http://schemas.microsoft.com/office/drawing/2014/main" val="1157743036"/>
                    </a:ext>
                  </a:extLst>
                </a:gridCol>
                <a:gridCol w="417357">
                  <a:extLst>
                    <a:ext uri="{9D8B030D-6E8A-4147-A177-3AD203B41FA5}">
                      <a16:colId xmlns:a16="http://schemas.microsoft.com/office/drawing/2014/main" val="4092773549"/>
                    </a:ext>
                  </a:extLst>
                </a:gridCol>
                <a:gridCol w="417357">
                  <a:extLst>
                    <a:ext uri="{9D8B030D-6E8A-4147-A177-3AD203B41FA5}">
                      <a16:colId xmlns:a16="http://schemas.microsoft.com/office/drawing/2014/main" val="2593192750"/>
                    </a:ext>
                  </a:extLst>
                </a:gridCol>
                <a:gridCol w="417357">
                  <a:extLst>
                    <a:ext uri="{9D8B030D-6E8A-4147-A177-3AD203B41FA5}">
                      <a16:colId xmlns:a16="http://schemas.microsoft.com/office/drawing/2014/main" val="2990019793"/>
                    </a:ext>
                  </a:extLst>
                </a:gridCol>
                <a:gridCol w="417357">
                  <a:extLst>
                    <a:ext uri="{9D8B030D-6E8A-4147-A177-3AD203B41FA5}">
                      <a16:colId xmlns:a16="http://schemas.microsoft.com/office/drawing/2014/main" val="1570864644"/>
                    </a:ext>
                  </a:extLst>
                </a:gridCol>
                <a:gridCol w="417357">
                  <a:extLst>
                    <a:ext uri="{9D8B030D-6E8A-4147-A177-3AD203B41FA5}">
                      <a16:colId xmlns:a16="http://schemas.microsoft.com/office/drawing/2014/main" val="451032703"/>
                    </a:ext>
                  </a:extLst>
                </a:gridCol>
                <a:gridCol w="417357">
                  <a:extLst>
                    <a:ext uri="{9D8B030D-6E8A-4147-A177-3AD203B41FA5}">
                      <a16:colId xmlns:a16="http://schemas.microsoft.com/office/drawing/2014/main" val="3435713332"/>
                    </a:ext>
                  </a:extLst>
                </a:gridCol>
              </a:tblGrid>
              <a:tr h="376579">
                <a:tc>
                  <a:txBody>
                    <a:bodyPr/>
                    <a:lstStyle/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45720" marR="4572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45720" marR="4572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45720" marR="4572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45720" marR="4572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45720" marR="4572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45720" marR="4572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45720" marR="4572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45720" marR="4572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45720" marR="4572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45720" marR="4572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58550204"/>
                  </a:ext>
                </a:extLst>
              </a:tr>
            </a:tbl>
          </a:graphicData>
        </a:graphic>
      </p:graphicFrame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1CD0019-B771-4E35-A1B7-C4883E02BFBF}"/>
              </a:ext>
            </a:extLst>
          </p:cNvPr>
          <p:cNvCxnSpPr>
            <a:cxnSpLocks/>
          </p:cNvCxnSpPr>
          <p:nvPr/>
        </p:nvCxnSpPr>
        <p:spPr>
          <a:xfrm flipV="1">
            <a:off x="5296873" y="3523604"/>
            <a:ext cx="0" cy="28856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6C44BC43-662B-419D-86F0-C71AB39832D0}"/>
              </a:ext>
            </a:extLst>
          </p:cNvPr>
          <p:cNvSpPr txBox="1"/>
          <p:nvPr/>
        </p:nvSpPr>
        <p:spPr>
          <a:xfrm>
            <a:off x="398417" y="1290341"/>
            <a:ext cx="4901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</a:t>
            </a:r>
            <a:r>
              <a:rPr lang="en-GB" sz="16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79C21EA-B4ED-4DFC-9A51-FCFF18DED53A}"/>
              </a:ext>
            </a:extLst>
          </p:cNvPr>
          <p:cNvSpPr txBox="1"/>
          <p:nvPr/>
        </p:nvSpPr>
        <p:spPr>
          <a:xfrm>
            <a:off x="4045656" y="1290341"/>
            <a:ext cx="4901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Century Gothic" panose="020B0502020202020204" pitchFamily="34" charset="0"/>
              </a:rPr>
              <a:t>D</a:t>
            </a:r>
            <a:r>
              <a:rPr lang="en-GB" sz="1600" dirty="0"/>
              <a:t>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7BEA44E-C098-4375-9351-F61E04B3BB89}"/>
              </a:ext>
            </a:extLst>
          </p:cNvPr>
          <p:cNvSpPr txBox="1"/>
          <p:nvPr/>
        </p:nvSpPr>
        <p:spPr>
          <a:xfrm>
            <a:off x="4045656" y="3028703"/>
            <a:ext cx="4901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</a:t>
            </a:r>
            <a:r>
              <a:rPr lang="en-GB" sz="16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6DF5E39-8203-443E-87B4-5BF0BCE49A8E}"/>
              </a:ext>
            </a:extLst>
          </p:cNvPr>
          <p:cNvSpPr txBox="1"/>
          <p:nvPr/>
        </p:nvSpPr>
        <p:spPr>
          <a:xfrm>
            <a:off x="398417" y="5531333"/>
            <a:ext cx="4901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Century Gothic" panose="020B0502020202020204" pitchFamily="34" charset="0"/>
              </a:rPr>
              <a:t>C</a:t>
            </a:r>
            <a:r>
              <a:rPr lang="en-GB" sz="1600" dirty="0"/>
              <a:t>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DFBAB78-E28F-4DD7-9D4A-A5E8D4786C55}"/>
              </a:ext>
            </a:extLst>
          </p:cNvPr>
          <p:cNvSpPr txBox="1"/>
          <p:nvPr/>
        </p:nvSpPr>
        <p:spPr>
          <a:xfrm>
            <a:off x="806308" y="5515944"/>
            <a:ext cx="715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0.23</a:t>
            </a:r>
            <a:endParaRPr lang="en-GB" sz="20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F9C168F-12D6-43AC-A8EB-C9B5088CD4D2}"/>
              </a:ext>
            </a:extLst>
          </p:cNvPr>
          <p:cNvSpPr txBox="1"/>
          <p:nvPr/>
        </p:nvSpPr>
        <p:spPr>
          <a:xfrm>
            <a:off x="398417" y="2404819"/>
            <a:ext cx="4901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B</a:t>
            </a:r>
            <a:r>
              <a:rPr lang="en-GB" sz="16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0C1D55-E3AB-4F5F-B7AB-F5ABB786E4D7}"/>
              </a:ext>
            </a:extLst>
          </p:cNvPr>
          <p:cNvSpPr txBox="1"/>
          <p:nvPr/>
        </p:nvSpPr>
        <p:spPr>
          <a:xfrm>
            <a:off x="4183288" y="3429226"/>
            <a:ext cx="7150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Century Gothic" panose="020B0502020202020204" pitchFamily="34" charset="0"/>
              </a:rPr>
              <a:t>0.30</a:t>
            </a:r>
            <a:endParaRPr lang="en-GB" sz="16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E5804D5-8D6A-468F-A696-A1A1CBD9F037}"/>
              </a:ext>
            </a:extLst>
          </p:cNvPr>
          <p:cNvSpPr txBox="1"/>
          <p:nvPr/>
        </p:nvSpPr>
        <p:spPr>
          <a:xfrm>
            <a:off x="8300354" y="3431202"/>
            <a:ext cx="7150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Century Gothic" panose="020B0502020202020204" pitchFamily="34" charset="0"/>
              </a:rPr>
              <a:t>0.40</a:t>
            </a:r>
            <a:endParaRPr lang="en-GB" sz="16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242B15A-8FA4-44CF-90F6-EFAB4D5B5EA7}"/>
              </a:ext>
            </a:extLst>
          </p:cNvPr>
          <p:cNvSpPr txBox="1"/>
          <p:nvPr/>
        </p:nvSpPr>
        <p:spPr>
          <a:xfrm>
            <a:off x="4045656" y="4293297"/>
            <a:ext cx="4901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</a:t>
            </a:r>
            <a:r>
              <a:rPr lang="en-GB" sz="1600" dirty="0">
                <a:solidFill>
                  <a:srgbClr val="FF0000"/>
                </a:solidFill>
              </a:rPr>
              <a:t>.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18E0CB6F-2FEC-4BE4-B97C-6F21590A4E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29592794"/>
              </p:ext>
            </p:extLst>
          </p:nvPr>
        </p:nvGraphicFramePr>
        <p:xfrm>
          <a:off x="4458591" y="4080848"/>
          <a:ext cx="3314115" cy="23031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08AB5B3-1FD0-42C1-9991-55996B9DEA40}"/>
              </a:ext>
            </a:extLst>
          </p:cNvPr>
          <p:cNvSpPr txBox="1"/>
          <p:nvPr/>
        </p:nvSpPr>
        <p:spPr>
          <a:xfrm>
            <a:off x="4995050" y="3861581"/>
            <a:ext cx="684934" cy="380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Century Gothic" panose="020B0502020202020204" pitchFamily="34" charset="0"/>
              </a:rPr>
              <a:t>0.32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D4D8057-183C-4EA9-B016-7B4D674A1EAC}"/>
              </a:ext>
            </a:extLst>
          </p:cNvPr>
          <p:cNvSpPr txBox="1"/>
          <p:nvPr/>
        </p:nvSpPr>
        <p:spPr>
          <a:xfrm>
            <a:off x="8378366" y="5957904"/>
            <a:ext cx="49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1627620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Draw counters to show the answers to the calculations.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E86232F-345F-4CB8-8C06-BE48665889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593570"/>
              </p:ext>
            </p:extLst>
          </p:nvPr>
        </p:nvGraphicFramePr>
        <p:xfrm>
          <a:off x="1179294" y="1291120"/>
          <a:ext cx="6785412" cy="21751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6353">
                  <a:extLst>
                    <a:ext uri="{9D8B030D-6E8A-4147-A177-3AD203B41FA5}">
                      <a16:colId xmlns:a16="http://schemas.microsoft.com/office/drawing/2014/main" val="2879889525"/>
                    </a:ext>
                  </a:extLst>
                </a:gridCol>
                <a:gridCol w="1696353">
                  <a:extLst>
                    <a:ext uri="{9D8B030D-6E8A-4147-A177-3AD203B41FA5}">
                      <a16:colId xmlns:a16="http://schemas.microsoft.com/office/drawing/2014/main" val="1116744850"/>
                    </a:ext>
                  </a:extLst>
                </a:gridCol>
                <a:gridCol w="1696353">
                  <a:extLst>
                    <a:ext uri="{9D8B030D-6E8A-4147-A177-3AD203B41FA5}">
                      <a16:colId xmlns:a16="http://schemas.microsoft.com/office/drawing/2014/main" val="2264500871"/>
                    </a:ext>
                  </a:extLst>
                </a:gridCol>
                <a:gridCol w="1696353">
                  <a:extLst>
                    <a:ext uri="{9D8B030D-6E8A-4147-A177-3AD203B41FA5}">
                      <a16:colId xmlns:a16="http://schemas.microsoft.com/office/drawing/2014/main" val="705360582"/>
                    </a:ext>
                  </a:extLst>
                </a:gridCol>
              </a:tblGrid>
              <a:tr h="510910">
                <a:tc gridSpan="4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13 ÷ 100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3102032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0.01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968078"/>
                  </a:ext>
                </a:extLst>
              </a:tr>
              <a:tr h="1161288"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651962"/>
                  </a:ext>
                </a:extLst>
              </a:tr>
            </a:tbl>
          </a:graphicData>
        </a:graphic>
      </p:graphicFrame>
      <p:sp>
        <p:nvSpPr>
          <p:cNvPr id="10" name="Oval 9">
            <a:extLst>
              <a:ext uri="{FF2B5EF4-FFF2-40B4-BE49-F238E27FC236}">
                <a16:creationId xmlns:a16="http://schemas.microsoft.com/office/drawing/2014/main" id="{1FCE3D89-2A67-46D9-BBC6-1D41872ED8AC}"/>
              </a:ext>
            </a:extLst>
          </p:cNvPr>
          <p:cNvSpPr/>
          <p:nvPr/>
        </p:nvSpPr>
        <p:spPr>
          <a:xfrm>
            <a:off x="4536000" y="2022524"/>
            <a:ext cx="72000" cy="7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5BECEFF-3F53-4EBC-84C3-A6C63D03B395}"/>
              </a:ext>
            </a:extLst>
          </p:cNvPr>
          <p:cNvSpPr/>
          <p:nvPr/>
        </p:nvSpPr>
        <p:spPr>
          <a:xfrm>
            <a:off x="4536000" y="4555526"/>
            <a:ext cx="72000" cy="7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F49FCA9E-39E7-4252-9E0C-52CB3CF800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179495"/>
              </p:ext>
            </p:extLst>
          </p:nvPr>
        </p:nvGraphicFramePr>
        <p:xfrm>
          <a:off x="1179294" y="3825233"/>
          <a:ext cx="6785412" cy="21751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6353">
                  <a:extLst>
                    <a:ext uri="{9D8B030D-6E8A-4147-A177-3AD203B41FA5}">
                      <a16:colId xmlns:a16="http://schemas.microsoft.com/office/drawing/2014/main" val="2879889525"/>
                    </a:ext>
                  </a:extLst>
                </a:gridCol>
                <a:gridCol w="1696353">
                  <a:extLst>
                    <a:ext uri="{9D8B030D-6E8A-4147-A177-3AD203B41FA5}">
                      <a16:colId xmlns:a16="http://schemas.microsoft.com/office/drawing/2014/main" val="1116744850"/>
                    </a:ext>
                  </a:extLst>
                </a:gridCol>
                <a:gridCol w="1696353">
                  <a:extLst>
                    <a:ext uri="{9D8B030D-6E8A-4147-A177-3AD203B41FA5}">
                      <a16:colId xmlns:a16="http://schemas.microsoft.com/office/drawing/2014/main" val="2264500871"/>
                    </a:ext>
                  </a:extLst>
                </a:gridCol>
                <a:gridCol w="1696353">
                  <a:extLst>
                    <a:ext uri="{9D8B030D-6E8A-4147-A177-3AD203B41FA5}">
                      <a16:colId xmlns:a16="http://schemas.microsoft.com/office/drawing/2014/main" val="705360582"/>
                    </a:ext>
                  </a:extLst>
                </a:gridCol>
              </a:tblGrid>
              <a:tr h="510910">
                <a:tc gridSpan="4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24 ÷ 100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3102032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0.01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968078"/>
                  </a:ext>
                </a:extLst>
              </a:tr>
              <a:tr h="1161288"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651962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F3BEB3C6-2A58-4AA2-B3C0-8C0A033B156E}"/>
              </a:ext>
            </a:extLst>
          </p:cNvPr>
          <p:cNvSpPr txBox="1"/>
          <p:nvPr/>
        </p:nvSpPr>
        <p:spPr>
          <a:xfrm>
            <a:off x="8378366" y="5957904"/>
            <a:ext cx="49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Draw counters to show the answers to the calculations.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E86232F-345F-4CB8-8C06-BE48665889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907726"/>
              </p:ext>
            </p:extLst>
          </p:nvPr>
        </p:nvGraphicFramePr>
        <p:xfrm>
          <a:off x="1179294" y="1291120"/>
          <a:ext cx="6785412" cy="21751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6353">
                  <a:extLst>
                    <a:ext uri="{9D8B030D-6E8A-4147-A177-3AD203B41FA5}">
                      <a16:colId xmlns:a16="http://schemas.microsoft.com/office/drawing/2014/main" val="2879889525"/>
                    </a:ext>
                  </a:extLst>
                </a:gridCol>
                <a:gridCol w="1696353">
                  <a:extLst>
                    <a:ext uri="{9D8B030D-6E8A-4147-A177-3AD203B41FA5}">
                      <a16:colId xmlns:a16="http://schemas.microsoft.com/office/drawing/2014/main" val="1116744850"/>
                    </a:ext>
                  </a:extLst>
                </a:gridCol>
                <a:gridCol w="1696353">
                  <a:extLst>
                    <a:ext uri="{9D8B030D-6E8A-4147-A177-3AD203B41FA5}">
                      <a16:colId xmlns:a16="http://schemas.microsoft.com/office/drawing/2014/main" val="2264500871"/>
                    </a:ext>
                  </a:extLst>
                </a:gridCol>
                <a:gridCol w="1696353">
                  <a:extLst>
                    <a:ext uri="{9D8B030D-6E8A-4147-A177-3AD203B41FA5}">
                      <a16:colId xmlns:a16="http://schemas.microsoft.com/office/drawing/2014/main" val="705360582"/>
                    </a:ext>
                  </a:extLst>
                </a:gridCol>
              </a:tblGrid>
              <a:tr h="510910">
                <a:tc gridSpan="4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13 ÷ 100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3102032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0.01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968078"/>
                  </a:ext>
                </a:extLst>
              </a:tr>
              <a:tr h="1161288"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651962"/>
                  </a:ext>
                </a:extLst>
              </a:tr>
            </a:tbl>
          </a:graphicData>
        </a:graphic>
      </p:graphicFrame>
      <p:sp>
        <p:nvSpPr>
          <p:cNvPr id="10" name="Oval 9">
            <a:extLst>
              <a:ext uri="{FF2B5EF4-FFF2-40B4-BE49-F238E27FC236}">
                <a16:creationId xmlns:a16="http://schemas.microsoft.com/office/drawing/2014/main" id="{1FCE3D89-2A67-46D9-BBC6-1D41872ED8AC}"/>
              </a:ext>
            </a:extLst>
          </p:cNvPr>
          <p:cNvSpPr/>
          <p:nvPr/>
        </p:nvSpPr>
        <p:spPr>
          <a:xfrm>
            <a:off x="4536000" y="2022524"/>
            <a:ext cx="72000" cy="7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5BECEFF-3F53-4EBC-84C3-A6C63D03B395}"/>
              </a:ext>
            </a:extLst>
          </p:cNvPr>
          <p:cNvSpPr/>
          <p:nvPr/>
        </p:nvSpPr>
        <p:spPr>
          <a:xfrm>
            <a:off x="4536000" y="4555526"/>
            <a:ext cx="72000" cy="7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F49FCA9E-39E7-4252-9E0C-52CB3CF800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706677"/>
              </p:ext>
            </p:extLst>
          </p:nvPr>
        </p:nvGraphicFramePr>
        <p:xfrm>
          <a:off x="1179294" y="3825233"/>
          <a:ext cx="6785412" cy="21751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6353">
                  <a:extLst>
                    <a:ext uri="{9D8B030D-6E8A-4147-A177-3AD203B41FA5}">
                      <a16:colId xmlns:a16="http://schemas.microsoft.com/office/drawing/2014/main" val="2879889525"/>
                    </a:ext>
                  </a:extLst>
                </a:gridCol>
                <a:gridCol w="1696353">
                  <a:extLst>
                    <a:ext uri="{9D8B030D-6E8A-4147-A177-3AD203B41FA5}">
                      <a16:colId xmlns:a16="http://schemas.microsoft.com/office/drawing/2014/main" val="1116744850"/>
                    </a:ext>
                  </a:extLst>
                </a:gridCol>
                <a:gridCol w="1696353">
                  <a:extLst>
                    <a:ext uri="{9D8B030D-6E8A-4147-A177-3AD203B41FA5}">
                      <a16:colId xmlns:a16="http://schemas.microsoft.com/office/drawing/2014/main" val="2264500871"/>
                    </a:ext>
                  </a:extLst>
                </a:gridCol>
                <a:gridCol w="1696353">
                  <a:extLst>
                    <a:ext uri="{9D8B030D-6E8A-4147-A177-3AD203B41FA5}">
                      <a16:colId xmlns:a16="http://schemas.microsoft.com/office/drawing/2014/main" val="705360582"/>
                    </a:ext>
                  </a:extLst>
                </a:gridCol>
              </a:tblGrid>
              <a:tr h="510910">
                <a:tc gridSpan="4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24 ÷ 100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3102032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0.01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968078"/>
                  </a:ext>
                </a:extLst>
              </a:tr>
              <a:tr h="1161288"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651962"/>
                  </a:ext>
                </a:extLst>
              </a:tr>
            </a:tbl>
          </a:graphicData>
        </a:graphic>
      </p:graphicFrame>
      <p:sp>
        <p:nvSpPr>
          <p:cNvPr id="2" name="Oval 1">
            <a:extLst>
              <a:ext uri="{FF2B5EF4-FFF2-40B4-BE49-F238E27FC236}">
                <a16:creationId xmlns:a16="http://schemas.microsoft.com/office/drawing/2014/main" id="{03840209-C763-4B30-866D-8B9D885EFB15}"/>
              </a:ext>
            </a:extLst>
          </p:cNvPr>
          <p:cNvSpPr/>
          <p:nvPr/>
        </p:nvSpPr>
        <p:spPr>
          <a:xfrm>
            <a:off x="5266944" y="2633472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734C76F-A932-4D08-A1F8-66A910958147}"/>
              </a:ext>
            </a:extLst>
          </p:cNvPr>
          <p:cNvSpPr/>
          <p:nvPr/>
        </p:nvSpPr>
        <p:spPr>
          <a:xfrm>
            <a:off x="6582633" y="2395696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636577-1C11-4B7B-8A97-AA3A17678B79}"/>
              </a:ext>
            </a:extLst>
          </p:cNvPr>
          <p:cNvSpPr/>
          <p:nvPr/>
        </p:nvSpPr>
        <p:spPr>
          <a:xfrm>
            <a:off x="7199724" y="2599446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C6C432A-862E-4280-B81B-1291E56B1B1B}"/>
              </a:ext>
            </a:extLst>
          </p:cNvPr>
          <p:cNvSpPr/>
          <p:nvPr/>
        </p:nvSpPr>
        <p:spPr>
          <a:xfrm>
            <a:off x="6702072" y="2947984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E29FCD8-E6BA-4662-B666-987EF383C443}"/>
              </a:ext>
            </a:extLst>
          </p:cNvPr>
          <p:cNvSpPr/>
          <p:nvPr/>
        </p:nvSpPr>
        <p:spPr>
          <a:xfrm>
            <a:off x="5081184" y="5053584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38D41BC-D721-493D-82E9-8EEBB09C8E19}"/>
              </a:ext>
            </a:extLst>
          </p:cNvPr>
          <p:cNvSpPr/>
          <p:nvPr/>
        </p:nvSpPr>
        <p:spPr>
          <a:xfrm>
            <a:off x="5533179" y="5413584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3A18843-221B-4C88-AB4C-735E5D750CBE}"/>
              </a:ext>
            </a:extLst>
          </p:cNvPr>
          <p:cNvSpPr/>
          <p:nvPr/>
        </p:nvSpPr>
        <p:spPr>
          <a:xfrm>
            <a:off x="6980477" y="4941682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2E74BE70-6AF5-432E-B671-43564E3CE266}"/>
              </a:ext>
            </a:extLst>
          </p:cNvPr>
          <p:cNvSpPr/>
          <p:nvPr/>
        </p:nvSpPr>
        <p:spPr>
          <a:xfrm>
            <a:off x="7432472" y="5301682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B8D4BED3-C287-4A78-90F7-D76EC7A7FA65}"/>
              </a:ext>
            </a:extLst>
          </p:cNvPr>
          <p:cNvSpPr/>
          <p:nvPr/>
        </p:nvSpPr>
        <p:spPr>
          <a:xfrm>
            <a:off x="6345174" y="5119700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44BF4A2-A8D4-4CD9-8E36-1BDD07532B41}"/>
              </a:ext>
            </a:extLst>
          </p:cNvPr>
          <p:cNvSpPr/>
          <p:nvPr/>
        </p:nvSpPr>
        <p:spPr>
          <a:xfrm>
            <a:off x="6797169" y="5479700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B847F39-56D7-4365-BF58-66EF46DE3F99}"/>
              </a:ext>
            </a:extLst>
          </p:cNvPr>
          <p:cNvSpPr txBox="1"/>
          <p:nvPr/>
        </p:nvSpPr>
        <p:spPr>
          <a:xfrm>
            <a:off x="8378366" y="5957904"/>
            <a:ext cx="49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3883233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calculations to the correct decimal and find the odd one out.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7F833171-5DC4-4B38-AD49-B2752BF53D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09469"/>
              </p:ext>
            </p:extLst>
          </p:nvPr>
        </p:nvGraphicFramePr>
        <p:xfrm>
          <a:off x="1266443" y="1679346"/>
          <a:ext cx="6611113" cy="32198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84067">
                  <a:extLst>
                    <a:ext uri="{9D8B030D-6E8A-4147-A177-3AD203B41FA5}">
                      <a16:colId xmlns:a16="http://schemas.microsoft.com/office/drawing/2014/main" val="2357038817"/>
                    </a:ext>
                  </a:extLst>
                </a:gridCol>
                <a:gridCol w="478243">
                  <a:extLst>
                    <a:ext uri="{9D8B030D-6E8A-4147-A177-3AD203B41FA5}">
                      <a16:colId xmlns:a16="http://schemas.microsoft.com/office/drawing/2014/main" val="2963029123"/>
                    </a:ext>
                  </a:extLst>
                </a:gridCol>
                <a:gridCol w="1885877">
                  <a:extLst>
                    <a:ext uri="{9D8B030D-6E8A-4147-A177-3AD203B41FA5}">
                      <a16:colId xmlns:a16="http://schemas.microsoft.com/office/drawing/2014/main" val="2652942642"/>
                    </a:ext>
                  </a:extLst>
                </a:gridCol>
                <a:gridCol w="478243">
                  <a:extLst>
                    <a:ext uri="{9D8B030D-6E8A-4147-A177-3AD203B41FA5}">
                      <a16:colId xmlns:a16="http://schemas.microsoft.com/office/drawing/2014/main" val="3940326842"/>
                    </a:ext>
                  </a:extLst>
                </a:gridCol>
                <a:gridCol w="1884683">
                  <a:extLst>
                    <a:ext uri="{9D8B030D-6E8A-4147-A177-3AD203B41FA5}">
                      <a16:colId xmlns:a16="http://schemas.microsoft.com/office/drawing/2014/main" val="3491589540"/>
                    </a:ext>
                  </a:extLst>
                </a:gridCol>
              </a:tblGrid>
              <a:tr h="779544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 7 ÷ 100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0.90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22 ÷ 100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412136"/>
                  </a:ext>
                </a:extLst>
              </a:tr>
              <a:tr h="440612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5356324"/>
                  </a:ext>
                </a:extLst>
              </a:tr>
              <a:tr h="77954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0.68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68 ÷ 100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0.09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756756"/>
                  </a:ext>
                </a:extLst>
              </a:tr>
              <a:tr h="440612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31175596"/>
                  </a:ext>
                </a:extLst>
              </a:tr>
              <a:tr h="779544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90 ÷ 100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0.22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0.07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10840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3A4D895-131E-4673-9E88-2A1E6D8D7BBD}"/>
              </a:ext>
            </a:extLst>
          </p:cNvPr>
          <p:cNvSpPr txBox="1"/>
          <p:nvPr/>
        </p:nvSpPr>
        <p:spPr>
          <a:xfrm>
            <a:off x="8378366" y="5957904"/>
            <a:ext cx="49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2535096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calculations to the correct decimal and find the odd one out.</a:t>
            </a: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7F833171-5DC4-4B38-AD49-B2752BF53D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355811"/>
              </p:ext>
            </p:extLst>
          </p:nvPr>
        </p:nvGraphicFramePr>
        <p:xfrm>
          <a:off x="1266443" y="1679346"/>
          <a:ext cx="6611113" cy="32198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84067">
                  <a:extLst>
                    <a:ext uri="{9D8B030D-6E8A-4147-A177-3AD203B41FA5}">
                      <a16:colId xmlns:a16="http://schemas.microsoft.com/office/drawing/2014/main" val="2357038817"/>
                    </a:ext>
                  </a:extLst>
                </a:gridCol>
                <a:gridCol w="478243">
                  <a:extLst>
                    <a:ext uri="{9D8B030D-6E8A-4147-A177-3AD203B41FA5}">
                      <a16:colId xmlns:a16="http://schemas.microsoft.com/office/drawing/2014/main" val="2963029123"/>
                    </a:ext>
                  </a:extLst>
                </a:gridCol>
                <a:gridCol w="1885877">
                  <a:extLst>
                    <a:ext uri="{9D8B030D-6E8A-4147-A177-3AD203B41FA5}">
                      <a16:colId xmlns:a16="http://schemas.microsoft.com/office/drawing/2014/main" val="2652942642"/>
                    </a:ext>
                  </a:extLst>
                </a:gridCol>
                <a:gridCol w="478243">
                  <a:extLst>
                    <a:ext uri="{9D8B030D-6E8A-4147-A177-3AD203B41FA5}">
                      <a16:colId xmlns:a16="http://schemas.microsoft.com/office/drawing/2014/main" val="3940326842"/>
                    </a:ext>
                  </a:extLst>
                </a:gridCol>
                <a:gridCol w="1884683">
                  <a:extLst>
                    <a:ext uri="{9D8B030D-6E8A-4147-A177-3AD203B41FA5}">
                      <a16:colId xmlns:a16="http://schemas.microsoft.com/office/drawing/2014/main" val="3491589540"/>
                    </a:ext>
                  </a:extLst>
                </a:gridCol>
              </a:tblGrid>
              <a:tr h="779544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 7 ÷ 100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0.90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22 ÷ 100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412136"/>
                  </a:ext>
                </a:extLst>
              </a:tr>
              <a:tr h="440612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5356324"/>
                  </a:ext>
                </a:extLst>
              </a:tr>
              <a:tr h="77954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0.68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68 ÷ 100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0.09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756756"/>
                  </a:ext>
                </a:extLst>
              </a:tr>
              <a:tr h="440612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31175596"/>
                  </a:ext>
                </a:extLst>
              </a:tr>
              <a:tr h="779544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90 ÷ 100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0.22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0.07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10840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83A69A5-D5D4-4241-8203-EAC2FCBF3978}"/>
              </a:ext>
            </a:extLst>
          </p:cNvPr>
          <p:cNvSpPr txBox="1"/>
          <p:nvPr/>
        </p:nvSpPr>
        <p:spPr>
          <a:xfrm>
            <a:off x="8378366" y="5957904"/>
            <a:ext cx="49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484618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number that is 100 times smaller than thirty five.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FDB11C0-1C96-48B0-9C77-3AB07A3848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648511"/>
              </p:ext>
            </p:extLst>
          </p:nvPr>
        </p:nvGraphicFramePr>
        <p:xfrm>
          <a:off x="1549835" y="1899888"/>
          <a:ext cx="6044329" cy="7793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9849">
                  <a:extLst>
                    <a:ext uri="{9D8B030D-6E8A-4147-A177-3AD203B41FA5}">
                      <a16:colId xmlns:a16="http://schemas.microsoft.com/office/drawing/2014/main" val="757778205"/>
                    </a:ext>
                  </a:extLst>
                </a:gridCol>
                <a:gridCol w="548311">
                  <a:extLst>
                    <a:ext uri="{9D8B030D-6E8A-4147-A177-3AD203B41FA5}">
                      <a16:colId xmlns:a16="http://schemas.microsoft.com/office/drawing/2014/main" val="3298636868"/>
                    </a:ext>
                  </a:extLst>
                </a:gridCol>
                <a:gridCol w="1099849">
                  <a:extLst>
                    <a:ext uri="{9D8B030D-6E8A-4147-A177-3AD203B41FA5}">
                      <a16:colId xmlns:a16="http://schemas.microsoft.com/office/drawing/2014/main" val="1469871547"/>
                    </a:ext>
                  </a:extLst>
                </a:gridCol>
                <a:gridCol w="548311">
                  <a:extLst>
                    <a:ext uri="{9D8B030D-6E8A-4147-A177-3AD203B41FA5}">
                      <a16:colId xmlns:a16="http://schemas.microsoft.com/office/drawing/2014/main" val="3848064031"/>
                    </a:ext>
                  </a:extLst>
                </a:gridCol>
                <a:gridCol w="1099849">
                  <a:extLst>
                    <a:ext uri="{9D8B030D-6E8A-4147-A177-3AD203B41FA5}">
                      <a16:colId xmlns:a16="http://schemas.microsoft.com/office/drawing/2014/main" val="72253008"/>
                    </a:ext>
                  </a:extLst>
                </a:gridCol>
                <a:gridCol w="548311">
                  <a:extLst>
                    <a:ext uri="{9D8B030D-6E8A-4147-A177-3AD203B41FA5}">
                      <a16:colId xmlns:a16="http://schemas.microsoft.com/office/drawing/2014/main" val="2136402804"/>
                    </a:ext>
                  </a:extLst>
                </a:gridCol>
                <a:gridCol w="1099849">
                  <a:extLst>
                    <a:ext uri="{9D8B030D-6E8A-4147-A177-3AD203B41FA5}">
                      <a16:colId xmlns:a16="http://schemas.microsoft.com/office/drawing/2014/main" val="3088208129"/>
                    </a:ext>
                  </a:extLst>
                </a:gridCol>
              </a:tblGrid>
              <a:tr h="779303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3.5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0.35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35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0.30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605549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DC2BBC54-B9C1-49AB-BCC0-6388EF23E9C9}"/>
              </a:ext>
            </a:extLst>
          </p:cNvPr>
          <p:cNvSpPr txBox="1"/>
          <p:nvPr/>
        </p:nvSpPr>
        <p:spPr>
          <a:xfrm>
            <a:off x="8378366" y="5957904"/>
            <a:ext cx="49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2431317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number that is 100 times smaller than thirty five.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FDB11C0-1C96-48B0-9C77-3AB07A3848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030913"/>
              </p:ext>
            </p:extLst>
          </p:nvPr>
        </p:nvGraphicFramePr>
        <p:xfrm>
          <a:off x="1549835" y="1899888"/>
          <a:ext cx="6044329" cy="7793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9849">
                  <a:extLst>
                    <a:ext uri="{9D8B030D-6E8A-4147-A177-3AD203B41FA5}">
                      <a16:colId xmlns:a16="http://schemas.microsoft.com/office/drawing/2014/main" val="757778205"/>
                    </a:ext>
                  </a:extLst>
                </a:gridCol>
                <a:gridCol w="548311">
                  <a:extLst>
                    <a:ext uri="{9D8B030D-6E8A-4147-A177-3AD203B41FA5}">
                      <a16:colId xmlns:a16="http://schemas.microsoft.com/office/drawing/2014/main" val="3298636868"/>
                    </a:ext>
                  </a:extLst>
                </a:gridCol>
                <a:gridCol w="1099849">
                  <a:extLst>
                    <a:ext uri="{9D8B030D-6E8A-4147-A177-3AD203B41FA5}">
                      <a16:colId xmlns:a16="http://schemas.microsoft.com/office/drawing/2014/main" val="1469871547"/>
                    </a:ext>
                  </a:extLst>
                </a:gridCol>
                <a:gridCol w="548311">
                  <a:extLst>
                    <a:ext uri="{9D8B030D-6E8A-4147-A177-3AD203B41FA5}">
                      <a16:colId xmlns:a16="http://schemas.microsoft.com/office/drawing/2014/main" val="3848064031"/>
                    </a:ext>
                  </a:extLst>
                </a:gridCol>
                <a:gridCol w="1099849">
                  <a:extLst>
                    <a:ext uri="{9D8B030D-6E8A-4147-A177-3AD203B41FA5}">
                      <a16:colId xmlns:a16="http://schemas.microsoft.com/office/drawing/2014/main" val="72253008"/>
                    </a:ext>
                  </a:extLst>
                </a:gridCol>
                <a:gridCol w="548311">
                  <a:extLst>
                    <a:ext uri="{9D8B030D-6E8A-4147-A177-3AD203B41FA5}">
                      <a16:colId xmlns:a16="http://schemas.microsoft.com/office/drawing/2014/main" val="2136402804"/>
                    </a:ext>
                  </a:extLst>
                </a:gridCol>
                <a:gridCol w="1099849">
                  <a:extLst>
                    <a:ext uri="{9D8B030D-6E8A-4147-A177-3AD203B41FA5}">
                      <a16:colId xmlns:a16="http://schemas.microsoft.com/office/drawing/2014/main" val="3088208129"/>
                    </a:ext>
                  </a:extLst>
                </a:gridCol>
              </a:tblGrid>
              <a:tr h="779303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3.5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0.35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35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0.30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605549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AC87DF5F-F301-49EE-8F41-788A2724CD2E}"/>
              </a:ext>
            </a:extLst>
          </p:cNvPr>
          <p:cNvSpPr txBox="1"/>
          <p:nvPr/>
        </p:nvSpPr>
        <p:spPr>
          <a:xfrm>
            <a:off x="8378366" y="5957904"/>
            <a:ext cx="49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769142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8" ma:contentTypeDescription="Create a new document." ma:contentTypeScope="" ma:versionID="f9bae57d942f349496b0c157240b0a3b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c61ec2ab7abc56edcd4447b1e74a28c5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ADFFE9E-FB18-48CC-89D0-FE21FCF141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EF8F11D-A449-4684-B8E0-461263A2E192}">
  <ds:schemaRefs>
    <ds:schemaRef ds:uri="http://schemas.microsoft.com/office/2006/documentManagement/types"/>
    <ds:schemaRef ds:uri="http://schemas.microsoft.com/office/infopath/2007/PartnerControls"/>
    <ds:schemaRef ds:uri="86144f90-c7b6-48d0-aae5-f5e9e48cc3df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5c7a0828-c5e4-45f8-a074-18a8fdc88ec6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1340</TotalTime>
  <Words>386</Words>
  <Application>Microsoft Office PowerPoint</Application>
  <PresentationFormat>On-screen Show (4:3)</PresentationFormat>
  <Paragraphs>254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Zainab Ali</cp:lastModifiedBy>
  <cp:revision>52</cp:revision>
  <dcterms:created xsi:type="dcterms:W3CDTF">2018-03-17T10:08:43Z</dcterms:created>
  <dcterms:modified xsi:type="dcterms:W3CDTF">2020-04-03T08:34:39Z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</Properties>
</file>