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98" r:id="rId6"/>
    <p:sldId id="399" r:id="rId7"/>
    <p:sldId id="400" r:id="rId8"/>
    <p:sldId id="401" r:id="rId9"/>
    <p:sldId id="402" r:id="rId10"/>
    <p:sldId id="403" r:id="rId11"/>
    <p:sldId id="405" r:id="rId12"/>
    <p:sldId id="4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D966"/>
    <a:srgbClr val="FF6699"/>
    <a:srgbClr val="FF3300"/>
    <a:srgbClr val="9EDCF5"/>
    <a:srgbClr val="CC99FF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5 – Mass and Capacity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22.04.20</a:t>
            </a:r>
          </a:p>
          <a:p>
            <a:pPr lvl="0" fontAlgn="base">
              <a:defRPr/>
            </a:pP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Lo: I can compare, measure volume and capacity (l/ml using reasoning and problem – solving 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5360DE7-0DB9-48A6-B0EA-774BDA4CB39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2008E67-C0C2-4929-9174-9D152D1B7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3" name="TextBox 8">
              <a:extLst>
                <a:ext uri="{FF2B5EF4-FFF2-40B4-BE49-F238E27FC236}">
                  <a16:creationId xmlns:a16="http://schemas.microsoft.com/office/drawing/2014/main" id="{19BF951E-DD03-4F57-B121-8FE8B55BA40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7B5ABF5-B517-4441-B0C3-7289AA13E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351E791-0016-4E96-8FE7-FE18F0EFE75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Carl fills the measuring cylinder with liquid. The volume is more than 1L and 400ml but less than 1L and 600ml. Which of these containers could he fill exactly?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08EA99-A8E3-4C7F-AAA8-DB90233E9182}"/>
              </a:ext>
            </a:extLst>
          </p:cNvPr>
          <p:cNvSpPr txBox="1"/>
          <p:nvPr/>
        </p:nvSpPr>
        <p:spPr>
          <a:xfrm>
            <a:off x="1323883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200ml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84D0E8-AE3E-4FEA-8D7C-384102BD8074}"/>
              </a:ext>
            </a:extLst>
          </p:cNvPr>
          <p:cNvSpPr txBox="1"/>
          <p:nvPr/>
        </p:nvSpPr>
        <p:spPr>
          <a:xfrm>
            <a:off x="2990161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650ml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F53217-C463-431C-BB4A-10267F9D3C7D}"/>
              </a:ext>
            </a:extLst>
          </p:cNvPr>
          <p:cNvSpPr txBox="1"/>
          <p:nvPr/>
        </p:nvSpPr>
        <p:spPr>
          <a:xfrm>
            <a:off x="4656439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900ml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6FA21E-FC1E-4BBD-84B1-C6D0BC33982A}"/>
              </a:ext>
            </a:extLst>
          </p:cNvPr>
          <p:cNvSpPr txBox="1"/>
          <p:nvPr/>
        </p:nvSpPr>
        <p:spPr>
          <a:xfrm>
            <a:off x="6286938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500ml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313FDF-D4E8-43B1-B280-106783F764B0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2300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7B5ABF5-B517-4441-B0C3-7289AA13E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351E791-0016-4E96-8FE7-FE18F0EFE75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Carl fills the measuring cylinder with liquid. The volume is more than 1L and 400ml but less than 1L and 600ml. Which of these containers could he fill exactly?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08EA99-A8E3-4C7F-AAA8-DB90233E9182}"/>
              </a:ext>
            </a:extLst>
          </p:cNvPr>
          <p:cNvSpPr txBox="1"/>
          <p:nvPr/>
        </p:nvSpPr>
        <p:spPr>
          <a:xfrm>
            <a:off x="1323883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200ml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84D0E8-AE3E-4FEA-8D7C-384102BD8074}"/>
              </a:ext>
            </a:extLst>
          </p:cNvPr>
          <p:cNvSpPr txBox="1"/>
          <p:nvPr/>
        </p:nvSpPr>
        <p:spPr>
          <a:xfrm>
            <a:off x="2990161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650ml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F53217-C463-431C-BB4A-10267F9D3C7D}"/>
              </a:ext>
            </a:extLst>
          </p:cNvPr>
          <p:cNvSpPr txBox="1"/>
          <p:nvPr/>
        </p:nvSpPr>
        <p:spPr>
          <a:xfrm>
            <a:off x="4656439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1L and 900ml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6FA21E-FC1E-4BBD-84B1-C6D0BC33982A}"/>
              </a:ext>
            </a:extLst>
          </p:cNvPr>
          <p:cNvSpPr txBox="1"/>
          <p:nvPr/>
        </p:nvSpPr>
        <p:spPr>
          <a:xfrm>
            <a:off x="6286938" y="4200165"/>
            <a:ext cx="157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1L and 500ml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161DCB-8DC7-4389-B202-DD085670A785}"/>
              </a:ext>
            </a:extLst>
          </p:cNvPr>
          <p:cNvSpPr txBox="1"/>
          <p:nvPr/>
        </p:nvSpPr>
        <p:spPr>
          <a:xfrm>
            <a:off x="6886678" y="3199915"/>
            <a:ext cx="979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937070-3E0E-4F29-9570-624FF9EBB235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1205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69570A-8470-4AA8-AC09-EFB24BC8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2D2A036-B769-4284-82F1-228557264F3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Maisie is measuring water. She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Explain her mistake.</a:t>
            </a: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891AC854-30EA-4CEE-BE98-7BA6509B4D36}"/>
              </a:ext>
            </a:extLst>
          </p:cNvPr>
          <p:cNvSpPr/>
          <p:nvPr/>
        </p:nvSpPr>
        <p:spPr>
          <a:xfrm>
            <a:off x="1729712" y="1446959"/>
            <a:ext cx="2011988" cy="1706957"/>
          </a:xfrm>
          <a:prstGeom prst="wedgeRoundRectCallout">
            <a:avLst>
              <a:gd name="adj1" fmla="val -69084"/>
              <a:gd name="adj2" fmla="val -1751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is nearly 1L and 600ml and the other is 2L so there is 3L and 600ml in total.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14FAD56-D51F-4DC2-81D6-CED7F0ED3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68387"/>
              </p:ext>
            </p:extLst>
          </p:nvPr>
        </p:nvGraphicFramePr>
        <p:xfrm>
          <a:off x="6305867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6ACA8B0-5986-4463-9F16-BE5AC4081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52972"/>
              </p:ext>
            </p:extLst>
          </p:nvPr>
        </p:nvGraphicFramePr>
        <p:xfrm>
          <a:off x="6318044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642CC42E-ED2E-49F0-9CE7-E6A0EEFFE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8124"/>
              </p:ext>
            </p:extLst>
          </p:nvPr>
        </p:nvGraphicFramePr>
        <p:xfrm>
          <a:off x="3867175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6B10650-620B-410E-874C-72ADB16E7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49593"/>
              </p:ext>
            </p:extLst>
          </p:nvPr>
        </p:nvGraphicFramePr>
        <p:xfrm>
          <a:off x="3879352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A4A0EEA3-30AF-44D8-A80F-0A53BAC018F3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2353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69570A-8470-4AA8-AC09-EFB24BC8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2D2A036-B769-4284-82F1-228557264F3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Maisie is measuring water. She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Explain her mistake.</a:t>
            </a: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Maisie hasn’t read the scale accurately on…</a:t>
            </a: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891AC854-30EA-4CEE-BE98-7BA6509B4D36}"/>
              </a:ext>
            </a:extLst>
          </p:cNvPr>
          <p:cNvSpPr/>
          <p:nvPr/>
        </p:nvSpPr>
        <p:spPr>
          <a:xfrm>
            <a:off x="1729712" y="1446959"/>
            <a:ext cx="2011988" cy="1706957"/>
          </a:xfrm>
          <a:prstGeom prst="wedgeRoundRectCallout">
            <a:avLst>
              <a:gd name="adj1" fmla="val -69084"/>
              <a:gd name="adj2" fmla="val -1751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is nearly 1L and 600ml and the other is 2L so there is 3L and 600ml in total.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14FAD56-D51F-4DC2-81D6-CED7F0ED3708}"/>
              </a:ext>
            </a:extLst>
          </p:cNvPr>
          <p:cNvGraphicFramePr>
            <a:graphicFrameLocks noGrp="1"/>
          </p:cNvGraphicFramePr>
          <p:nvPr/>
        </p:nvGraphicFramePr>
        <p:xfrm>
          <a:off x="6305867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6ACA8B0-5986-4463-9F16-BE5AC4081BB3}"/>
              </a:ext>
            </a:extLst>
          </p:cNvPr>
          <p:cNvGraphicFramePr>
            <a:graphicFrameLocks noGrp="1"/>
          </p:cNvGraphicFramePr>
          <p:nvPr/>
        </p:nvGraphicFramePr>
        <p:xfrm>
          <a:off x="6318044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642CC42E-ED2E-49F0-9CE7-E6A0EEFFE719}"/>
              </a:ext>
            </a:extLst>
          </p:cNvPr>
          <p:cNvGraphicFramePr>
            <a:graphicFrameLocks noGrp="1"/>
          </p:cNvGraphicFramePr>
          <p:nvPr/>
        </p:nvGraphicFramePr>
        <p:xfrm>
          <a:off x="3867175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6B10650-620B-410E-874C-72ADB16E7434}"/>
              </a:ext>
            </a:extLst>
          </p:cNvPr>
          <p:cNvGraphicFramePr>
            <a:graphicFrameLocks noGrp="1"/>
          </p:cNvGraphicFramePr>
          <p:nvPr/>
        </p:nvGraphicFramePr>
        <p:xfrm>
          <a:off x="3879352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E302B42-959F-4FBF-92C8-D41737919B4A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80089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69570A-8470-4AA8-AC09-EFB24BC8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2D2A036-B769-4284-82F1-228557264F3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Maisie is measuring water. She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Explain her mistake.</a:t>
            </a: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Maisie hasn’t read the scale accurately on the first measuring cylinder. It actually reads 1L and 500ml, so there is 3L and 500ml in total. </a:t>
            </a:r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891AC854-30EA-4CEE-BE98-7BA6509B4D36}"/>
              </a:ext>
            </a:extLst>
          </p:cNvPr>
          <p:cNvSpPr/>
          <p:nvPr/>
        </p:nvSpPr>
        <p:spPr>
          <a:xfrm>
            <a:off x="1729712" y="1446959"/>
            <a:ext cx="2011988" cy="1706957"/>
          </a:xfrm>
          <a:prstGeom prst="wedgeRoundRectCallout">
            <a:avLst>
              <a:gd name="adj1" fmla="val -69084"/>
              <a:gd name="adj2" fmla="val -1751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is nearly 1L and 600ml and the other is 2L so there is 3L and 600ml in total.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14FAD56-D51F-4DC2-81D6-CED7F0ED3708}"/>
              </a:ext>
            </a:extLst>
          </p:cNvPr>
          <p:cNvGraphicFramePr>
            <a:graphicFrameLocks noGrp="1"/>
          </p:cNvGraphicFramePr>
          <p:nvPr/>
        </p:nvGraphicFramePr>
        <p:xfrm>
          <a:off x="6305867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6ACA8B0-5986-4463-9F16-BE5AC4081BB3}"/>
              </a:ext>
            </a:extLst>
          </p:cNvPr>
          <p:cNvGraphicFramePr>
            <a:graphicFrameLocks noGrp="1"/>
          </p:cNvGraphicFramePr>
          <p:nvPr/>
        </p:nvGraphicFramePr>
        <p:xfrm>
          <a:off x="6318044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642CC42E-ED2E-49F0-9CE7-E6A0EEFFE719}"/>
              </a:ext>
            </a:extLst>
          </p:cNvPr>
          <p:cNvGraphicFramePr>
            <a:graphicFrameLocks noGrp="1"/>
          </p:cNvGraphicFramePr>
          <p:nvPr/>
        </p:nvGraphicFramePr>
        <p:xfrm>
          <a:off x="3867175" y="1509059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6B10650-620B-410E-874C-72ADB16E7434}"/>
              </a:ext>
            </a:extLst>
          </p:cNvPr>
          <p:cNvGraphicFramePr>
            <a:graphicFrameLocks noGrp="1"/>
          </p:cNvGraphicFramePr>
          <p:nvPr/>
        </p:nvGraphicFramePr>
        <p:xfrm>
          <a:off x="3879352" y="1350804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E7EC3F3-DB3D-4B51-A422-17EF930CAD8C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89467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804A77D-5A11-43CC-9C2C-E2426B2B7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CA131CE-E83A-4848-A455-AE95355B508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Carson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Do you agree? Explain your answer.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688F8DCE-03D7-45BB-8DEC-43C26D4E9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95274"/>
              </p:ext>
            </p:extLst>
          </p:nvPr>
        </p:nvGraphicFramePr>
        <p:xfrm>
          <a:off x="3956732" y="2205542"/>
          <a:ext cx="1434132" cy="284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9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63822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9095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8189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D2D7325-DC90-4A95-86F6-64E01552F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56122"/>
              </p:ext>
            </p:extLst>
          </p:nvPr>
        </p:nvGraphicFramePr>
        <p:xfrm>
          <a:off x="3956732" y="2080857"/>
          <a:ext cx="614469" cy="2835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6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35086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10106999-A92D-4A41-A0EB-8537D3B61E0E}"/>
              </a:ext>
            </a:extLst>
          </p:cNvPr>
          <p:cNvSpPr/>
          <p:nvPr/>
        </p:nvSpPr>
        <p:spPr>
          <a:xfrm>
            <a:off x="2618917" y="1311213"/>
            <a:ext cx="5626777" cy="716095"/>
          </a:xfrm>
          <a:prstGeom prst="wedgeRoundRectCallout">
            <a:avLst>
              <a:gd name="adj1" fmla="val -54122"/>
              <a:gd name="adj2" fmla="val 2530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Container B has the least amount of liquid as the scale only goes up to 500ml.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E4A0DBD-CE2A-4EE4-966E-8592C5A3C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83995"/>
              </p:ext>
            </p:extLst>
          </p:nvPr>
        </p:nvGraphicFramePr>
        <p:xfrm>
          <a:off x="6135204" y="3309287"/>
          <a:ext cx="1962025" cy="1750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006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73206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881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3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89D175F3-21F5-42EC-B43F-78FA92D12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82857"/>
              </p:ext>
            </p:extLst>
          </p:nvPr>
        </p:nvGraphicFramePr>
        <p:xfrm>
          <a:off x="6155419" y="3184602"/>
          <a:ext cx="983163" cy="1782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1545BD4F-B895-48C2-AC01-C13F6A00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94813"/>
              </p:ext>
            </p:extLst>
          </p:nvPr>
        </p:nvGraphicFramePr>
        <p:xfrm>
          <a:off x="826741" y="3560636"/>
          <a:ext cx="2520000" cy="1491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412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5140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57447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2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42D32EF6-DBF4-4AD1-B2FC-8E6815A50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97919"/>
              </p:ext>
            </p:extLst>
          </p:nvPr>
        </p:nvGraphicFramePr>
        <p:xfrm>
          <a:off x="1111841" y="3426438"/>
          <a:ext cx="983163" cy="1516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 500ml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3B23CA7-D7E1-42C7-A9A0-AE99CC842603}"/>
              </a:ext>
            </a:extLst>
          </p:cNvPr>
          <p:cNvSpPr txBox="1"/>
          <p:nvPr/>
        </p:nvSpPr>
        <p:spPr>
          <a:xfrm>
            <a:off x="1877165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8FCC74-D684-4C1D-A6DE-CEC1A27B0324}"/>
              </a:ext>
            </a:extLst>
          </p:cNvPr>
          <p:cNvSpPr txBox="1"/>
          <p:nvPr/>
        </p:nvSpPr>
        <p:spPr>
          <a:xfrm>
            <a:off x="4412670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F1696A-CE62-4FAC-8D27-A36B9072297F}"/>
              </a:ext>
            </a:extLst>
          </p:cNvPr>
          <p:cNvSpPr txBox="1"/>
          <p:nvPr/>
        </p:nvSpPr>
        <p:spPr>
          <a:xfrm>
            <a:off x="6899811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9823C-36C1-4554-B862-2DF11854961D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3812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804A77D-5A11-43CC-9C2C-E2426B2B7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CA131CE-E83A-4848-A455-AE95355B508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Carson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Do you agree? Explain your answer. </a:t>
            </a: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Carson is correct because…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688F8DCE-03D7-45BB-8DEC-43C26D4E92C6}"/>
              </a:ext>
            </a:extLst>
          </p:cNvPr>
          <p:cNvGraphicFramePr>
            <a:graphicFrameLocks noGrp="1"/>
          </p:cNvGraphicFramePr>
          <p:nvPr/>
        </p:nvGraphicFramePr>
        <p:xfrm>
          <a:off x="3956732" y="2205542"/>
          <a:ext cx="1434132" cy="284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9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63822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9095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8189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D2D7325-DC90-4A95-86F6-64E01552FA9C}"/>
              </a:ext>
            </a:extLst>
          </p:cNvPr>
          <p:cNvGraphicFramePr>
            <a:graphicFrameLocks noGrp="1"/>
          </p:cNvGraphicFramePr>
          <p:nvPr/>
        </p:nvGraphicFramePr>
        <p:xfrm>
          <a:off x="3956732" y="2080857"/>
          <a:ext cx="614469" cy="2835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6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35086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10106999-A92D-4A41-A0EB-8537D3B61E0E}"/>
              </a:ext>
            </a:extLst>
          </p:cNvPr>
          <p:cNvSpPr/>
          <p:nvPr/>
        </p:nvSpPr>
        <p:spPr>
          <a:xfrm>
            <a:off x="2618917" y="1311213"/>
            <a:ext cx="5626777" cy="716095"/>
          </a:xfrm>
          <a:prstGeom prst="wedgeRoundRectCallout">
            <a:avLst>
              <a:gd name="adj1" fmla="val -54122"/>
              <a:gd name="adj2" fmla="val 2530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Container B has the least amount of liquid as the scale only goes up to 500ml.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E4A0DBD-CE2A-4EE4-966E-8592C5A3C27E}"/>
              </a:ext>
            </a:extLst>
          </p:cNvPr>
          <p:cNvGraphicFramePr>
            <a:graphicFrameLocks noGrp="1"/>
          </p:cNvGraphicFramePr>
          <p:nvPr/>
        </p:nvGraphicFramePr>
        <p:xfrm>
          <a:off x="6135204" y="3309287"/>
          <a:ext cx="1962025" cy="1750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006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73206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881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3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89D175F3-21F5-42EC-B43F-78FA92D12E49}"/>
              </a:ext>
            </a:extLst>
          </p:cNvPr>
          <p:cNvGraphicFramePr>
            <a:graphicFrameLocks noGrp="1"/>
          </p:cNvGraphicFramePr>
          <p:nvPr/>
        </p:nvGraphicFramePr>
        <p:xfrm>
          <a:off x="6155419" y="3184602"/>
          <a:ext cx="983163" cy="1782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1545BD4F-B895-48C2-AC01-C13F6A00078C}"/>
              </a:ext>
            </a:extLst>
          </p:cNvPr>
          <p:cNvGraphicFramePr>
            <a:graphicFrameLocks noGrp="1"/>
          </p:cNvGraphicFramePr>
          <p:nvPr/>
        </p:nvGraphicFramePr>
        <p:xfrm>
          <a:off x="826741" y="3560636"/>
          <a:ext cx="2520000" cy="1491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412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5140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57447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2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42D32EF6-DBF4-4AD1-B2FC-8E6815A50F42}"/>
              </a:ext>
            </a:extLst>
          </p:cNvPr>
          <p:cNvGraphicFramePr>
            <a:graphicFrameLocks noGrp="1"/>
          </p:cNvGraphicFramePr>
          <p:nvPr/>
        </p:nvGraphicFramePr>
        <p:xfrm>
          <a:off x="1111841" y="3426438"/>
          <a:ext cx="983163" cy="1516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 500ml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3B23CA7-D7E1-42C7-A9A0-AE99CC842603}"/>
              </a:ext>
            </a:extLst>
          </p:cNvPr>
          <p:cNvSpPr txBox="1"/>
          <p:nvPr/>
        </p:nvSpPr>
        <p:spPr>
          <a:xfrm>
            <a:off x="1877165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8FCC74-D684-4C1D-A6DE-CEC1A27B0324}"/>
              </a:ext>
            </a:extLst>
          </p:cNvPr>
          <p:cNvSpPr txBox="1"/>
          <p:nvPr/>
        </p:nvSpPr>
        <p:spPr>
          <a:xfrm>
            <a:off x="4412670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F1696A-CE62-4FAC-8D27-A36B9072297F}"/>
              </a:ext>
            </a:extLst>
          </p:cNvPr>
          <p:cNvSpPr txBox="1"/>
          <p:nvPr/>
        </p:nvSpPr>
        <p:spPr>
          <a:xfrm>
            <a:off x="6899811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62795B-CFCC-4AE8-8A87-F3A7EFE654B1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87226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804A77D-5A11-43CC-9C2C-E2426B2B7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CA131CE-E83A-4848-A455-AE95355B508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Carson says,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Do you agree? Explain your answer.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Carson is correct because container B only has 450ml, which is less than in containers A and C, although his reasoning is incorrect. </a:t>
            </a:r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688F8DCE-03D7-45BB-8DEC-43C26D4E92C6}"/>
              </a:ext>
            </a:extLst>
          </p:cNvPr>
          <p:cNvGraphicFramePr>
            <a:graphicFrameLocks noGrp="1"/>
          </p:cNvGraphicFramePr>
          <p:nvPr/>
        </p:nvGraphicFramePr>
        <p:xfrm>
          <a:off x="3956732" y="2205542"/>
          <a:ext cx="1434132" cy="284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9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63822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9095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1092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8189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D2D7325-DC90-4A95-86F6-64E01552FA9C}"/>
              </a:ext>
            </a:extLst>
          </p:cNvPr>
          <p:cNvGraphicFramePr>
            <a:graphicFrameLocks noGrp="1"/>
          </p:cNvGraphicFramePr>
          <p:nvPr/>
        </p:nvGraphicFramePr>
        <p:xfrm>
          <a:off x="3956732" y="2080857"/>
          <a:ext cx="614469" cy="2835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6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35086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42004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10106999-A92D-4A41-A0EB-8537D3B61E0E}"/>
              </a:ext>
            </a:extLst>
          </p:cNvPr>
          <p:cNvSpPr/>
          <p:nvPr/>
        </p:nvSpPr>
        <p:spPr>
          <a:xfrm>
            <a:off x="2618917" y="1311213"/>
            <a:ext cx="5626777" cy="716095"/>
          </a:xfrm>
          <a:prstGeom prst="wedgeRoundRectCallout">
            <a:avLst>
              <a:gd name="adj1" fmla="val -54122"/>
              <a:gd name="adj2" fmla="val 2530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Container B has the least amount of liquid as the scale only goes up to 500ml.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E4A0DBD-CE2A-4EE4-966E-8592C5A3C27E}"/>
              </a:ext>
            </a:extLst>
          </p:cNvPr>
          <p:cNvGraphicFramePr>
            <a:graphicFrameLocks noGrp="1"/>
          </p:cNvGraphicFramePr>
          <p:nvPr/>
        </p:nvGraphicFramePr>
        <p:xfrm>
          <a:off x="6135204" y="3309287"/>
          <a:ext cx="1962025" cy="1750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006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373206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38881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3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89D175F3-21F5-42EC-B43F-78FA92D12E49}"/>
              </a:ext>
            </a:extLst>
          </p:cNvPr>
          <p:cNvGraphicFramePr>
            <a:graphicFrameLocks noGrp="1"/>
          </p:cNvGraphicFramePr>
          <p:nvPr/>
        </p:nvGraphicFramePr>
        <p:xfrm>
          <a:off x="6155419" y="3184602"/>
          <a:ext cx="983163" cy="1782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1545BD4F-B895-48C2-AC01-C13F6A00078C}"/>
              </a:ext>
            </a:extLst>
          </p:cNvPr>
          <p:cNvGraphicFramePr>
            <a:graphicFrameLocks noGrp="1"/>
          </p:cNvGraphicFramePr>
          <p:nvPr/>
        </p:nvGraphicFramePr>
        <p:xfrm>
          <a:off x="826741" y="3560636"/>
          <a:ext cx="2520000" cy="1491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412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5140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57447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86202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29654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7239"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42D32EF6-DBF4-4AD1-B2FC-8E6815A50F42}"/>
              </a:ext>
            </a:extLst>
          </p:cNvPr>
          <p:cNvGraphicFramePr>
            <a:graphicFrameLocks noGrp="1"/>
          </p:cNvGraphicFramePr>
          <p:nvPr/>
        </p:nvGraphicFramePr>
        <p:xfrm>
          <a:off x="1111841" y="3426438"/>
          <a:ext cx="983163" cy="1516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1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51858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 500ml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6042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3B23CA7-D7E1-42C7-A9A0-AE99CC842603}"/>
              </a:ext>
            </a:extLst>
          </p:cNvPr>
          <p:cNvSpPr txBox="1"/>
          <p:nvPr/>
        </p:nvSpPr>
        <p:spPr>
          <a:xfrm>
            <a:off x="1877165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8FCC74-D684-4C1D-A6DE-CEC1A27B0324}"/>
              </a:ext>
            </a:extLst>
          </p:cNvPr>
          <p:cNvSpPr txBox="1"/>
          <p:nvPr/>
        </p:nvSpPr>
        <p:spPr>
          <a:xfrm>
            <a:off x="4412670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F1696A-CE62-4FAC-8D27-A36B9072297F}"/>
              </a:ext>
            </a:extLst>
          </p:cNvPr>
          <p:cNvSpPr txBox="1"/>
          <p:nvPr/>
        </p:nvSpPr>
        <p:spPr>
          <a:xfrm>
            <a:off x="6899811" y="5090512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2F2868-2A4C-4010-90D5-A7F99A4407D7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50849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A0C4D4-57C1-4AE5-B72F-0B3C775C7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2451</TotalTime>
  <Words>565</Words>
  <Application>Microsoft Office PowerPoint</Application>
  <PresentationFormat>On-screen Show (4:3)</PresentationFormat>
  <Paragraphs>275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8</cp:revision>
  <dcterms:created xsi:type="dcterms:W3CDTF">2018-03-17T10:08:43Z</dcterms:created>
  <dcterms:modified xsi:type="dcterms:W3CDTF">2020-04-03T08:31:25Z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