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9" r:id="rId5"/>
    <p:sldId id="423" r:id="rId6"/>
    <p:sldId id="336" r:id="rId7"/>
    <p:sldId id="374" r:id="rId8"/>
    <p:sldId id="338" r:id="rId9"/>
    <p:sldId id="3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ABAB"/>
    <a:srgbClr val="E2C5FF"/>
    <a:srgbClr val="CC99FF"/>
    <a:srgbClr val="B3D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11CD4-0014-46CC-B7A7-0BF1973B13D2}" v="151" dt="2019-04-10T13:57:54.235"/>
    <p1510:client id="{9912A81A-2E96-4F3E-B6E9-50A9D01F759F}" v="2" dt="2019-04-11T07:51:21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2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9912A81A-2E96-4F3E-B6E9-50A9D01F759F}"/>
    <pc:docChg chg="undo custSel addSld delSld modSld">
      <pc:chgData name="Jan Fitzpatrick" userId="d1b284ec-d1dd-4765-b823-b34899491c26" providerId="ADAL" clId="{9912A81A-2E96-4F3E-B6E9-50A9D01F759F}" dt="2019-04-11T08:05:30.777" v="25" actId="1582"/>
      <pc:docMkLst>
        <pc:docMk/>
      </pc:docMkLst>
      <pc:sldChg chg="addSp delSp">
        <pc:chgData name="Jan Fitzpatrick" userId="d1b284ec-d1dd-4765-b823-b34899491c26" providerId="ADAL" clId="{9912A81A-2E96-4F3E-B6E9-50A9D01F759F}" dt="2019-04-11T07:51:21.354" v="5"/>
        <pc:sldMkLst>
          <pc:docMk/>
          <pc:sldMk cId="2637481266" sldId="256"/>
        </pc:sldMkLst>
        <pc:spChg chg="add">
          <ac:chgData name="Jan Fitzpatrick" userId="d1b284ec-d1dd-4765-b823-b34899491c26" providerId="ADAL" clId="{9912A81A-2E96-4F3E-B6E9-50A9D01F759F}" dt="2019-04-11T07:51:21.354" v="5"/>
          <ac:spMkLst>
            <pc:docMk/>
            <pc:sldMk cId="2637481266" sldId="256"/>
            <ac:spMk id="11" creationId="{BE98CE2E-65F9-47CE-8859-DD38CD3DA06C}"/>
          </ac:spMkLst>
        </pc:spChg>
        <pc:spChg chg="del">
          <ac:chgData name="Jan Fitzpatrick" userId="d1b284ec-d1dd-4765-b823-b34899491c26" providerId="ADAL" clId="{9912A81A-2E96-4F3E-B6E9-50A9D01F759F}" dt="2019-04-11T07:51:19.384" v="4" actId="478"/>
          <ac:spMkLst>
            <pc:docMk/>
            <pc:sldMk cId="2637481266" sldId="256"/>
            <ac:spMk id="19" creationId="{5252A847-DE45-4FA3-A1F8-EEBEB845FF8E}"/>
          </ac:spMkLst>
        </pc:spChg>
        <pc:picChg chg="add">
          <ac:chgData name="Jan Fitzpatrick" userId="d1b284ec-d1dd-4765-b823-b34899491c26" providerId="ADAL" clId="{9912A81A-2E96-4F3E-B6E9-50A9D01F759F}" dt="2019-04-11T07:51:21.354" v="5"/>
          <ac:picMkLst>
            <pc:docMk/>
            <pc:sldMk cId="2637481266" sldId="256"/>
            <ac:picMk id="12" creationId="{BA1BB79A-0034-4858-909D-5A6D568D20BF}"/>
          </ac:picMkLst>
        </pc:picChg>
      </pc:sldChg>
      <pc:sldChg chg="modSp">
        <pc:chgData name="Jan Fitzpatrick" userId="d1b284ec-d1dd-4765-b823-b34899491c26" providerId="ADAL" clId="{9912A81A-2E96-4F3E-B6E9-50A9D01F759F}" dt="2019-04-11T07:52:59.877" v="10" actId="20577"/>
        <pc:sldMkLst>
          <pc:docMk/>
          <pc:sldMk cId="1956031356" sldId="362"/>
        </pc:sldMkLst>
        <pc:spChg chg="mod">
          <ac:chgData name="Jan Fitzpatrick" userId="d1b284ec-d1dd-4765-b823-b34899491c26" providerId="ADAL" clId="{9912A81A-2E96-4F3E-B6E9-50A9D01F759F}" dt="2019-04-11T07:52:59.877" v="10" actId="20577"/>
          <ac:spMkLst>
            <pc:docMk/>
            <pc:sldMk cId="1956031356" sldId="362"/>
            <ac:spMk id="89" creationId="{A0AB3268-A0D5-4E3B-899B-190E3AD050FC}"/>
          </ac:spMkLst>
        </pc:spChg>
      </pc:sldChg>
      <pc:sldChg chg="modSp">
        <pc:chgData name="Jan Fitzpatrick" userId="d1b284ec-d1dd-4765-b823-b34899491c26" providerId="ADAL" clId="{9912A81A-2E96-4F3E-B6E9-50A9D01F759F}" dt="2019-04-11T07:53:06.845" v="14" actId="20577"/>
        <pc:sldMkLst>
          <pc:docMk/>
          <pc:sldMk cId="4154952562" sldId="363"/>
        </pc:sldMkLst>
        <pc:spChg chg="mod">
          <ac:chgData name="Jan Fitzpatrick" userId="d1b284ec-d1dd-4765-b823-b34899491c26" providerId="ADAL" clId="{9912A81A-2E96-4F3E-B6E9-50A9D01F759F}" dt="2019-04-11T07:53:06.845" v="14" actId="20577"/>
          <ac:spMkLst>
            <pc:docMk/>
            <pc:sldMk cId="4154952562" sldId="363"/>
            <ac:spMk id="89" creationId="{A0AB3268-A0D5-4E3B-899B-190E3AD050FC}"/>
          </ac:spMkLst>
        </pc:spChg>
      </pc:sldChg>
      <pc:sldChg chg="delSp">
        <pc:chgData name="Jan Fitzpatrick" userId="d1b284ec-d1dd-4765-b823-b34899491c26" providerId="ADAL" clId="{9912A81A-2E96-4F3E-B6E9-50A9D01F759F}" dt="2019-04-11T07:53:51.144" v="17" actId="478"/>
        <pc:sldMkLst>
          <pc:docMk/>
          <pc:sldMk cId="4177880169" sldId="364"/>
        </pc:sldMkLst>
        <pc:spChg chg="del">
          <ac:chgData name="Jan Fitzpatrick" userId="d1b284ec-d1dd-4765-b823-b34899491c26" providerId="ADAL" clId="{9912A81A-2E96-4F3E-B6E9-50A9D01F759F}" dt="2019-04-11T07:53:51.144" v="17" actId="478"/>
          <ac:spMkLst>
            <pc:docMk/>
            <pc:sldMk cId="4177880169" sldId="364"/>
            <ac:spMk id="3" creationId="{5B0D2F16-F8EB-481C-A619-40C05CE43981}"/>
          </ac:spMkLst>
        </pc:spChg>
      </pc:sldChg>
      <pc:sldChg chg="delSp">
        <pc:chgData name="Jan Fitzpatrick" userId="d1b284ec-d1dd-4765-b823-b34899491c26" providerId="ADAL" clId="{9912A81A-2E96-4F3E-B6E9-50A9D01F759F}" dt="2019-04-11T08:05:07.094" v="24" actId="478"/>
        <pc:sldMkLst>
          <pc:docMk/>
          <pc:sldMk cId="3066217680" sldId="366"/>
        </pc:sldMkLst>
        <pc:spChg chg="del">
          <ac:chgData name="Jan Fitzpatrick" userId="d1b284ec-d1dd-4765-b823-b34899491c26" providerId="ADAL" clId="{9912A81A-2E96-4F3E-B6E9-50A9D01F759F}" dt="2019-04-11T08:05:07.094" v="24" actId="478"/>
          <ac:spMkLst>
            <pc:docMk/>
            <pc:sldMk cId="3066217680" sldId="366"/>
            <ac:spMk id="2" creationId="{97A4964A-22F3-4AE4-849A-25084DEB8096}"/>
          </ac:spMkLst>
        </pc:spChg>
      </pc:sldChg>
      <pc:sldChg chg="modSp">
        <pc:chgData name="Jan Fitzpatrick" userId="d1b284ec-d1dd-4765-b823-b34899491c26" providerId="ADAL" clId="{9912A81A-2E96-4F3E-B6E9-50A9D01F759F}" dt="2019-04-11T08:05:30.777" v="25" actId="1582"/>
        <pc:sldMkLst>
          <pc:docMk/>
          <pc:sldMk cId="1014620145" sldId="371"/>
        </pc:sldMkLst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31" creationId="{0D291162-5FEF-473A-B04C-E1A1E2DD49F7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0" creationId="{BA2B4260-9AA7-4212-B695-597F45A36372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1" creationId="{8A47D59E-7FDD-44D3-A850-508931614294}"/>
          </ac:spMkLst>
        </pc:spChg>
      </pc:sldChg>
      <pc:sldChg chg="modSp">
        <pc:chgData name="Jan Fitzpatrick" userId="d1b284ec-d1dd-4765-b823-b34899491c26" providerId="ADAL" clId="{9912A81A-2E96-4F3E-B6E9-50A9D01F759F}" dt="2019-04-11T08:04:51.995" v="23" actId="403"/>
        <pc:sldMkLst>
          <pc:docMk/>
          <pc:sldMk cId="900822579" sldId="381"/>
        </pc:sldMkLst>
        <pc:spChg chg="mod">
          <ac:chgData name="Jan Fitzpatrick" userId="d1b284ec-d1dd-4765-b823-b34899491c26" providerId="ADAL" clId="{9912A81A-2E96-4F3E-B6E9-50A9D01F759F}" dt="2019-04-11T08:04:51.995" v="23" actId="403"/>
          <ac:spMkLst>
            <pc:docMk/>
            <pc:sldMk cId="900822579" sldId="381"/>
            <ac:spMk id="15" creationId="{23D2211A-634A-48F7-A0DE-97D5A81F56FB}"/>
          </ac:spMkLst>
        </pc:spChg>
      </pc:sldChg>
      <pc:sldChg chg="modSp del">
        <pc:chgData name="Jan Fitzpatrick" userId="d1b284ec-d1dd-4765-b823-b34899491c26" providerId="ADAL" clId="{9912A81A-2E96-4F3E-B6E9-50A9D01F759F}" dt="2019-04-11T07:51:29.966" v="6" actId="2696"/>
        <pc:sldMkLst>
          <pc:docMk/>
          <pc:sldMk cId="3844832371" sldId="411"/>
        </pc:sldMkLst>
        <pc:picChg chg="mod modCrop">
          <ac:chgData name="Jan Fitzpatrick" userId="d1b284ec-d1dd-4765-b823-b34899491c26" providerId="ADAL" clId="{9912A81A-2E96-4F3E-B6E9-50A9D01F759F}" dt="2019-04-11T07:51:06.213" v="3" actId="732"/>
          <ac:picMkLst>
            <pc:docMk/>
            <pc:sldMk cId="3844832371" sldId="411"/>
            <ac:picMk id="24" creationId="{A8C5A431-127B-432D-86F6-B3D393621EE4}"/>
          </ac:picMkLst>
        </pc:picChg>
      </pc:sldChg>
      <pc:sldChg chg="modSp">
        <pc:chgData name="Jan Fitzpatrick" userId="d1b284ec-d1dd-4765-b823-b34899491c26" providerId="ADAL" clId="{9912A81A-2E96-4F3E-B6E9-50A9D01F759F}" dt="2019-04-11T07:53:40.061" v="16" actId="20577"/>
        <pc:sldMkLst>
          <pc:docMk/>
          <pc:sldMk cId="525797781" sldId="416"/>
        </pc:sldMkLst>
        <pc:spChg chg="mod">
          <ac:chgData name="Jan Fitzpatrick" userId="d1b284ec-d1dd-4765-b823-b34899491c26" providerId="ADAL" clId="{9912A81A-2E96-4F3E-B6E9-50A9D01F759F}" dt="2019-04-11T07:53:40.061" v="16" actId="20577"/>
          <ac:spMkLst>
            <pc:docMk/>
            <pc:sldMk cId="525797781" sldId="41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9912A81A-2E96-4F3E-B6E9-50A9D01F759F}" dt="2019-04-11T07:54:10.156" v="18" actId="1582"/>
        <pc:sldMkLst>
          <pc:docMk/>
          <pc:sldMk cId="970609634" sldId="417"/>
        </pc:sldMkLst>
        <pc:spChg chg="mod">
          <ac:chgData name="Jan Fitzpatrick" userId="d1b284ec-d1dd-4765-b823-b34899491c26" providerId="ADAL" clId="{9912A81A-2E96-4F3E-B6E9-50A9D01F759F}" dt="2019-04-11T07:54:10.156" v="18" actId="1582"/>
          <ac:spMkLst>
            <pc:docMk/>
            <pc:sldMk cId="970609634" sldId="417"/>
            <ac:spMk id="3" creationId="{2F63F2E2-BDA2-4866-92E1-B093F1241917}"/>
          </ac:spMkLst>
        </pc:spChg>
      </pc:sldChg>
      <pc:sldChg chg="add">
        <pc:chgData name="Jan Fitzpatrick" userId="d1b284ec-d1dd-4765-b823-b34899491c26" providerId="ADAL" clId="{9912A81A-2E96-4F3E-B6E9-50A9D01F759F}" dt="2019-04-11T07:50:32.848" v="0"/>
        <pc:sldMkLst>
          <pc:docMk/>
          <pc:sldMk cId="3922841573" sldId="418"/>
        </pc:sldMkLst>
      </pc:sldChg>
    </pc:docChg>
  </pc:docChgLst>
  <pc:docChgLst>
    <pc:chgData name="Sian Stebbings" userId="e14ea2a2-07d0-4302-97b9-16dc822a37cc" providerId="ADAL" clId="{02882F16-6B39-4CF5-9E56-5DE1EE1ABCE6}"/>
  </pc:docChgLst>
  <pc:docChgLst>
    <pc:chgData name="Grace Lowther" userId="a8fe573b-0694-470f-9a15-3d4093241c1c" providerId="ADAL" clId="{DF711CD4-0014-46CC-B7A7-0BF1973B13D2}"/>
    <pc:docChg chg="undo redo custSel addSld delSld modSld">
      <pc:chgData name="Grace Lowther" userId="a8fe573b-0694-470f-9a15-3d4093241c1c" providerId="ADAL" clId="{DF711CD4-0014-46CC-B7A7-0BF1973B13D2}" dt="2019-04-10T13:57:57.034" v="2603" actId="1076"/>
      <pc:docMkLst>
        <pc:docMk/>
      </pc:docMkLst>
      <pc:sldChg chg="addSp delSp modSp">
        <pc:chgData name="Grace Lowther" userId="a8fe573b-0694-470f-9a15-3d4093241c1c" providerId="ADAL" clId="{DF711CD4-0014-46CC-B7A7-0BF1973B13D2}" dt="2019-04-10T09:29:48.044" v="1806" actId="12788"/>
        <pc:sldMkLst>
          <pc:docMk/>
          <pc:sldMk cId="2637481266" sldId="256"/>
        </pc:sldMkLst>
        <pc:spChg chg="mod">
          <ac:chgData name="Grace Lowther" userId="a8fe573b-0694-470f-9a15-3d4093241c1c" providerId="ADAL" clId="{DF711CD4-0014-46CC-B7A7-0BF1973B13D2}" dt="2019-04-10T09:29:48.044" v="1806" actId="12788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09.339" v="2"/>
          <ac:grpSpMkLst>
            <pc:docMk/>
            <pc:sldMk cId="2637481266" sldId="256"/>
            <ac:grpSpMk id="7" creationId="{5E262C85-9895-4D45-997C-B39E1B056D7E}"/>
          </ac:grpSpMkLst>
        </pc:grpChg>
        <pc:grpChg chg="del">
          <ac:chgData name="Grace Lowther" userId="a8fe573b-0694-470f-9a15-3d4093241c1c" providerId="ADAL" clId="{DF711CD4-0014-46CC-B7A7-0BF1973B13D2}" dt="2019-04-10T08:04:08.694" v="1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2.437" v="1807" actId="12788"/>
        <pc:sldMkLst>
          <pc:docMk/>
          <pc:sldMk cId="3855900595" sldId="301"/>
        </pc:sldMkLst>
        <pc:spChg chg="mod">
          <ac:chgData name="Grace Lowther" userId="a8fe573b-0694-470f-9a15-3d4093241c1c" providerId="ADAL" clId="{DF711CD4-0014-46CC-B7A7-0BF1973B13D2}" dt="2019-04-10T09:29:52.437" v="1807" actId="12788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12.873" v="4"/>
          <ac:grpSpMkLst>
            <pc:docMk/>
            <pc:sldMk cId="3855900595" sldId="301"/>
            <ac:grpSpMk id="7" creationId="{1E0767CD-2390-45DA-941E-C2274658A2CC}"/>
          </ac:grpSpMkLst>
        </pc:grpChg>
        <pc:grpChg chg="del">
          <ac:chgData name="Grace Lowther" userId="a8fe573b-0694-470f-9a15-3d4093241c1c" providerId="ADAL" clId="{DF711CD4-0014-46CC-B7A7-0BF1973B13D2}" dt="2019-04-10T08:04:12.411" v="3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12.866" v="1647" actId="2696"/>
        <pc:sldMkLst>
          <pc:docMk/>
          <pc:sldMk cId="36917022" sldId="360"/>
        </pc:sldMkLst>
        <pc:spChg chg="mod">
          <ac:chgData name="Grace Lowther" userId="a8fe573b-0694-470f-9a15-3d4093241c1c" providerId="ADAL" clId="{DF711CD4-0014-46CC-B7A7-0BF1973B13D2}" dt="2019-04-10T08:08:55.289" v="93" actId="20577"/>
          <ac:spMkLst>
            <pc:docMk/>
            <pc:sldMk cId="36917022" sldId="36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0.801" v="10"/>
          <ac:grpSpMkLst>
            <pc:docMk/>
            <pc:sldMk cId="36917022" sldId="360"/>
            <ac:grpSpMk id="9" creationId="{D5E25833-50E6-45E2-9AE7-BE4C9D5E03A1}"/>
          </ac:grpSpMkLst>
        </pc:grpChg>
        <pc:grpChg chg="del">
          <ac:chgData name="Grace Lowther" userId="a8fe573b-0694-470f-9a15-3d4093241c1c" providerId="ADAL" clId="{DF711CD4-0014-46CC-B7A7-0BF1973B13D2}" dt="2019-04-10T08:04:20.517" v="9" actId="478"/>
          <ac:grpSpMkLst>
            <pc:docMk/>
            <pc:sldMk cId="36917022" sldId="36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6.641" v="1808" actId="12788"/>
        <pc:sldMkLst>
          <pc:docMk/>
          <pc:sldMk cId="1956031356" sldId="362"/>
        </pc:sldMkLst>
        <pc:spChg chg="mod">
          <ac:chgData name="Grace Lowther" userId="a8fe573b-0694-470f-9a15-3d4093241c1c" providerId="ADAL" clId="{DF711CD4-0014-46CC-B7A7-0BF1973B13D2}" dt="2019-04-10T09:29:56.641" v="1808" actId="12788"/>
          <ac:spMkLst>
            <pc:docMk/>
            <pc:sldMk cId="1956031356" sldId="362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5.497" v="6"/>
          <ac:grpSpMkLst>
            <pc:docMk/>
            <pc:sldMk cId="1956031356" sldId="362"/>
            <ac:grpSpMk id="9" creationId="{6027098A-2CC5-4F25-8942-019C8BED3FDA}"/>
          </ac:grpSpMkLst>
        </pc:grpChg>
        <pc:grpChg chg="del">
          <ac:chgData name="Grace Lowther" userId="a8fe573b-0694-470f-9a15-3d4093241c1c" providerId="ADAL" clId="{DF711CD4-0014-46CC-B7A7-0BF1973B13D2}" dt="2019-04-10T08:04:15.213" v="5" actId="478"/>
          <ac:grpSpMkLst>
            <pc:docMk/>
            <pc:sldMk cId="1956031356" sldId="362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6:47.529" v="58" actId="113"/>
          <ac:graphicFrameMkLst>
            <pc:docMk/>
            <pc:sldMk cId="1956031356" sldId="362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09:30:01.071" v="1809" actId="12788"/>
        <pc:sldMkLst>
          <pc:docMk/>
          <pc:sldMk cId="4154952562" sldId="363"/>
        </pc:sldMkLst>
        <pc:spChg chg="mod">
          <ac:chgData name="Grace Lowther" userId="a8fe573b-0694-470f-9a15-3d4093241c1c" providerId="ADAL" clId="{DF711CD4-0014-46CC-B7A7-0BF1973B13D2}" dt="2019-04-10T09:30:01.071" v="1809" actId="12788"/>
          <ac:spMkLst>
            <pc:docMk/>
            <pc:sldMk cId="4154952562" sldId="363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8.429" v="8"/>
          <ac:grpSpMkLst>
            <pc:docMk/>
            <pc:sldMk cId="4154952562" sldId="363"/>
            <ac:grpSpMk id="9" creationId="{35481E68-B788-447F-9FAA-ADD60F642E2C}"/>
          </ac:grpSpMkLst>
        </pc:grpChg>
        <pc:grpChg chg="del">
          <ac:chgData name="Grace Lowther" userId="a8fe573b-0694-470f-9a15-3d4093241c1c" providerId="ADAL" clId="{DF711CD4-0014-46CC-B7A7-0BF1973B13D2}" dt="2019-04-10T08:04:18.098" v="7" actId="478"/>
          <ac:grpSpMkLst>
            <pc:docMk/>
            <pc:sldMk cId="4154952562" sldId="363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7:27.442" v="67" actId="113"/>
          <ac:graphicFrameMkLst>
            <pc:docMk/>
            <pc:sldMk cId="4154952562" sldId="363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7:22.885" v="2514" actId="13926"/>
        <pc:sldMkLst>
          <pc:docMk/>
          <pc:sldMk cId="4177880169" sldId="364"/>
        </pc:sldMkLst>
        <pc:spChg chg="add mod">
          <ac:chgData name="Grace Lowther" userId="a8fe573b-0694-470f-9a15-3d4093241c1c" providerId="ADAL" clId="{DF711CD4-0014-46CC-B7A7-0BF1973B13D2}" dt="2019-04-10T13:50:53.883" v="2153" actId="1076"/>
          <ac:spMkLst>
            <pc:docMk/>
            <pc:sldMk cId="4177880169" sldId="364"/>
            <ac:spMk id="2" creationId="{17AC187F-C4A1-4AE5-8788-14055670509D}"/>
          </ac:spMkLst>
        </pc:spChg>
        <pc:spChg chg="add mod">
          <ac:chgData name="Grace Lowther" userId="a8fe573b-0694-470f-9a15-3d4093241c1c" providerId="ADAL" clId="{DF711CD4-0014-46CC-B7A7-0BF1973B13D2}" dt="2019-04-10T13:57:22.885" v="2514" actId="13926"/>
          <ac:spMkLst>
            <pc:docMk/>
            <pc:sldMk cId="4177880169" sldId="364"/>
            <ac:spMk id="3" creationId="{5B0D2F16-F8EB-481C-A619-40C05CE43981}"/>
          </ac:spMkLst>
        </pc:spChg>
        <pc:spChg chg="mod">
          <ac:chgData name="Grace Lowther" userId="a8fe573b-0694-470f-9a15-3d4093241c1c" providerId="ADAL" clId="{DF711CD4-0014-46CC-B7A7-0BF1973B13D2}" dt="2019-04-10T13:51:04.259" v="2159" actId="1076"/>
          <ac:spMkLst>
            <pc:docMk/>
            <pc:sldMk cId="4177880169" sldId="364"/>
            <ac:spMk id="9" creationId="{7E7B64D3-F8B3-4908-B205-D51B4CF3231D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3" creationId="{49F42CDC-0B18-43A0-88ED-DEFA97A48784}"/>
          </ac:spMkLst>
        </pc:spChg>
        <pc:spChg chg="add del mod">
          <ac:chgData name="Grace Lowther" userId="a8fe573b-0694-470f-9a15-3d4093241c1c" providerId="ADAL" clId="{DF711CD4-0014-46CC-B7A7-0BF1973B13D2}" dt="2019-04-10T13:52:46.048" v="2206" actId="478"/>
          <ac:spMkLst>
            <pc:docMk/>
            <pc:sldMk cId="4177880169" sldId="364"/>
            <ac:spMk id="14" creationId="{39203629-BCC2-477C-943F-0CA23D7AF217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5" creationId="{395527A4-8269-4C10-8B49-0D9C20A1489C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6" creationId="{84FC6F47-9B71-4361-9A63-6D1E44FA47F8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7" creationId="{03DAF45A-F8F7-4C45-A4DF-40D4FCB57CB2}"/>
          </ac:spMkLst>
        </pc:spChg>
        <pc:spChg chg="add">
          <ac:chgData name="Grace Lowther" userId="a8fe573b-0694-470f-9a15-3d4093241c1c" providerId="ADAL" clId="{DF711CD4-0014-46CC-B7A7-0BF1973B13D2}" dt="2019-04-10T13:52:49.275" v="2207"/>
          <ac:spMkLst>
            <pc:docMk/>
            <pc:sldMk cId="4177880169" sldId="364"/>
            <ac:spMk id="18" creationId="{C37CEC81-FB21-4B22-95B9-590DEC4578DA}"/>
          </ac:spMkLst>
        </pc:spChg>
        <pc:spChg chg="mod">
          <ac:chgData name="Grace Lowther" userId="a8fe573b-0694-470f-9a15-3d4093241c1c" providerId="ADAL" clId="{DF711CD4-0014-46CC-B7A7-0BF1973B13D2}" dt="2019-04-10T13:50:33.006" v="2147" actId="20577"/>
          <ac:spMkLst>
            <pc:docMk/>
            <pc:sldMk cId="4177880169" sldId="364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0.280" v="18"/>
          <ac:grpSpMkLst>
            <pc:docMk/>
            <pc:sldMk cId="4177880169" sldId="364"/>
            <ac:grpSpMk id="10" creationId="{CE2E7759-3464-444F-92D4-BEF68BB68CC0}"/>
          </ac:grpSpMkLst>
        </pc:grpChg>
        <pc:grpChg chg="del">
          <ac:chgData name="Grace Lowther" userId="a8fe573b-0694-470f-9a15-3d4093241c1c" providerId="ADAL" clId="{DF711CD4-0014-46CC-B7A7-0BF1973B13D2}" dt="2019-04-10T08:04:30.082" v="17" actId="478"/>
          <ac:grpSpMkLst>
            <pc:docMk/>
            <pc:sldMk cId="4177880169" sldId="36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7:57.034" v="2603" actId="1076"/>
        <pc:sldMkLst>
          <pc:docMk/>
          <pc:sldMk cId="3066217680" sldId="366"/>
        </pc:sldMkLst>
        <pc:spChg chg="add mod">
          <ac:chgData name="Grace Lowther" userId="a8fe573b-0694-470f-9a15-3d4093241c1c" providerId="ADAL" clId="{DF711CD4-0014-46CC-B7A7-0BF1973B13D2}" dt="2019-04-10T13:57:57.034" v="2603" actId="1076"/>
          <ac:spMkLst>
            <pc:docMk/>
            <pc:sldMk cId="3066217680" sldId="366"/>
            <ac:spMk id="2" creationId="{97A4964A-22F3-4AE4-849A-25084DEB8096}"/>
          </ac:spMkLst>
        </pc:spChg>
        <pc:spChg chg="add del mod">
          <ac:chgData name="Grace Lowther" userId="a8fe573b-0694-470f-9a15-3d4093241c1c" providerId="ADAL" clId="{DF711CD4-0014-46CC-B7A7-0BF1973B13D2}" dt="2019-04-10T08:27:19.313" v="283" actId="478"/>
          <ac:spMkLst>
            <pc:docMk/>
            <pc:sldMk cId="3066217680" sldId="366"/>
            <ac:spMk id="2" creationId="{D8A68929-F7F7-46D5-8C09-212E12DADF6A}"/>
          </ac:spMkLst>
        </pc:spChg>
        <pc:spChg chg="add del mod">
          <ac:chgData name="Grace Lowther" userId="a8fe573b-0694-470f-9a15-3d4093241c1c" providerId="ADAL" clId="{DF711CD4-0014-46CC-B7A7-0BF1973B13D2}" dt="2019-04-10T08:27:57.428" v="292" actId="478"/>
          <ac:spMkLst>
            <pc:docMk/>
            <pc:sldMk cId="3066217680" sldId="366"/>
            <ac:spMk id="3" creationId="{5C5EDDDA-5704-4696-BE81-9E582969A5F6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4" creationId="{84722D5F-B773-4B64-A105-CFC64D0A4325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5" creationId="{275195E6-4DC1-40F8-A8E9-7BC6AD89A85B}"/>
          </ac:spMkLst>
        </pc:spChg>
        <pc:spChg chg="del">
          <ac:chgData name="Grace Lowther" userId="a8fe573b-0694-470f-9a15-3d4093241c1c" providerId="ADAL" clId="{DF711CD4-0014-46CC-B7A7-0BF1973B13D2}" dt="2019-04-10T08:26:31.248" v="270" actId="478"/>
          <ac:spMkLst>
            <pc:docMk/>
            <pc:sldMk cId="3066217680" sldId="366"/>
            <ac:spMk id="9" creationId="{9F983741-13F4-476C-8ABA-7DA56BAE3340}"/>
          </ac:spMkLst>
        </pc:spChg>
        <pc:spChg chg="del">
          <ac:chgData name="Grace Lowther" userId="a8fe573b-0694-470f-9a15-3d4093241c1c" providerId="ADAL" clId="{DF711CD4-0014-46CC-B7A7-0BF1973B13D2}" dt="2019-04-10T08:26:33.935" v="271" actId="478"/>
          <ac:spMkLst>
            <pc:docMk/>
            <pc:sldMk cId="3066217680" sldId="366"/>
            <ac:spMk id="10" creationId="{630A62B3-D299-42E7-A944-31663983D016}"/>
          </ac:spMkLst>
        </pc:spChg>
        <pc:spChg chg="mod">
          <ac:chgData name="Grace Lowther" userId="a8fe573b-0694-470f-9a15-3d4093241c1c" providerId="ADAL" clId="{DF711CD4-0014-46CC-B7A7-0BF1973B13D2}" dt="2019-04-10T09:30:34.260" v="1817" actId="12788"/>
          <ac:spMkLst>
            <pc:docMk/>
            <pc:sldMk cId="3066217680" sldId="366"/>
            <ac:spMk id="19" creationId="{5252A847-DE45-4FA3-A1F8-EEBEB845FF8E}"/>
          </ac:spMkLst>
        </pc:spChg>
        <pc:spChg chg="mod">
          <ac:chgData name="Grace Lowther" userId="a8fe573b-0694-470f-9a15-3d4093241c1c" providerId="ADAL" clId="{DF711CD4-0014-46CC-B7A7-0BF1973B13D2}" dt="2019-04-10T13:54:47.151" v="2272" actId="1035"/>
          <ac:spMkLst>
            <pc:docMk/>
            <pc:sldMk cId="3066217680" sldId="366"/>
            <ac:spMk id="21" creationId="{EB13B989-77CE-4A1F-B498-8782408A794D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5" creationId="{C398AD45-D60D-4F5F-9F6C-67AE504BC47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6" creationId="{84B35D0A-2F41-4F34-8CCD-F419E1266BF5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7" creationId="{202F5723-0766-495D-81F9-70B0C58B021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1" creationId="{241D285A-C1B9-4C05-A6A2-BE418E687FAA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1" creationId="{C615BA79-B3F8-4D9C-AE97-37AA4ED9CD91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2" creationId="{82899181-37BF-4D2F-BFAC-1ADD0A7C189C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2" creationId="{F2A9D40D-8649-409A-AFFC-2F95D0E22C14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3" creationId="{2ABD4533-606E-434E-A258-A1D9E7563FC0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3" creationId="{B8DD2683-E43E-4610-8E2D-83279BA1DB93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4" creationId="{0B708345-822B-4EC7-B87B-4D724132E65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1" creationId="{BA2A84A7-BEF2-42CC-A289-5219A1271406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2" creationId="{FFCCF471-061D-4B37-9785-D8A7C6DA685D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3" creationId="{414F9EED-178A-4ABA-B4E4-03B7573BEF87}"/>
          </ac:spMkLst>
        </pc:spChg>
        <pc:spChg chg="add del mod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4" creationId="{2CD08229-37A1-4A03-844A-C529279FC6D3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5" creationId="{C8A57D36-4AC2-46CC-A7A1-7176212B76C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6" creationId="{594DDD93-26A2-41C0-88CC-4D7468E93FDE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49" creationId="{53F34CB2-157D-40B1-AAC4-28EDF104EA41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51" creationId="{9B591E96-5A9C-4BE2-8DAF-50D87934D1D4}"/>
          </ac:spMkLst>
        </pc:spChg>
        <pc:grpChg chg="del mod">
          <ac:chgData name="Grace Lowther" userId="a8fe573b-0694-470f-9a15-3d4093241c1c" providerId="ADAL" clId="{DF711CD4-0014-46CC-B7A7-0BF1973B13D2}" dt="2019-04-10T09:25:41.534" v="1760" actId="478"/>
          <ac:grpSpMkLst>
            <pc:docMk/>
            <pc:sldMk cId="3066217680" sldId="366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26:31.248" v="270" actId="478"/>
          <ac:grpSpMkLst>
            <pc:docMk/>
            <pc:sldMk cId="3066217680" sldId="366"/>
            <ac:grpSpMk id="7" creationId="{66C13594-C55A-4AAF-A2EB-CA89237B63D2}"/>
          </ac:grpSpMkLst>
        </pc:grpChg>
        <pc:grpChg chg="mod">
          <ac:chgData name="Grace Lowther" userId="a8fe573b-0694-470f-9a15-3d4093241c1c" providerId="ADAL" clId="{DF711CD4-0014-46CC-B7A7-0BF1973B13D2}" dt="2019-04-10T08:32:09.193" v="372" actId="12788"/>
          <ac:grpSpMkLst>
            <pc:docMk/>
            <pc:sldMk cId="3066217680" sldId="366"/>
            <ac:grpSpMk id="11" creationId="{B2B99D48-B7E9-453E-9277-C183AF8546B2}"/>
          </ac:grpSpMkLst>
        </pc:grpChg>
        <pc:grpChg chg="del">
          <ac:chgData name="Grace Lowther" userId="a8fe573b-0694-470f-9a15-3d4093241c1c" providerId="ADAL" clId="{DF711CD4-0014-46CC-B7A7-0BF1973B13D2}" dt="2019-04-10T08:30:05.051" v="307" actId="478"/>
          <ac:grpSpMkLst>
            <pc:docMk/>
            <pc:sldMk cId="3066217680" sldId="366"/>
            <ac:grpSpMk id="14" creationId="{F0BB3F3B-A8A4-4B1B-8F40-5B8862BE81A2}"/>
          </ac:grpSpMkLst>
        </pc:grpChg>
        <pc:grpChg chg="del">
          <ac:chgData name="Grace Lowther" userId="a8fe573b-0694-470f-9a15-3d4093241c1c" providerId="ADAL" clId="{DF711CD4-0014-46CC-B7A7-0BF1973B13D2}" dt="2019-04-10T08:04:44.925" v="25" actId="478"/>
          <ac:grpSpMkLst>
            <pc:docMk/>
            <pc:sldMk cId="3066217680" sldId="366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13:55:37.901" v="2338" actId="478"/>
          <ac:grpSpMkLst>
            <pc:docMk/>
            <pc:sldMk cId="3066217680" sldId="366"/>
            <ac:grpSpMk id="20" creationId="{E1F3ACC2-3C71-4937-BB88-46296DB4DF75}"/>
          </ac:grpSpMkLst>
        </pc:grpChg>
        <pc:grpChg chg="del">
          <ac:chgData name="Grace Lowther" userId="a8fe573b-0694-470f-9a15-3d4093241c1c" providerId="ADAL" clId="{DF711CD4-0014-46CC-B7A7-0BF1973B13D2}" dt="2019-04-10T08:28:53.547" v="295" actId="478"/>
          <ac:grpSpMkLst>
            <pc:docMk/>
            <pc:sldMk cId="3066217680" sldId="366"/>
            <ac:grpSpMk id="21" creationId="{1B3F40C9-23BC-4C00-8FED-87E4281A90D6}"/>
          </ac:grpSpMkLst>
        </pc:grpChg>
        <pc:grpChg chg="add">
          <ac:chgData name="Grace Lowther" userId="a8fe573b-0694-470f-9a15-3d4093241c1c" providerId="ADAL" clId="{DF711CD4-0014-46CC-B7A7-0BF1973B13D2}" dt="2019-04-10T08:04:45.097" v="26"/>
          <ac:grpSpMkLst>
            <pc:docMk/>
            <pc:sldMk cId="3066217680" sldId="366"/>
            <ac:grpSpMk id="28" creationId="{0A2C3B8B-DDA0-401B-8AAB-7A29243B7B86}"/>
          </ac:grpSpMkLst>
        </pc:grpChg>
        <pc:grpChg chg="add del">
          <ac:chgData name="Grace Lowther" userId="a8fe573b-0694-470f-9a15-3d4093241c1c" providerId="ADAL" clId="{DF711CD4-0014-46CC-B7A7-0BF1973B13D2}" dt="2019-04-10T13:54:24.890" v="2213" actId="478"/>
          <ac:grpSpMkLst>
            <pc:docMk/>
            <pc:sldMk cId="3066217680" sldId="366"/>
            <ac:grpSpMk id="35" creationId="{8DC1E078-2294-46F1-96B5-431F7F2F229E}"/>
          </ac:grpSpMkLst>
        </pc:grpChg>
        <pc:cxnChg chg="del">
          <ac:chgData name="Grace Lowther" userId="a8fe573b-0694-470f-9a15-3d4093241c1c" providerId="ADAL" clId="{DF711CD4-0014-46CC-B7A7-0BF1973B13D2}" dt="2019-04-10T08:30:08.066" v="308" actId="478"/>
          <ac:cxnSpMkLst>
            <pc:docMk/>
            <pc:sldMk cId="3066217680" sldId="366"/>
            <ac:cxnSpMk id="15" creationId="{C5F966F4-6A8E-4AC4-B74C-87BDD87C86DC}"/>
          </ac:cxnSpMkLst>
        </pc:cxnChg>
        <pc:cxnChg chg="del">
          <ac:chgData name="Grace Lowther" userId="a8fe573b-0694-470f-9a15-3d4093241c1c" providerId="ADAL" clId="{DF711CD4-0014-46CC-B7A7-0BF1973B13D2}" dt="2019-04-10T08:30:05.051" v="307" actId="478"/>
          <ac:cxnSpMkLst>
            <pc:docMk/>
            <pc:sldMk cId="3066217680" sldId="366"/>
            <ac:cxnSpMk id="20" creationId="{4E325E2F-6CDD-405F-92DE-6851E673F993}"/>
          </ac:cxnSpMkLst>
        </pc:cxnChg>
        <pc:cxnChg chg="del">
          <ac:chgData name="Grace Lowther" userId="a8fe573b-0694-470f-9a15-3d4093241c1c" providerId="ADAL" clId="{DF711CD4-0014-46CC-B7A7-0BF1973B13D2}" dt="2019-04-10T08:28:53.547" v="295" actId="478"/>
          <ac:cxnSpMkLst>
            <pc:docMk/>
            <pc:sldMk cId="3066217680" sldId="366"/>
            <ac:cxnSpMk id="22" creationId="{0906D01E-D803-450C-80D6-10CFE1457AAA}"/>
          </ac:cxnSpMkLst>
        </pc:cxnChg>
        <pc:cxnChg chg="del">
          <ac:chgData name="Grace Lowther" userId="a8fe573b-0694-470f-9a15-3d4093241c1c" providerId="ADAL" clId="{DF711CD4-0014-46CC-B7A7-0BF1973B13D2}" dt="2019-04-10T08:28:55.229" v="296" actId="478"/>
          <ac:cxnSpMkLst>
            <pc:docMk/>
            <pc:sldMk cId="3066217680" sldId="366"/>
            <ac:cxnSpMk id="23" creationId="{740F23B7-6CAB-44B0-94A7-888EDBBCFF12}"/>
          </ac:cxnSpMkLst>
        </pc:cxnChg>
        <pc:cxnChg chg="add mod">
          <ac:chgData name="Grace Lowther" userId="a8fe573b-0694-470f-9a15-3d4093241c1c" providerId="ADAL" clId="{DF711CD4-0014-46CC-B7A7-0BF1973B13D2}" dt="2019-04-10T13:54:38.732" v="2238" actId="1037"/>
          <ac:cxnSpMkLst>
            <pc:docMk/>
            <pc:sldMk cId="3066217680" sldId="366"/>
            <ac:cxnSpMk id="23" creationId="{9C9F3187-C816-4706-B091-DC215D849E3B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4" creationId="{233F7C08-E987-4932-886A-7BAEBA8987F5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24" creationId="{2E488545-72C8-43B2-9693-7B9497D36242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5" creationId="{06490DF4-4B4E-4BA0-A40F-4D310B5869CC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6" creationId="{8133C036-1ECD-4261-B423-F20A09A87B5F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7" creationId="{7C149DDD-F5ED-4E73-A33E-1883FD8DD9AE}"/>
          </ac:cxnSpMkLst>
        </pc:cxnChg>
        <pc:cxnChg chg="add del mod">
          <ac:chgData name="Grace Lowther" userId="a8fe573b-0694-470f-9a15-3d4093241c1c" providerId="ADAL" clId="{DF711CD4-0014-46CC-B7A7-0BF1973B13D2}" dt="2019-04-10T13:55:39.571" v="2339" actId="478"/>
          <ac:cxnSpMkLst>
            <pc:docMk/>
            <pc:sldMk cId="3066217680" sldId="366"/>
            <ac:cxnSpMk id="34" creationId="{D506DE16-A709-4192-A225-9D04A9CCC83F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8" creationId="{F7D958B5-498E-44A5-A4BF-FDC48AA333E1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9" creationId="{2DB5F0A5-3BBE-4937-993B-4318BF54EF7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0" creationId="{38B1D61E-DBAF-482E-A201-32B40F2B70D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7" creationId="{B750D623-34D9-4A93-9F1F-0AC276682FFB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48" creationId="{D8472C15-57CF-4AE6-8489-44EB4BA18E72}"/>
          </ac:cxnSpMkLst>
        </pc:cxnChg>
        <pc:cxnChg chg="add mod">
          <ac:chgData name="Grace Lowther" userId="a8fe573b-0694-470f-9a15-3d4093241c1c" providerId="ADAL" clId="{DF711CD4-0014-46CC-B7A7-0BF1973B13D2}" dt="2019-04-10T13:55:54.768" v="2356" actId="1037"/>
          <ac:cxnSpMkLst>
            <pc:docMk/>
            <pc:sldMk cId="3066217680" sldId="366"/>
            <ac:cxnSpMk id="50" creationId="{9B906BCE-D5F8-428A-976D-F5BA8366EB28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13:52:37.195" v="2205" actId="2696"/>
        <pc:sldMkLst>
          <pc:docMk/>
          <pc:sldMk cId="2903691205" sldId="369"/>
        </pc:sldMkLst>
        <pc:spChg chg="del">
          <ac:chgData name="Grace Lowther" userId="a8fe573b-0694-470f-9a15-3d4093241c1c" providerId="ADAL" clId="{DF711CD4-0014-46CC-B7A7-0BF1973B13D2}" dt="2019-04-10T08:22:30.233" v="247" actId="478"/>
          <ac:spMkLst>
            <pc:docMk/>
            <pc:sldMk cId="2903691205" sldId="369"/>
            <ac:spMk id="7" creationId="{9786A7E7-256B-4EA5-96B2-FFA0F7F69E80}"/>
          </ac:spMkLst>
        </pc:spChg>
        <pc:spChg chg="add mod">
          <ac:chgData name="Grace Lowther" userId="a8fe573b-0694-470f-9a15-3d4093241c1c" providerId="ADAL" clId="{DF711CD4-0014-46CC-B7A7-0BF1973B13D2}" dt="2019-04-10T09:24:03.153" v="1697" actId="207"/>
          <ac:spMkLst>
            <pc:docMk/>
            <pc:sldMk cId="2903691205" sldId="369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30:21.016" v="1814" actId="12788"/>
          <ac:spMkLst>
            <pc:docMk/>
            <pc:sldMk cId="2903691205" sldId="369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6.470" v="20"/>
          <ac:grpSpMkLst>
            <pc:docMk/>
            <pc:sldMk cId="2903691205" sldId="369"/>
            <ac:grpSpMk id="11" creationId="{A7C48C00-BD71-4563-AB12-3A710314B38E}"/>
          </ac:grpSpMkLst>
        </pc:grpChg>
        <pc:grpChg chg="del">
          <ac:chgData name="Grace Lowther" userId="a8fe573b-0694-470f-9a15-3d4093241c1c" providerId="ADAL" clId="{DF711CD4-0014-46CC-B7A7-0BF1973B13D2}" dt="2019-04-10T08:04:32.355" v="19" actId="478"/>
          <ac:grpSpMkLst>
            <pc:docMk/>
            <pc:sldMk cId="2903691205" sldId="369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5:27.701" v="2337" actId="1036"/>
        <pc:sldMkLst>
          <pc:docMk/>
          <pc:sldMk cId="1014620145" sldId="371"/>
        </pc:sldMkLst>
        <pc:spChg chg="del mod">
          <ac:chgData name="Grace Lowther" userId="a8fe573b-0694-470f-9a15-3d4093241c1c" providerId="ADAL" clId="{DF711CD4-0014-46CC-B7A7-0BF1973B13D2}" dt="2019-04-10T08:33:22.381" v="499" actId="478"/>
          <ac:spMkLst>
            <pc:docMk/>
            <pc:sldMk cId="1014620145" sldId="371"/>
            <ac:spMk id="19" creationId="{5252A847-DE45-4FA3-A1F8-EEBEB845FF8E}"/>
          </ac:spMkLst>
        </pc:spChg>
        <pc:spChg chg="del mod ord">
          <ac:chgData name="Grace Lowther" userId="a8fe573b-0694-470f-9a15-3d4093241c1c" providerId="ADAL" clId="{DF711CD4-0014-46CC-B7A7-0BF1973B13D2}" dt="2019-04-10T08:46:36.933" v="1186" actId="478"/>
          <ac:spMkLst>
            <pc:docMk/>
            <pc:sldMk cId="1014620145" sldId="371"/>
            <ac:spMk id="28" creationId="{F3364B51-B650-408E-B8FB-F4C6B9B3F22D}"/>
          </ac:spMkLst>
        </pc:spChg>
        <pc:spChg chg="mod ord">
          <ac:chgData name="Grace Lowther" userId="a8fe573b-0694-470f-9a15-3d4093241c1c" providerId="ADAL" clId="{DF711CD4-0014-46CC-B7A7-0BF1973B13D2}" dt="2019-04-10T13:42:56.540" v="1858" actId="1076"/>
          <ac:spMkLst>
            <pc:docMk/>
            <pc:sldMk cId="1014620145" sldId="371"/>
            <ac:spMk id="29" creationId="{433CE927-59FF-4E1F-8C06-959C364ACC15}"/>
          </ac:spMkLst>
        </pc:spChg>
        <pc:spChg chg="mod ord">
          <ac:chgData name="Grace Lowther" userId="a8fe573b-0694-470f-9a15-3d4093241c1c" providerId="ADAL" clId="{DF711CD4-0014-46CC-B7A7-0BF1973B13D2}" dt="2019-04-10T08:43:18.443" v="1124" actId="14100"/>
          <ac:spMkLst>
            <pc:docMk/>
            <pc:sldMk cId="1014620145" sldId="371"/>
            <ac:spMk id="31" creationId="{0D291162-5FEF-473A-B04C-E1A1E2DD49F7}"/>
          </ac:spMkLst>
        </pc:spChg>
        <pc:spChg chg="del mod ord">
          <ac:chgData name="Grace Lowther" userId="a8fe573b-0694-470f-9a15-3d4093241c1c" providerId="ADAL" clId="{DF711CD4-0014-46CC-B7A7-0BF1973B13D2}" dt="2019-04-10T08:39:35.246" v="1084" actId="478"/>
          <ac:spMkLst>
            <pc:docMk/>
            <pc:sldMk cId="1014620145" sldId="371"/>
            <ac:spMk id="32" creationId="{A7FD4F61-AB7B-44EE-9F4B-EE2722278A25}"/>
          </ac:spMkLst>
        </pc:spChg>
        <pc:spChg chg="del mod ord">
          <ac:chgData name="Grace Lowther" userId="a8fe573b-0694-470f-9a15-3d4093241c1c" providerId="ADAL" clId="{DF711CD4-0014-46CC-B7A7-0BF1973B13D2}" dt="2019-04-10T08:39:36.203" v="1085" actId="478"/>
          <ac:spMkLst>
            <pc:docMk/>
            <pc:sldMk cId="1014620145" sldId="371"/>
            <ac:spMk id="33" creationId="{273721DF-5E22-4D91-9087-482ED98AF0F1}"/>
          </ac:spMkLst>
        </pc:spChg>
        <pc:spChg chg="add mod">
          <ac:chgData name="Grace Lowther" userId="a8fe573b-0694-470f-9a15-3d4093241c1c" providerId="ADAL" clId="{DF711CD4-0014-46CC-B7A7-0BF1973B13D2}" dt="2019-04-10T13:55:24.314" v="2322" actId="1036"/>
          <ac:spMkLst>
            <pc:docMk/>
            <pc:sldMk cId="1014620145" sldId="371"/>
            <ac:spMk id="33" creationId="{EFAE6616-A813-42E6-98B4-8CC196C99DF1}"/>
          </ac:spMkLst>
        </pc:spChg>
        <pc:spChg chg="del mod ord">
          <ac:chgData name="Grace Lowther" userId="a8fe573b-0694-470f-9a15-3d4093241c1c" providerId="ADAL" clId="{DF711CD4-0014-46CC-B7A7-0BF1973B13D2}" dt="2019-04-10T08:46:38.365" v="1187" actId="478"/>
          <ac:spMkLst>
            <pc:docMk/>
            <pc:sldMk cId="1014620145" sldId="371"/>
            <ac:spMk id="34" creationId="{60946C60-9DC5-4397-9601-DAEDDD49F457}"/>
          </ac:spMkLst>
        </pc:spChg>
        <pc:spChg chg="add del">
          <ac:chgData name="Grace Lowther" userId="a8fe573b-0694-470f-9a15-3d4093241c1c" providerId="ADAL" clId="{DF711CD4-0014-46CC-B7A7-0BF1973B13D2}" dt="2019-04-10T08:33:29.625" v="502"/>
          <ac:spMkLst>
            <pc:docMk/>
            <pc:sldMk cId="1014620145" sldId="371"/>
            <ac:spMk id="37" creationId="{F045770D-9B21-49C5-BE1A-3204C8F14C5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38" creationId="{164E97F4-6727-4210-B9C2-31CACE0D4964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7" creationId="{C227CBB0-3AA8-48A6-B206-087E73FB3A2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8" creationId="{EA3BD557-9EE3-4CCB-BA58-9D4D3036B1B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9" creationId="{A7F35FF7-B1ED-4DFB-AECB-506B3207DAF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0" creationId="{ED7FD6C3-BDBB-4465-8C17-657936E4D1E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1" creationId="{237C6001-ACF3-4DFA-B40D-5FBACE45EB6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2" creationId="{41566F48-F27D-446A-9F41-47F29D5A1628}"/>
          </ac:spMkLst>
        </pc:spChg>
        <pc:spChg chg="add mod">
          <ac:chgData name="Grace Lowther" userId="a8fe573b-0694-470f-9a15-3d4093241c1c" providerId="ADAL" clId="{DF711CD4-0014-46CC-B7A7-0BF1973B13D2}" dt="2019-04-10T13:55:20.819" v="2312" actId="1036"/>
          <ac:spMkLst>
            <pc:docMk/>
            <pc:sldMk cId="1014620145" sldId="371"/>
            <ac:spMk id="53" creationId="{994B73B1-AA40-4607-8F39-E15912103061}"/>
          </ac:spMkLst>
        </pc:spChg>
        <pc:spChg chg="del topLvl">
          <ac:chgData name="Grace Lowther" userId="a8fe573b-0694-470f-9a15-3d4093241c1c" providerId="ADAL" clId="{DF711CD4-0014-46CC-B7A7-0BF1973B13D2}" dt="2019-04-10T13:54:52.385" v="2273" actId="478"/>
          <ac:spMkLst>
            <pc:docMk/>
            <pc:sldMk cId="1014620145" sldId="371"/>
            <ac:spMk id="60" creationId="{174D753B-00D4-4FE2-B152-744C30964E6A}"/>
          </ac:spMkLst>
        </pc:spChg>
        <pc:spChg chg="mod topLvl">
          <ac:chgData name="Grace Lowther" userId="a8fe573b-0694-470f-9a15-3d4093241c1c" providerId="ADAL" clId="{DF711CD4-0014-46CC-B7A7-0BF1973B13D2}" dt="2019-04-10T13:55:27.701" v="2337" actId="1036"/>
          <ac:spMkLst>
            <pc:docMk/>
            <pc:sldMk cId="1014620145" sldId="371"/>
            <ac:spMk id="61" creationId="{7F7CCDE5-F032-4DFC-8751-4096E4F76978}"/>
          </ac:spMkLst>
        </pc:spChg>
        <pc:spChg chg="add mod">
          <ac:chgData name="Grace Lowther" userId="a8fe573b-0694-470f-9a15-3d4093241c1c" providerId="ADAL" clId="{DF711CD4-0014-46CC-B7A7-0BF1973B13D2}" dt="2019-04-10T13:43:08.816" v="1865" actId="1038"/>
          <ac:spMkLst>
            <pc:docMk/>
            <pc:sldMk cId="1014620145" sldId="371"/>
            <ac:spMk id="62" creationId="{934DD270-DFB1-4E70-8ADD-B3CE401F8BFD}"/>
          </ac:spMkLst>
        </pc:spChg>
        <pc:spChg chg="add mod">
          <ac:chgData name="Grace Lowther" userId="a8fe573b-0694-470f-9a15-3d4093241c1c" providerId="ADAL" clId="{DF711CD4-0014-46CC-B7A7-0BF1973B13D2}" dt="2019-04-10T13:42:58.953" v="1859" actId="1076"/>
          <ac:spMkLst>
            <pc:docMk/>
            <pc:sldMk cId="1014620145" sldId="371"/>
            <ac:spMk id="63" creationId="{CE42B57E-E143-4591-AC01-C76A606C9B99}"/>
          </ac:spMkLst>
        </pc:spChg>
        <pc:spChg chg="add mod">
          <ac:chgData name="Grace Lowther" userId="a8fe573b-0694-470f-9a15-3d4093241c1c" providerId="ADAL" clId="{DF711CD4-0014-46CC-B7A7-0BF1973B13D2}" dt="2019-04-10T08:39:11.630" v="1076" actId="1036"/>
          <ac:spMkLst>
            <pc:docMk/>
            <pc:sldMk cId="1014620145" sldId="371"/>
            <ac:spMk id="64" creationId="{3474BEAF-21A3-4C6A-BF4D-4512EF3CEAC0}"/>
          </ac:spMkLst>
        </pc:spChg>
        <pc:spChg chg="add mod">
          <ac:chgData name="Grace Lowther" userId="a8fe573b-0694-470f-9a15-3d4093241c1c" providerId="ADAL" clId="{DF711CD4-0014-46CC-B7A7-0BF1973B13D2}" dt="2019-04-10T09:26:21.329" v="1780" actId="1038"/>
          <ac:spMkLst>
            <pc:docMk/>
            <pc:sldMk cId="1014620145" sldId="371"/>
            <ac:spMk id="65" creationId="{0747573D-D010-4A76-B8DF-35A6113B95EA}"/>
          </ac:spMkLst>
        </pc:spChg>
        <pc:spChg chg="add mod">
          <ac:chgData name="Grace Lowther" userId="a8fe573b-0694-470f-9a15-3d4093241c1c" providerId="ADAL" clId="{DF711CD4-0014-46CC-B7A7-0BF1973B13D2}" dt="2019-04-10T13:44:06.778" v="2055" actId="1038"/>
          <ac:spMkLst>
            <pc:docMk/>
            <pc:sldMk cId="1014620145" sldId="371"/>
            <ac:spMk id="66" creationId="{62A74A4B-A96F-4921-B7D2-E61585D14DE4}"/>
          </ac:spMkLst>
        </pc:spChg>
        <pc:spChg chg="add mod">
          <ac:chgData name="Grace Lowther" userId="a8fe573b-0694-470f-9a15-3d4093241c1c" providerId="ADAL" clId="{DF711CD4-0014-46CC-B7A7-0BF1973B13D2}" dt="2019-04-10T13:43:53.699" v="1996" actId="1037"/>
          <ac:spMkLst>
            <pc:docMk/>
            <pc:sldMk cId="1014620145" sldId="371"/>
            <ac:spMk id="67" creationId="{76E99998-1FF7-40B3-B50D-F56A96467A93}"/>
          </ac:spMkLst>
        </pc:spChg>
        <pc:spChg chg="add del mod">
          <ac:chgData name="Grace Lowther" userId="a8fe573b-0694-470f-9a15-3d4093241c1c" providerId="ADAL" clId="{DF711CD4-0014-46CC-B7A7-0BF1973B13D2}" dt="2019-04-10T08:39:34.248" v="1083" actId="478"/>
          <ac:spMkLst>
            <pc:docMk/>
            <pc:sldMk cId="1014620145" sldId="371"/>
            <ac:spMk id="68" creationId="{AB76E6D2-407F-45BD-8684-E3890892A756}"/>
          </ac:spMkLst>
        </pc:spChg>
        <pc:spChg chg="add del mod">
          <ac:chgData name="Grace Lowther" userId="a8fe573b-0694-470f-9a15-3d4093241c1c" providerId="ADAL" clId="{DF711CD4-0014-46CC-B7A7-0BF1973B13D2}" dt="2019-04-10T08:39:37.027" v="1086" actId="478"/>
          <ac:spMkLst>
            <pc:docMk/>
            <pc:sldMk cId="1014620145" sldId="371"/>
            <ac:spMk id="69" creationId="{9569C555-C9EC-4F6E-9E41-B2DB7FFDC3BC}"/>
          </ac:spMkLst>
        </pc:spChg>
        <pc:spChg chg="add mod">
          <ac:chgData name="Grace Lowther" userId="a8fe573b-0694-470f-9a15-3d4093241c1c" providerId="ADAL" clId="{DF711CD4-0014-46CC-B7A7-0BF1973B13D2}" dt="2019-04-10T08:42:55.144" v="1123" actId="14100"/>
          <ac:spMkLst>
            <pc:docMk/>
            <pc:sldMk cId="1014620145" sldId="371"/>
            <ac:spMk id="70" creationId="{BA2B4260-9AA7-4212-B695-597F45A36372}"/>
          </ac:spMkLst>
        </pc:spChg>
        <pc:spChg chg="add mod">
          <ac:chgData name="Grace Lowther" userId="a8fe573b-0694-470f-9a15-3d4093241c1c" providerId="ADAL" clId="{DF711CD4-0014-46CC-B7A7-0BF1973B13D2}" dt="2019-04-10T08:39:28.309" v="1082" actId="1038"/>
          <ac:spMkLst>
            <pc:docMk/>
            <pc:sldMk cId="1014620145" sldId="371"/>
            <ac:spMk id="71" creationId="{8A47D59E-7FDD-44D3-A850-508931614294}"/>
          </ac:spMkLst>
        </pc:spChg>
        <pc:spChg chg="add mod">
          <ac:chgData name="Grace Lowther" userId="a8fe573b-0694-470f-9a15-3d4093241c1c" providerId="ADAL" clId="{DF711CD4-0014-46CC-B7A7-0BF1973B13D2}" dt="2019-04-10T13:55:13.916" v="2292" actId="1036"/>
          <ac:spMkLst>
            <pc:docMk/>
            <pc:sldMk cId="1014620145" sldId="371"/>
            <ac:spMk id="72" creationId="{213E0463-BB22-4A00-B7B3-015374135BE3}"/>
          </ac:spMkLst>
        </pc:spChg>
        <pc:spChg chg="add mod">
          <ac:chgData name="Grace Lowther" userId="a8fe573b-0694-470f-9a15-3d4093241c1c" providerId="ADAL" clId="{DF711CD4-0014-46CC-B7A7-0BF1973B13D2}" dt="2019-04-10T08:46:24.390" v="1184" actId="688"/>
          <ac:spMkLst>
            <pc:docMk/>
            <pc:sldMk cId="1014620145" sldId="371"/>
            <ac:spMk id="73" creationId="{98E9B6BD-B816-48E0-B94C-32F17369EFF8}"/>
          </ac:spMkLst>
        </pc:spChg>
        <pc:grpChg chg="del">
          <ac:chgData name="Grace Lowther" userId="a8fe573b-0694-470f-9a15-3d4093241c1c" providerId="ADAL" clId="{DF711CD4-0014-46CC-B7A7-0BF1973B13D2}" dt="2019-04-10T08:33:25.476" v="500" actId="478"/>
          <ac:grpSpMkLst>
            <pc:docMk/>
            <pc:sldMk cId="1014620145" sldId="371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04:47.409" v="27" actId="478"/>
          <ac:grpSpMkLst>
            <pc:docMk/>
            <pc:sldMk cId="1014620145" sldId="37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DF711CD4-0014-46CC-B7A7-0BF1973B13D2}" dt="2019-04-10T08:04:47.621" v="28"/>
          <ac:grpSpMkLst>
            <pc:docMk/>
            <pc:sldMk cId="1014620145" sldId="371"/>
            <ac:grpSpMk id="30" creationId="{7C84B211-5D8B-4608-8A61-06360C9DD4F3}"/>
          </ac:grpSpMkLst>
        </pc:grpChg>
        <pc:grpChg chg="add del ord">
          <ac:chgData name="Grace Lowther" userId="a8fe573b-0694-470f-9a15-3d4093241c1c" providerId="ADAL" clId="{DF711CD4-0014-46CC-B7A7-0BF1973B13D2}" dt="2019-04-10T08:33:49.739" v="506"/>
          <ac:grpSpMkLst>
            <pc:docMk/>
            <pc:sldMk cId="1014620145" sldId="371"/>
            <ac:grpSpMk id="39" creationId="{134275C6-080B-4701-853D-BA0C5F06A3AB}"/>
          </ac:grpSpMkLst>
        </pc:grpChg>
        <pc:grpChg chg="add del">
          <ac:chgData name="Grace Lowther" userId="a8fe573b-0694-470f-9a15-3d4093241c1c" providerId="ADAL" clId="{DF711CD4-0014-46CC-B7A7-0BF1973B13D2}" dt="2019-04-10T08:35:23.400" v="652" actId="165"/>
          <ac:grpSpMkLst>
            <pc:docMk/>
            <pc:sldMk cId="1014620145" sldId="371"/>
            <ac:grpSpMk id="54" creationId="{A345BAF9-3599-46ED-B414-4BB238C6813F}"/>
          </ac:grpSpMkLst>
        </pc:grpChg>
        <pc:grpChg chg="del mod topLvl">
          <ac:chgData name="Grace Lowther" userId="a8fe573b-0694-470f-9a15-3d4093241c1c" providerId="ADAL" clId="{DF711CD4-0014-46CC-B7A7-0BF1973B13D2}" dt="2019-04-10T13:54:52.385" v="2273" actId="478"/>
          <ac:grpSpMkLst>
            <pc:docMk/>
            <pc:sldMk cId="1014620145" sldId="371"/>
            <ac:grpSpMk id="55" creationId="{2B3B27C3-0E91-4B04-B9D1-FD9FAEEF7107}"/>
          </ac:grpSpMkLst>
        </pc:grpChg>
        <pc:picChg chg="mod">
          <ac:chgData name="Grace Lowther" userId="a8fe573b-0694-470f-9a15-3d4093241c1c" providerId="ADAL" clId="{DF711CD4-0014-46CC-B7A7-0BF1973B13D2}" dt="2019-04-10T08:34:12.440" v="520" actId="1076"/>
          <ac:picMkLst>
            <pc:docMk/>
            <pc:sldMk cId="1014620145" sldId="371"/>
            <ac:picMk id="8" creationId="{D9426B6B-94AA-4D9B-BC63-8F0BC9ED5115}"/>
          </ac:picMkLst>
        </pc:picChg>
        <pc:cxnChg chg="add mod">
          <ac:chgData name="Grace Lowther" userId="a8fe573b-0694-470f-9a15-3d4093241c1c" providerId="ADAL" clId="{DF711CD4-0014-46CC-B7A7-0BF1973B13D2}" dt="2019-04-10T13:55:26.317" v="2333" actId="1036"/>
          <ac:cxnSpMkLst>
            <pc:docMk/>
            <pc:sldMk cId="1014620145" sldId="371"/>
            <ac:cxnSpMk id="28" creationId="{C1784F06-30F0-4854-A730-C69A2301AE9B}"/>
          </ac:cxnSpMkLst>
        </pc:cxnChg>
        <pc:cxnChg chg="add mod">
          <ac:chgData name="Grace Lowther" userId="a8fe573b-0694-470f-9a15-3d4093241c1c" providerId="ADAL" clId="{DF711CD4-0014-46CC-B7A7-0BF1973B13D2}" dt="2019-04-10T13:44:12.373" v="2079" actId="1038"/>
          <ac:cxnSpMkLst>
            <pc:docMk/>
            <pc:sldMk cId="1014620145" sldId="371"/>
            <ac:cxnSpMk id="32" creationId="{4448CA06-0412-4E09-8DAF-2654AF52A226}"/>
          </ac:cxnSpMkLst>
        </pc:cxnChg>
        <pc:cxnChg chg="mod topLvl">
          <ac:chgData name="Grace Lowther" userId="a8fe573b-0694-470f-9a15-3d4093241c1c" providerId="ADAL" clId="{DF711CD4-0014-46CC-B7A7-0BF1973B13D2}" dt="2019-04-10T13:43:06.511" v="1862" actId="1076"/>
          <ac:cxnSpMkLst>
            <pc:docMk/>
            <pc:sldMk cId="1014620145" sldId="371"/>
            <ac:cxnSpMk id="56" creationId="{0B04E76D-D56E-4DA4-ACFD-95C36EF8E1A7}"/>
          </ac:cxnSpMkLst>
        </pc:cxnChg>
        <pc:cxnChg chg="del mod topLvl">
          <ac:chgData name="Grace Lowther" userId="a8fe573b-0694-470f-9a15-3d4093241c1c" providerId="ADAL" clId="{DF711CD4-0014-46CC-B7A7-0BF1973B13D2}" dt="2019-04-10T13:43:58.007" v="1998" actId="478"/>
          <ac:cxnSpMkLst>
            <pc:docMk/>
            <pc:sldMk cId="1014620145" sldId="371"/>
            <ac:cxnSpMk id="57" creationId="{64FD423E-25BD-495B-BAF7-9C8C84400DD9}"/>
          </ac:cxnSpMkLst>
        </pc:cxnChg>
        <pc:cxnChg chg="mod topLvl">
          <ac:chgData name="Grace Lowther" userId="a8fe573b-0694-470f-9a15-3d4093241c1c" providerId="ADAL" clId="{DF711CD4-0014-46CC-B7A7-0BF1973B13D2}" dt="2019-04-10T09:26:05.841" v="1763" actId="553"/>
          <ac:cxnSpMkLst>
            <pc:docMk/>
            <pc:sldMk cId="1014620145" sldId="371"/>
            <ac:cxnSpMk id="58" creationId="{48E01CD8-6581-40E0-B2C8-89A19019D0DF}"/>
          </ac:cxnSpMkLst>
        </pc:cxnChg>
        <pc:cxnChg chg="del mod topLvl">
          <ac:chgData name="Grace Lowther" userId="a8fe573b-0694-470f-9a15-3d4093241c1c" providerId="ADAL" clId="{DF711CD4-0014-46CC-B7A7-0BF1973B13D2}" dt="2019-04-10T13:43:24.061" v="1870" actId="478"/>
          <ac:cxnSpMkLst>
            <pc:docMk/>
            <pc:sldMk cId="1014620145" sldId="371"/>
            <ac:cxnSpMk id="59" creationId="{9B5B5657-6138-4700-A90F-8E666568D6BC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08:58:36.593" v="1525" actId="2696"/>
        <pc:sldMkLst>
          <pc:docMk/>
          <pc:sldMk cId="4283480610" sldId="372"/>
        </pc:sldMkLst>
        <pc:spChg chg="mod">
          <ac:chgData name="Grace Lowther" userId="a8fe573b-0694-470f-9a15-3d4093241c1c" providerId="ADAL" clId="{DF711CD4-0014-46CC-B7A7-0BF1973B13D2}" dt="2019-04-10T08:55:10.350" v="1325" actId="404"/>
          <ac:spMkLst>
            <pc:docMk/>
            <pc:sldMk cId="4283480610" sldId="372"/>
            <ac:spMk id="30" creationId="{572273DB-0466-4DDC-A638-1D05FDADD97D}"/>
          </ac:spMkLst>
        </pc:spChg>
        <pc:spChg chg="mod">
          <ac:chgData name="Grace Lowther" userId="a8fe573b-0694-470f-9a15-3d4093241c1c" providerId="ADAL" clId="{DF711CD4-0014-46CC-B7A7-0BF1973B13D2}" dt="2019-04-10T08:55:17.816" v="1332" actId="404"/>
          <ac:spMkLst>
            <pc:docMk/>
            <pc:sldMk cId="4283480610" sldId="372"/>
            <ac:spMk id="34" creationId="{BBF6EE1C-45EE-4BD0-8F07-9AAAA8D6D5B5}"/>
          </ac:spMkLst>
        </pc:spChg>
        <pc:spChg chg="mod">
          <ac:chgData name="Grace Lowther" userId="a8fe573b-0694-470f-9a15-3d4093241c1c" providerId="ADAL" clId="{DF711CD4-0014-46CC-B7A7-0BF1973B13D2}" dt="2019-04-10T08:13:27.417" v="196" actId="20577"/>
          <ac:spMkLst>
            <pc:docMk/>
            <pc:sldMk cId="4283480610" sldId="372"/>
            <ac:spMk id="45" creationId="{17A18139-0977-4319-B35E-1B7CBB09ECA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8" creationId="{D442977E-E8F7-4375-9A21-B56B6150165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9" creationId="{39AF5F2E-C4DF-469A-9F75-9B3C8D389BAA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0" creationId="{CE3983D9-3C35-4B6D-AD31-16C56BBB63A0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1" creationId="{B0C45520-3D16-4FF6-87B4-25A35F42B31C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2" creationId="{1DE97222-AB62-4B21-BD0F-4D0F267038E8}"/>
          </ac:spMkLst>
        </pc:spChg>
        <pc:grpChg chg="del">
          <ac:chgData name="Grace Lowther" userId="a8fe573b-0694-470f-9a15-3d4093241c1c" providerId="ADAL" clId="{DF711CD4-0014-46CC-B7A7-0BF1973B13D2}" dt="2019-04-10T08:05:01.276" v="33" actId="478"/>
          <ac:grpSpMkLst>
            <pc:docMk/>
            <pc:sldMk cId="4283480610" sldId="372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08:04:54.970" v="32" actId="478"/>
          <ac:grpSpMkLst>
            <pc:docMk/>
            <pc:sldMk cId="4283480610" sldId="372"/>
            <ac:grpSpMk id="21" creationId="{B356E07A-C730-4D0F-AEEB-D5770BC93BC1}"/>
          </ac:grpSpMkLst>
        </pc:grpChg>
        <pc:grpChg chg="add">
          <ac:chgData name="Grace Lowther" userId="a8fe573b-0694-470f-9a15-3d4093241c1c" providerId="ADAL" clId="{DF711CD4-0014-46CC-B7A7-0BF1973B13D2}" dt="2019-04-10T08:05:01.619" v="34"/>
          <ac:grpSpMkLst>
            <pc:docMk/>
            <pc:sldMk cId="4283480610" sldId="372"/>
            <ac:grpSpMk id="24" creationId="{8C15AD00-8D98-4694-A96E-A81017C86652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27" creationId="{9358A349-CE0B-4C65-A900-E361293085B1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31" creationId="{565046F2-2AF9-403F-ACDD-0A33C72B3BD1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5" creationId="{5F63A41F-4302-4AEA-91B8-9DCA182C42BE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9" creationId="{46E98D41-4A69-45D8-A9DA-4B15DB57E46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8:54:26.838" v="1305" actId="2696"/>
        <pc:sldMkLst>
          <pc:docMk/>
          <pc:sldMk cId="1153510491" sldId="373"/>
        </pc:sldMkLst>
        <pc:spChg chg="add del mod">
          <ac:chgData name="Grace Lowther" userId="a8fe573b-0694-470f-9a15-3d4093241c1c" providerId="ADAL" clId="{DF711CD4-0014-46CC-B7A7-0BF1973B13D2}" dt="2019-04-10T08:49:38.489" v="1196"/>
          <ac:spMkLst>
            <pc:docMk/>
            <pc:sldMk cId="1153510491" sldId="373"/>
            <ac:spMk id="2" creationId="{D13D8C82-9F75-4B50-9FFF-3C5E7BBDBAE0}"/>
          </ac:spMkLst>
        </pc:spChg>
        <pc:spChg chg="mod">
          <ac:chgData name="Grace Lowther" userId="a8fe573b-0694-470f-9a15-3d4093241c1c" providerId="ADAL" clId="{DF711CD4-0014-46CC-B7A7-0BF1973B13D2}" dt="2019-04-10T08:12:59.183" v="190" actId="20577"/>
          <ac:spMkLst>
            <pc:docMk/>
            <pc:sldMk cId="1153510491" sldId="373"/>
            <ac:spMk id="14" creationId="{627727AE-47CA-4B42-85A9-9868812CF63F}"/>
          </ac:spMkLst>
        </pc:spChg>
        <pc:grpChg chg="add">
          <ac:chgData name="Grace Lowther" userId="a8fe573b-0694-470f-9a15-3d4093241c1c" providerId="ADAL" clId="{DF711CD4-0014-46CC-B7A7-0BF1973B13D2}" dt="2019-04-10T08:04:49.927" v="30"/>
          <ac:grpSpMkLst>
            <pc:docMk/>
            <pc:sldMk cId="1153510491" sldId="373"/>
            <ac:grpSpMk id="9" creationId="{BA00F27A-6BBB-4C8E-B421-B9641A99B4CF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12" creationId="{F4876CE4-6166-47D7-85F5-052A97FBDBA2}"/>
          </ac:grpSpMkLst>
        </pc:grpChg>
        <pc:grpChg chg="del">
          <ac:chgData name="Grace Lowther" userId="a8fe573b-0694-470f-9a15-3d4093241c1c" providerId="ADAL" clId="{DF711CD4-0014-46CC-B7A7-0BF1973B13D2}" dt="2019-04-10T08:04:49.701" v="29" actId="478"/>
          <ac:grpSpMkLst>
            <pc:docMk/>
            <pc:sldMk cId="1153510491" sldId="373"/>
            <ac:grpSpMk id="16" creationId="{B31300A9-E3C5-4701-8EF1-45ED088A04DD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20" creationId="{A28C1788-33B5-47E5-A0C0-0F10EAFC51B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38.828" v="1667" actId="2696"/>
        <pc:sldMkLst>
          <pc:docMk/>
          <pc:sldMk cId="3691138684" sldId="379"/>
        </pc:sldMkLst>
        <pc:spChg chg="mod">
          <ac:chgData name="Grace Lowther" userId="a8fe573b-0694-470f-9a15-3d4093241c1c" providerId="ADAL" clId="{DF711CD4-0014-46CC-B7A7-0BF1973B13D2}" dt="2019-04-10T08:07:56.531" v="75" actId="113"/>
          <ac:spMkLst>
            <pc:docMk/>
            <pc:sldMk cId="3691138684" sldId="379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53.582" v="92" actId="20577"/>
          <ac:spMkLst>
            <pc:docMk/>
            <pc:sldMk cId="3691138684" sldId="379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3.500" v="12"/>
          <ac:grpSpMkLst>
            <pc:docMk/>
            <pc:sldMk cId="3691138684" sldId="379"/>
            <ac:grpSpMk id="9" creationId="{EFCE4837-F778-40F5-B166-9277AC220257}"/>
          </ac:grpSpMkLst>
        </pc:grpChg>
        <pc:grpChg chg="del">
          <ac:chgData name="Grace Lowther" userId="a8fe573b-0694-470f-9a15-3d4093241c1c" providerId="ADAL" clId="{DF711CD4-0014-46CC-B7A7-0BF1973B13D2}" dt="2019-04-10T08:04:23.295" v="11" actId="478"/>
          <ac:grpSpMkLst>
            <pc:docMk/>
            <pc:sldMk cId="3691138684" sldId="379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47.261" v="1669" actId="2696"/>
        <pc:sldMkLst>
          <pc:docMk/>
          <pc:sldMk cId="3102944950" sldId="380"/>
        </pc:sldMkLst>
        <pc:spChg chg="mod">
          <ac:chgData name="Grace Lowther" userId="a8fe573b-0694-470f-9a15-3d4093241c1c" providerId="ADAL" clId="{DF711CD4-0014-46CC-B7A7-0BF1973B13D2}" dt="2019-04-10T08:22:13.256" v="246" actId="113"/>
          <ac:spMkLst>
            <pc:docMk/>
            <pc:sldMk cId="3102944950" sldId="380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49.901" v="91" actId="20577"/>
          <ac:spMkLst>
            <pc:docMk/>
            <pc:sldMk cId="3102944950" sldId="38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5.935" v="14"/>
          <ac:grpSpMkLst>
            <pc:docMk/>
            <pc:sldMk cId="3102944950" sldId="380"/>
            <ac:grpSpMk id="9" creationId="{23DECFC3-DD87-41B4-854D-BDEE17EDE419}"/>
          </ac:grpSpMkLst>
        </pc:grpChg>
        <pc:grpChg chg="add del mod">
          <ac:chgData name="Grace Lowther" userId="a8fe573b-0694-470f-9a15-3d4093241c1c" providerId="ADAL" clId="{DF711CD4-0014-46CC-B7A7-0BF1973B13D2}" dt="2019-04-10T08:04:27.235" v="16" actId="478"/>
          <ac:grpSpMkLst>
            <pc:docMk/>
            <pc:sldMk cId="3102944950" sldId="380"/>
            <ac:grpSpMk id="12" creationId="{80498CC4-25AB-4852-AA53-0F4422913D82}"/>
          </ac:grpSpMkLst>
        </pc:grpChg>
        <pc:grpChg chg="del">
          <ac:chgData name="Grace Lowther" userId="a8fe573b-0694-470f-9a15-3d4093241c1c" providerId="ADAL" clId="{DF711CD4-0014-46CC-B7A7-0BF1973B13D2}" dt="2019-04-10T08:04:25.752" v="13" actId="478"/>
          <ac:grpSpMkLst>
            <pc:docMk/>
            <pc:sldMk cId="3102944950" sldId="38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3:54.512" v="2212" actId="20577"/>
        <pc:sldMkLst>
          <pc:docMk/>
          <pc:sldMk cId="900822579" sldId="381"/>
        </pc:sldMkLst>
        <pc:spChg chg="mod">
          <ac:chgData name="Grace Lowther" userId="a8fe573b-0694-470f-9a15-3d4093241c1c" providerId="ADAL" clId="{DF711CD4-0014-46CC-B7A7-0BF1973B13D2}" dt="2019-04-10T13:53:42.842" v="2209" actId="20578"/>
          <ac:spMkLst>
            <pc:docMk/>
            <pc:sldMk cId="900822579" sldId="381"/>
            <ac:spMk id="15" creationId="{23D2211A-634A-48F7-A0DE-97D5A81F56FB}"/>
          </ac:spMkLst>
        </pc:spChg>
        <pc:grpChg chg="add">
          <ac:chgData name="Grace Lowther" userId="a8fe573b-0694-470f-9a15-3d4093241c1c" providerId="ADAL" clId="{DF711CD4-0014-46CC-B7A7-0BF1973B13D2}" dt="2019-04-10T08:04:39.066" v="22"/>
          <ac:grpSpMkLst>
            <pc:docMk/>
            <pc:sldMk cId="900822579" sldId="381"/>
            <ac:grpSpMk id="10" creationId="{E784278A-692F-4A21-9A1F-7F7405200849}"/>
          </ac:grpSpMkLst>
        </pc:grpChg>
        <pc:grpChg chg="del">
          <ac:chgData name="Grace Lowther" userId="a8fe573b-0694-470f-9a15-3d4093241c1c" providerId="ADAL" clId="{DF711CD4-0014-46CC-B7A7-0BF1973B13D2}" dt="2019-04-10T08:04:38.845" v="21" actId="478"/>
          <ac:grpSpMkLst>
            <pc:docMk/>
            <pc:sldMk cId="900822579" sldId="38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13:53:54.512" v="2212" actId="20577"/>
          <ac:graphicFrameMkLst>
            <pc:docMk/>
            <pc:sldMk cId="900822579" sldId="381"/>
            <ac:graphicFrameMk id="21" creationId="{FA2A23A3-2DAE-4309-83E8-90BF3A5D941B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3:09.115" v="2208" actId="12788"/>
        <pc:sldMkLst>
          <pc:docMk/>
          <pc:sldMk cId="1422597048" sldId="382"/>
        </pc:sldMkLst>
        <pc:spChg chg="mod">
          <ac:chgData name="Grace Lowther" userId="a8fe573b-0694-470f-9a15-3d4093241c1c" providerId="ADAL" clId="{DF711CD4-0014-46CC-B7A7-0BF1973B13D2}" dt="2019-04-10T13:53:09.115" v="2208" actId="12788"/>
          <ac:spMkLst>
            <pc:docMk/>
            <pc:sldMk cId="1422597048" sldId="382"/>
            <ac:spMk id="10" creationId="{B58C8DF8-DFBD-487E-9654-873DCCEE1C56}"/>
          </ac:spMkLst>
        </pc:spChg>
        <pc:spChg chg="mod">
          <ac:chgData name="Grace Lowther" userId="a8fe573b-0694-470f-9a15-3d4093241c1c" providerId="ADAL" clId="{DF711CD4-0014-46CC-B7A7-0BF1973B13D2}" dt="2019-04-10T09:25:05.508" v="1746" actId="1038"/>
          <ac:spMkLst>
            <pc:docMk/>
            <pc:sldMk cId="1422597048" sldId="382"/>
            <ac:spMk id="12" creationId="{4736CAF7-2C52-4FA4-9AAF-842379F791E6}"/>
          </ac:spMkLst>
        </pc:spChg>
        <pc:spChg chg="add mod">
          <ac:chgData name="Grace Lowther" userId="a8fe573b-0694-470f-9a15-3d4093241c1c" providerId="ADAL" clId="{DF711CD4-0014-46CC-B7A7-0BF1973B13D2}" dt="2019-04-10T09:25:08.832" v="1759" actId="1038"/>
          <ac:spMkLst>
            <pc:docMk/>
            <pc:sldMk cId="1422597048" sldId="382"/>
            <ac:spMk id="19" creationId="{81B796DB-5D87-4BBB-BCA3-EDE7BDDB31FD}"/>
          </ac:spMkLst>
        </pc:spChg>
        <pc:grpChg chg="add">
          <ac:chgData name="Grace Lowther" userId="a8fe573b-0694-470f-9a15-3d4093241c1c" providerId="ADAL" clId="{DF711CD4-0014-46CC-B7A7-0BF1973B13D2}" dt="2019-04-10T08:04:41.966" v="24"/>
          <ac:grpSpMkLst>
            <pc:docMk/>
            <pc:sldMk cId="1422597048" sldId="382"/>
            <ac:grpSpMk id="13" creationId="{1D1AF438-5390-4632-8D0B-41FBA88B5218}"/>
          </ac:grpSpMkLst>
        </pc:grpChg>
        <pc:grpChg chg="del">
          <ac:chgData name="Grace Lowther" userId="a8fe573b-0694-470f-9a15-3d4093241c1c" providerId="ADAL" clId="{DF711CD4-0014-46CC-B7A7-0BF1973B13D2}" dt="2019-04-10T08:04:41.704" v="23" actId="478"/>
          <ac:grpSpMkLst>
            <pc:docMk/>
            <pc:sldMk cId="1422597048" sldId="382"/>
            <ac:grpSpMk id="16" creationId="{B31300A9-E3C5-4701-8EF1-45ED088A04DD}"/>
          </ac:grpSpMkLst>
        </pc:grpChg>
        <pc:graphicFrameChg chg="ord">
          <ac:chgData name="Grace Lowther" userId="a8fe573b-0694-470f-9a15-3d4093241c1c" providerId="ADAL" clId="{DF711CD4-0014-46CC-B7A7-0BF1973B13D2}" dt="2019-04-10T08:11:23.387" v="159" actId="167"/>
          <ac:graphicFrameMkLst>
            <pc:docMk/>
            <pc:sldMk cId="1422597048" sldId="382"/>
            <ac:graphicFrameMk id="11" creationId="{9221230A-0855-4BDF-A519-39C80868DF8E}"/>
          </ac:graphicFrameMkLst>
        </pc:graphicFrameChg>
        <pc:picChg chg="mod">
          <ac:chgData name="Grace Lowther" userId="a8fe573b-0694-470f-9a15-3d4093241c1c" providerId="ADAL" clId="{DF711CD4-0014-46CC-B7A7-0BF1973B13D2}" dt="2019-04-10T09:30:30.405" v="1816" actId="12788"/>
          <ac:picMkLst>
            <pc:docMk/>
            <pc:sldMk cId="1422597048" sldId="382"/>
            <ac:picMk id="3" creationId="{BBAF914C-C166-4423-8F89-3EBCB1273144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0.919" v="1821" actId="12788"/>
        <pc:sldMkLst>
          <pc:docMk/>
          <pc:sldMk cId="3147990791" sldId="383"/>
        </pc:sldMkLst>
        <pc:spChg chg="mod">
          <ac:chgData name="Grace Lowther" userId="a8fe573b-0694-470f-9a15-3d4093241c1c" providerId="ADAL" clId="{DF711CD4-0014-46CC-B7A7-0BF1973B13D2}" dt="2019-04-10T09:00:33.207" v="1540" actId="404"/>
          <ac:spMkLst>
            <pc:docMk/>
            <pc:sldMk cId="3147990791" sldId="383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44.379" v="44"/>
          <ac:grpSpMkLst>
            <pc:docMk/>
            <pc:sldMk cId="3147990791" sldId="383"/>
            <ac:grpSpMk id="9" creationId="{C86953E6-2D72-4038-9E92-E74EB905C3A6}"/>
          </ac:grpSpMkLst>
        </pc:grpChg>
        <pc:grpChg chg="del">
          <ac:chgData name="Grace Lowther" userId="a8fe573b-0694-470f-9a15-3d4093241c1c" providerId="ADAL" clId="{DF711CD4-0014-46CC-B7A7-0BF1973B13D2}" dt="2019-04-10T08:05:44.096" v="43" actId="478"/>
          <ac:grpSpMkLst>
            <pc:docMk/>
            <pc:sldMk cId="3147990791" sldId="383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0:50.919" v="1821" actId="12788"/>
          <ac:picMkLst>
            <pc:docMk/>
            <pc:sldMk cId="3147990791" sldId="383"/>
            <ac:picMk id="4" creationId="{A804135C-0C59-4FAD-8110-E1B04A94E96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5.768" v="1822" actId="12788"/>
        <pc:sldMkLst>
          <pc:docMk/>
          <pc:sldMk cId="543369788" sldId="384"/>
        </pc:sldMkLst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2" creationId="{0264AECA-B71E-4185-B8D3-037E4DE33FBF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3" creationId="{EA333445-5BDB-416E-9378-DEED7E600893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4" creationId="{61B82DAB-BC53-458D-AF50-3BA5247A5F68}"/>
          </ac:spMkLst>
        </pc:spChg>
        <pc:spChg chg="mod">
          <ac:chgData name="Grace Lowther" userId="a8fe573b-0694-470f-9a15-3d4093241c1c" providerId="ADAL" clId="{DF711CD4-0014-46CC-B7A7-0BF1973B13D2}" dt="2019-04-10T09:30:55.768" v="1822" actId="12788"/>
          <ac:spMkLst>
            <pc:docMk/>
            <pc:sldMk cId="543369788" sldId="384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36.470" v="42"/>
          <ac:grpSpMkLst>
            <pc:docMk/>
            <pc:sldMk cId="543369788" sldId="384"/>
            <ac:grpSpMk id="15" creationId="{49DBA248-F6CB-4084-95C1-C5C7E3D05ADB}"/>
          </ac:grpSpMkLst>
        </pc:grpChg>
        <pc:grpChg chg="del">
          <ac:chgData name="Grace Lowther" userId="a8fe573b-0694-470f-9a15-3d4093241c1c" providerId="ADAL" clId="{DF711CD4-0014-46CC-B7A7-0BF1973B13D2}" dt="2019-04-10T08:05:36.270" v="41" actId="478"/>
          <ac:grpSpMkLst>
            <pc:docMk/>
            <pc:sldMk cId="543369788" sldId="38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02.278" v="1823" actId="12788"/>
        <pc:sldMkLst>
          <pc:docMk/>
          <pc:sldMk cId="1507490764" sldId="385"/>
        </pc:sldMkLst>
        <pc:spChg chg="mod">
          <ac:chgData name="Grace Lowther" userId="a8fe573b-0694-470f-9a15-3d4093241c1c" providerId="ADAL" clId="{DF711CD4-0014-46CC-B7A7-0BF1973B13D2}" dt="2019-04-10T08:20:04.295" v="229" actId="404"/>
          <ac:spMkLst>
            <pc:docMk/>
            <pc:sldMk cId="1507490764" sldId="385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6.298" v="36"/>
          <ac:grpSpMkLst>
            <pc:docMk/>
            <pc:sldMk cId="1507490764" sldId="385"/>
            <ac:grpSpMk id="9" creationId="{7888E48F-DECA-40EA-9FB0-E91DD21AC51F}"/>
          </ac:grpSpMkLst>
        </pc:grpChg>
        <pc:grpChg chg="del">
          <ac:chgData name="Grace Lowther" userId="a8fe573b-0694-470f-9a15-3d4093241c1c" providerId="ADAL" clId="{DF711CD4-0014-46CC-B7A7-0BF1973B13D2}" dt="2019-04-10T08:05:16.033" v="35" actId="478"/>
          <ac:grpSpMkLst>
            <pc:docMk/>
            <pc:sldMk cId="1507490764" sldId="385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02.278" v="1823" actId="12788"/>
          <ac:picMkLst>
            <pc:docMk/>
            <pc:sldMk cId="1507490764" sldId="385"/>
            <ac:picMk id="13" creationId="{2480A838-2BA7-42FD-AC71-F09045234B7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1:09.871" v="1824" actId="12788"/>
        <pc:sldMkLst>
          <pc:docMk/>
          <pc:sldMk cId="1942385167" sldId="386"/>
        </pc:sldMkLst>
        <pc:spChg chg="mod">
          <ac:chgData name="Grace Lowther" userId="a8fe573b-0694-470f-9a15-3d4093241c1c" providerId="ADAL" clId="{DF711CD4-0014-46CC-B7A7-0BF1973B13D2}" dt="2019-04-10T09:31:09.871" v="1824" actId="12788"/>
          <ac:spMkLst>
            <pc:docMk/>
            <pc:sldMk cId="1942385167" sldId="386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9.162" v="38"/>
          <ac:grpSpMkLst>
            <pc:docMk/>
            <pc:sldMk cId="1942385167" sldId="386"/>
            <ac:grpSpMk id="9" creationId="{55A33D9E-3019-472D-B419-2AC8CB7CB146}"/>
          </ac:grpSpMkLst>
        </pc:grpChg>
        <pc:grpChg chg="del">
          <ac:chgData name="Grace Lowther" userId="a8fe573b-0694-470f-9a15-3d4093241c1c" providerId="ADAL" clId="{DF711CD4-0014-46CC-B7A7-0BF1973B13D2}" dt="2019-04-10T08:05:18.901" v="37" actId="478"/>
          <ac:grpSpMkLst>
            <pc:docMk/>
            <pc:sldMk cId="1942385167" sldId="38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15.036" v="1825" actId="12788"/>
        <pc:sldMkLst>
          <pc:docMk/>
          <pc:sldMk cId="1971197719" sldId="387"/>
        </pc:sldMkLst>
        <pc:spChg chg="mod">
          <ac:chgData name="Grace Lowther" userId="a8fe573b-0694-470f-9a15-3d4093241c1c" providerId="ADAL" clId="{DF711CD4-0014-46CC-B7A7-0BF1973B13D2}" dt="2019-04-10T08:21:02.657" v="243" actId="20577"/>
          <ac:spMkLst>
            <pc:docMk/>
            <pc:sldMk cId="1971197719" sldId="387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28.466" v="40"/>
          <ac:grpSpMkLst>
            <pc:docMk/>
            <pc:sldMk cId="1971197719" sldId="387"/>
            <ac:grpSpMk id="9" creationId="{C392B6D8-7590-4C7C-81B5-05AB769E84CE}"/>
          </ac:grpSpMkLst>
        </pc:grpChg>
        <pc:grpChg chg="del">
          <ac:chgData name="Grace Lowther" userId="a8fe573b-0694-470f-9a15-3d4093241c1c" providerId="ADAL" clId="{DF711CD4-0014-46CC-B7A7-0BF1973B13D2}" dt="2019-04-10T08:05:28.164" v="39" actId="478"/>
          <ac:grpSpMkLst>
            <pc:docMk/>
            <pc:sldMk cId="1971197719" sldId="387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15.036" v="1825" actId="12788"/>
          <ac:picMkLst>
            <pc:docMk/>
            <pc:sldMk cId="1971197719" sldId="387"/>
            <ac:picMk id="13" creationId="{2480A838-2BA7-42FD-AC71-F09045234B7C}"/>
          </ac:picMkLst>
        </pc:picChg>
      </pc:sldChg>
      <pc:sldChg chg="modSp add">
        <pc:chgData name="Grace Lowther" userId="a8fe573b-0694-470f-9a15-3d4093241c1c" providerId="ADAL" clId="{DF711CD4-0014-46CC-B7A7-0BF1973B13D2}" dt="2019-04-10T09:29:41.812" v="1805" actId="12788"/>
        <pc:sldMkLst>
          <pc:docMk/>
          <pc:sldMk cId="3844832371" sldId="411"/>
        </pc:sldMkLst>
        <pc:spChg chg="mod">
          <ac:chgData name="Grace Lowther" userId="a8fe573b-0694-470f-9a15-3d4093241c1c" providerId="ADAL" clId="{DF711CD4-0014-46CC-B7A7-0BF1973B13D2}" dt="2019-04-10T09:29:41.812" v="1805" actId="12788"/>
          <ac:spMkLst>
            <pc:docMk/>
            <pc:sldMk cId="3844832371" sldId="411"/>
            <ac:spMk id="6" creationId="{CCE92187-091F-45D1-9A15-1C51230FB9F3}"/>
          </ac:spMkLst>
        </pc:spChg>
      </pc:sldChg>
      <pc:sldChg chg="add del">
        <pc:chgData name="Grace Lowther" userId="a8fe573b-0694-470f-9a15-3d4093241c1c" providerId="ADAL" clId="{DF711CD4-0014-46CC-B7A7-0BF1973B13D2}" dt="2019-04-10T08:51:56.584" v="1198" actId="2696"/>
        <pc:sldMkLst>
          <pc:docMk/>
          <pc:sldMk cId="565248269" sldId="412"/>
        </pc:sldMkLst>
      </pc:sldChg>
      <pc:sldChg chg="addSp delSp modSp add">
        <pc:chgData name="Grace Lowther" userId="a8fe573b-0694-470f-9a15-3d4093241c1c" providerId="ADAL" clId="{DF711CD4-0014-46CC-B7A7-0BF1973B13D2}" dt="2019-04-10T09:30:43.155" v="1819" actId="12788"/>
        <pc:sldMkLst>
          <pc:docMk/>
          <pc:sldMk cId="3531292065" sldId="412"/>
        </pc:sldMkLst>
        <pc:spChg chg="del">
          <ac:chgData name="Grace Lowther" userId="a8fe573b-0694-470f-9a15-3d4093241c1c" providerId="ADAL" clId="{DF711CD4-0014-46CC-B7A7-0BF1973B13D2}" dt="2019-04-10T08:52:16.858" v="1200" actId="478"/>
          <ac:spMkLst>
            <pc:docMk/>
            <pc:sldMk cId="3531292065" sldId="412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43.155" v="1819" actId="12788"/>
          <ac:spMkLst>
            <pc:docMk/>
            <pc:sldMk cId="3531292065" sldId="412"/>
            <ac:spMk id="19" creationId="{5252A847-DE45-4FA3-A1F8-EEBEB845FF8E}"/>
          </ac:spMkLst>
        </pc:s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3" creationId="{43569347-A602-4ABD-B438-5C2AE83E5D7F}"/>
          </ac:grpSpMkLst>
        </pc:gr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7" creationId="{B36D5ADE-2BE0-42A6-9D35-A450A10FBAF5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2" creationId="{3A2B2B1C-9D8D-432A-A433-F9E964D96D97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6" creationId="{74FCA08C-24E6-4C3A-AC76-8BE3DD637E54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13:45:26.201" v="2097" actId="14100"/>
        <pc:sldMkLst>
          <pc:docMk/>
          <pc:sldMk cId="2143167564" sldId="413"/>
        </pc:sldMkLst>
        <pc:spChg chg="add del">
          <ac:chgData name="Grace Lowther" userId="a8fe573b-0694-470f-9a15-3d4093241c1c" providerId="ADAL" clId="{DF711CD4-0014-46CC-B7A7-0BF1973B13D2}" dt="2019-04-10T08:56:44.650" v="1375" actId="478"/>
          <ac:spMkLst>
            <pc:docMk/>
            <pc:sldMk cId="2143167564" sldId="413"/>
            <ac:spMk id="2" creationId="{0795A9A5-A5F1-458E-A4E5-C59603B2DCC2}"/>
          </ac:spMkLst>
        </pc:spChg>
        <pc:spChg chg="mod">
          <ac:chgData name="Grace Lowther" userId="a8fe573b-0694-470f-9a15-3d4093241c1c" providerId="ADAL" clId="{DF711CD4-0014-46CC-B7A7-0BF1973B13D2}" dt="2019-04-10T09:30:47.350" v="1820" actId="12788"/>
          <ac:spMkLst>
            <pc:docMk/>
            <pc:sldMk cId="2143167564" sldId="413"/>
            <ac:spMk id="19" creationId="{5252A847-DE45-4FA3-A1F8-EEBEB845FF8E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7" creationId="{E2CB7529-DAEB-4370-A324-C46645503A0D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8" creationId="{9B2C054A-B139-423E-8D3E-1D7D1861EE27}"/>
          </ac:spMkLst>
        </pc:spChg>
        <pc:spChg chg="del">
          <ac:chgData name="Grace Lowther" userId="a8fe573b-0694-470f-9a15-3d4093241c1c" providerId="ADAL" clId="{DF711CD4-0014-46CC-B7A7-0BF1973B13D2}" dt="2019-04-10T08:57:41.387" v="1395" actId="478"/>
          <ac:spMkLst>
            <pc:docMk/>
            <pc:sldMk cId="2143167564" sldId="413"/>
            <ac:spMk id="48" creationId="{46DC3B1B-84AA-4F9D-B6F9-401DEF806441}"/>
          </ac:spMkLst>
        </pc:spChg>
        <pc:spChg chg="del">
          <ac:chgData name="Grace Lowther" userId="a8fe573b-0694-470f-9a15-3d4093241c1c" providerId="ADAL" clId="{DF711CD4-0014-46CC-B7A7-0BF1973B13D2}" dt="2019-04-10T08:57:43.558" v="1396" actId="478"/>
          <ac:spMkLst>
            <pc:docMk/>
            <pc:sldMk cId="2143167564" sldId="413"/>
            <ac:spMk id="52" creationId="{C8BC1309-02B2-48AC-81C5-1DA493705207}"/>
          </ac:spMkLst>
        </pc:s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15" creationId="{06292C11-03A1-4E02-BC6D-1523EDBDEE37}"/>
          </ac:grpSpMkLst>
        </pc:gr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20" creationId="{102ABD94-8666-493D-9302-B29AA27FF2DC}"/>
          </ac:grpSpMkLst>
        </pc:grpChg>
        <pc:grpChg chg="del">
          <ac:chgData name="Grace Lowther" userId="a8fe573b-0694-470f-9a15-3d4093241c1c" providerId="ADAL" clId="{DF711CD4-0014-46CC-B7A7-0BF1973B13D2}" dt="2019-04-10T08:55:29.745" v="1334" actId="478"/>
          <ac:grpSpMkLst>
            <pc:docMk/>
            <pc:sldMk cId="2143167564" sldId="413"/>
            <ac:grpSpMk id="22" creationId="{3A2B2B1C-9D8D-432A-A433-F9E964D96D97}"/>
          </ac:grpSpMkLst>
        </pc:grpChg>
        <pc:grpChg chg="del">
          <ac:chgData name="Grace Lowther" userId="a8fe573b-0694-470f-9a15-3d4093241c1c" providerId="ADAL" clId="{DF711CD4-0014-46CC-B7A7-0BF1973B13D2}" dt="2019-04-10T08:55:30.312" v="1335" actId="478"/>
          <ac:grpSpMkLst>
            <pc:docMk/>
            <pc:sldMk cId="2143167564" sldId="413"/>
            <ac:grpSpMk id="26" creationId="{74FCA08C-24E6-4C3A-AC76-8BE3DD637E54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2" creationId="{2987364F-BD10-40AA-988E-86270AA3DA6B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9" creationId="{DA80A92F-B1BA-479E-B029-733856F4899C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42" creationId="{CE47047C-9EFB-48E2-AD49-DA5EAEFCB12F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5" creationId="{7601BA74-0D8B-4571-93A9-0AF92D9CCEB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9" creationId="{41A65643-E6A0-40D6-9284-34831A16C8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3" creationId="{A3D8E096-764A-427A-94DC-7E0C0A277AA0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6" creationId="{13DBD05B-BD2C-483A-B815-6F9FD5147EA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9" creationId="{D152CF9F-BA71-4688-987F-5A0741AE84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62" creationId="{15AA384F-A162-4499-B664-B209EB3D5F05}"/>
          </ac:grpSpMkLst>
        </pc:grpChg>
      </pc:sldChg>
      <pc:sldChg chg="delSp modSp add del">
        <pc:chgData name="Grace Lowther" userId="a8fe573b-0694-470f-9a15-3d4093241c1c" providerId="ADAL" clId="{DF711CD4-0014-46CC-B7A7-0BF1973B13D2}" dt="2019-04-10T09:17:00.623" v="1591" actId="2696"/>
        <pc:sldMkLst>
          <pc:docMk/>
          <pc:sldMk cId="91439038" sldId="414"/>
        </pc:sldMkLst>
        <pc:spChg chg="del">
          <ac:chgData name="Grace Lowther" userId="a8fe573b-0694-470f-9a15-3d4093241c1c" providerId="ADAL" clId="{DF711CD4-0014-46CC-B7A7-0BF1973B13D2}" dt="2019-04-10T09:16:25.581" v="1553" actId="478"/>
          <ac:spMkLst>
            <pc:docMk/>
            <pc:sldMk cId="91439038" sldId="414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16:40.033" v="1588" actId="20577"/>
          <ac:spMkLst>
            <pc:docMk/>
            <pc:sldMk cId="91439038" sldId="414"/>
            <ac:spMk id="19" creationId="{5252A847-DE45-4FA3-A1F8-EEBEB845FF8E}"/>
          </ac:spMkLst>
        </pc:spChg>
        <pc:grpChg chg="del">
          <ac:chgData name="Grace Lowther" userId="a8fe573b-0694-470f-9a15-3d4093241c1c" providerId="ADAL" clId="{DF711CD4-0014-46CC-B7A7-0BF1973B13D2}" dt="2019-04-10T09:16:24.724" v="1552" actId="478"/>
          <ac:grpSpMkLst>
            <pc:docMk/>
            <pc:sldMk cId="91439038" sldId="414"/>
            <ac:grpSpMk id="2" creationId="{698F4204-C479-4F37-821B-A67BD7BF20BD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09:30:05.439" v="1810" actId="12788"/>
        <pc:sldMkLst>
          <pc:docMk/>
          <pc:sldMk cId="4291036111" sldId="414"/>
        </pc:sldMkLst>
        <pc:spChg chg="del">
          <ac:chgData name="Grace Lowther" userId="a8fe573b-0694-470f-9a15-3d4093241c1c" providerId="ADAL" clId="{DF711CD4-0014-46CC-B7A7-0BF1973B13D2}" dt="2019-04-10T09:17:48.999" v="1601" actId="478"/>
          <ac:spMkLst>
            <pc:docMk/>
            <pc:sldMk cId="4291036111" sldId="414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05.439" v="1810" actId="12788"/>
          <ac:spMkLst>
            <pc:docMk/>
            <pc:sldMk cId="4291036111" sldId="414"/>
            <ac:spMk id="19" creationId="{5252A847-DE45-4FA3-A1F8-EEBEB845FF8E}"/>
          </ac:spMkLst>
        </pc:spChg>
        <pc:picChg chg="add del mod modCrop">
          <ac:chgData name="Grace Lowther" userId="a8fe573b-0694-470f-9a15-3d4093241c1c" providerId="ADAL" clId="{DF711CD4-0014-46CC-B7A7-0BF1973B13D2}" dt="2019-04-10T09:19:16.341" v="1627"/>
          <ac:picMkLst>
            <pc:docMk/>
            <pc:sldMk cId="4291036111" sldId="414"/>
            <ac:picMk id="2" creationId="{2907D07A-9A80-452C-B80D-28E267657BE2}"/>
          </ac:picMkLst>
        </pc:picChg>
        <pc:picChg chg="add mod modCrop">
          <ac:chgData name="Grace Lowther" userId="a8fe573b-0694-470f-9a15-3d4093241c1c" providerId="ADAL" clId="{DF711CD4-0014-46CC-B7A7-0BF1973B13D2}" dt="2019-04-10T09:19:44.961" v="1630" actId="1076"/>
          <ac:picMkLst>
            <pc:docMk/>
            <pc:sldMk cId="4291036111" sldId="414"/>
            <ac:picMk id="3" creationId="{DAA7259C-7BD8-44E2-ABAC-276456FB0682}"/>
          </ac:picMkLst>
        </pc:picChg>
      </pc:sldChg>
      <pc:sldChg chg="add del">
        <pc:chgData name="Grace Lowther" userId="a8fe573b-0694-470f-9a15-3d4093241c1c" providerId="ADAL" clId="{DF711CD4-0014-46CC-B7A7-0BF1973B13D2}" dt="2019-04-10T09:16:48.325" v="1590"/>
        <pc:sldMkLst>
          <pc:docMk/>
          <pc:sldMk cId="3456957953" sldId="415"/>
        </pc:sldMkLst>
      </pc:sldChg>
      <pc:sldChg chg="addSp delSp modSp add">
        <pc:chgData name="Grace Lowther" userId="a8fe573b-0694-470f-9a15-3d4093241c1c" providerId="ADAL" clId="{DF711CD4-0014-46CC-B7A7-0BF1973B13D2}" dt="2019-04-10T09:30:09.344" v="1811" actId="12788"/>
        <pc:sldMkLst>
          <pc:docMk/>
          <pc:sldMk cId="3561760785" sldId="415"/>
        </pc:sldMkLst>
        <pc:spChg chg="add mod">
          <ac:chgData name="Grace Lowther" userId="a8fe573b-0694-470f-9a15-3d4093241c1c" providerId="ADAL" clId="{DF711CD4-0014-46CC-B7A7-0BF1973B13D2}" dt="2019-04-10T09:20:35.643" v="1666" actId="1036"/>
          <ac:spMkLst>
            <pc:docMk/>
            <pc:sldMk cId="3561760785" sldId="415"/>
            <ac:spMk id="13" creationId="{72BE9919-9D15-48FC-9893-50475341B7B3}"/>
          </ac:spMkLst>
        </pc:spChg>
        <pc:spChg chg="mod">
          <ac:chgData name="Grace Lowther" userId="a8fe573b-0694-470f-9a15-3d4093241c1c" providerId="ADAL" clId="{DF711CD4-0014-46CC-B7A7-0BF1973B13D2}" dt="2019-04-10T09:30:09.344" v="1811" actId="12788"/>
          <ac:spMkLst>
            <pc:docMk/>
            <pc:sldMk cId="3561760785" sldId="415"/>
            <ac:spMk id="19" creationId="{5252A847-DE45-4FA3-A1F8-EEBEB845FF8E}"/>
          </ac:spMkLst>
        </pc:spChg>
        <pc:picChg chg="add del">
          <ac:chgData name="Grace Lowther" userId="a8fe573b-0694-470f-9a15-3d4093241c1c" providerId="ADAL" clId="{DF711CD4-0014-46CC-B7A7-0BF1973B13D2}" dt="2019-04-10T09:20:25.158" v="1649"/>
          <ac:picMkLst>
            <pc:docMk/>
            <pc:sldMk cId="3561760785" sldId="415"/>
            <ac:picMk id="9" creationId="{FCE628A7-1512-4932-AD6B-7AF63B3A23A6}"/>
          </ac:picMkLst>
        </pc:picChg>
      </pc:sldChg>
      <pc:sldChg chg="modSp add">
        <pc:chgData name="Grace Lowther" userId="a8fe573b-0694-470f-9a15-3d4093241c1c" providerId="ADAL" clId="{DF711CD4-0014-46CC-B7A7-0BF1973B13D2}" dt="2019-04-10T09:30:13.468" v="1812" actId="12788"/>
        <pc:sldMkLst>
          <pc:docMk/>
          <pc:sldMk cId="525797781" sldId="416"/>
        </pc:sldMkLst>
        <pc:spChg chg="mod">
          <ac:chgData name="Grace Lowther" userId="a8fe573b-0694-470f-9a15-3d4093241c1c" providerId="ADAL" clId="{DF711CD4-0014-46CC-B7A7-0BF1973B13D2}" dt="2019-04-10T09:30:13.468" v="1812" actId="12788"/>
          <ac:spMkLst>
            <pc:docMk/>
            <pc:sldMk cId="525797781" sldId="416"/>
            <ac:spMk id="19" creationId="{5252A847-DE45-4FA3-A1F8-EEBEB845FF8E}"/>
          </ac:spMkLst>
        </pc:spChg>
      </pc:sldChg>
      <pc:sldChg chg="addSp modSp add">
        <pc:chgData name="Grace Lowther" userId="a8fe573b-0694-470f-9a15-3d4093241c1c" providerId="ADAL" clId="{DF711CD4-0014-46CC-B7A7-0BF1973B13D2}" dt="2019-04-10T13:52:18.329" v="2202" actId="1035"/>
        <pc:sldMkLst>
          <pc:docMk/>
          <pc:sldMk cId="970609634" sldId="417"/>
        </pc:sldMkLst>
        <pc:spChg chg="add mod">
          <ac:chgData name="Grace Lowther" userId="a8fe573b-0694-470f-9a15-3d4093241c1c" providerId="ADAL" clId="{DF711CD4-0014-46CC-B7A7-0BF1973B13D2}" dt="2019-04-10T13:52:03.044" v="2179" actId="1076"/>
          <ac:spMkLst>
            <pc:docMk/>
            <pc:sldMk cId="970609634" sldId="417"/>
            <ac:spMk id="3" creationId="{2F63F2E2-BDA2-4866-92E1-B093F1241917}"/>
          </ac:spMkLst>
        </pc:spChg>
        <pc:spChg chg="mod">
          <ac:chgData name="Grace Lowther" userId="a8fe573b-0694-470f-9a15-3d4093241c1c" providerId="ADAL" clId="{DF711CD4-0014-46CC-B7A7-0BF1973B13D2}" dt="2019-04-10T13:52:12.312" v="2197" actId="1038"/>
          <ac:spMkLst>
            <pc:docMk/>
            <pc:sldMk cId="970609634" sldId="417"/>
            <ac:spMk id="13" creationId="{49F42CDC-0B18-43A0-88ED-DEFA97A48784}"/>
          </ac:spMkLst>
        </pc:spChg>
        <pc:spChg chg="mod">
          <ac:chgData name="Grace Lowther" userId="a8fe573b-0694-470f-9a15-3d4093241c1c" providerId="ADAL" clId="{DF711CD4-0014-46CC-B7A7-0BF1973B13D2}" dt="2019-04-10T13:52:18.329" v="2202" actId="1035"/>
          <ac:spMkLst>
            <pc:docMk/>
            <pc:sldMk cId="970609634" sldId="417"/>
            <ac:spMk id="14" creationId="{39203629-BCC2-477C-943F-0CA23D7AF217}"/>
          </ac:spMkLst>
        </pc:spChg>
        <pc:spChg chg="mod">
          <ac:chgData name="Grace Lowther" userId="a8fe573b-0694-470f-9a15-3d4093241c1c" providerId="ADAL" clId="{DF711CD4-0014-46CC-B7A7-0BF1973B13D2}" dt="2019-04-10T13:52:04.214" v="2180" actId="1076"/>
          <ac:spMkLst>
            <pc:docMk/>
            <pc:sldMk cId="970609634" sldId="417"/>
            <ac:spMk id="15" creationId="{395527A4-8269-4C10-8B49-0D9C20A1489C}"/>
          </ac:spMkLst>
        </pc:spChg>
        <pc:spChg chg="mod">
          <ac:chgData name="Grace Lowther" userId="a8fe573b-0694-470f-9a15-3d4093241c1c" providerId="ADAL" clId="{DF711CD4-0014-46CC-B7A7-0BF1973B13D2}" dt="2019-04-10T13:51:56.313" v="2178" actId="1076"/>
          <ac:spMkLst>
            <pc:docMk/>
            <pc:sldMk cId="970609634" sldId="417"/>
            <ac:spMk id="19" creationId="{5252A847-DE45-4FA3-A1F8-EEBEB845FF8E}"/>
          </ac:spMkLst>
        </pc:spChg>
      </pc:sldChg>
    </pc:docChg>
  </pc:docChgLst>
  <pc:docChgLst>
    <pc:chgData name="Sian Stebbings" userId="e14ea2a2-07d0-4302-97b9-16dc822a37cc" providerId="ADAL" clId="{B3F9D3C7-DC38-4DAE-AF3A-66D6D1BF2C63}"/>
  </pc:docChgLst>
  <pc:docChgLst>
    <pc:chgData name="Liz Axup" userId="f0cf2359-c867-42e7-8ac2-6b3e19dcb7ab" providerId="ADAL" clId="{E76A4828-10AF-42F3-B672-118FCE0A8FFD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F673E79C-18B4-40B7-B045-EB541587A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93605D1-B025-4B6C-B589-0D201E4804B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16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The frog has made a quarter turn clockwise.</a:t>
            </a: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="" xmlns:a16="http://schemas.microsoft.com/office/drawing/2014/main" id="{F0AAF7D2-9240-4B8F-B5F4-E578BA463457}"/>
              </a:ext>
            </a:extLst>
          </p:cNvPr>
          <p:cNvSpPr/>
          <p:nvPr/>
        </p:nvSpPr>
        <p:spPr>
          <a:xfrm>
            <a:off x="3789029" y="2863973"/>
            <a:ext cx="1565942" cy="87407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3AC41BD-F011-482B-B83F-4CF5E1A856CB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05530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F673E79C-18B4-40B7-B045-EB541587A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93605D1-B025-4B6C-B589-0D201E4804B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frog has made a quarter turn clockwise.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the frog has made a half turn clockwise.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="" xmlns:a16="http://schemas.microsoft.com/office/drawing/2014/main" id="{F0AAF7D2-9240-4B8F-B5F4-E578BA463457}"/>
              </a:ext>
            </a:extLst>
          </p:cNvPr>
          <p:cNvSpPr/>
          <p:nvPr/>
        </p:nvSpPr>
        <p:spPr>
          <a:xfrm>
            <a:off x="3789029" y="2863973"/>
            <a:ext cx="1565942" cy="87407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C966457-82F6-4846-B07D-CDA18CA70240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86671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triangle makes a three quarter turn anti-clockwise.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one is it now?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6AFA2E14-12FD-4DD8-9079-5675ADB122DB}"/>
              </a:ext>
            </a:extLst>
          </p:cNvPr>
          <p:cNvSpPr/>
          <p:nvPr/>
        </p:nvSpPr>
        <p:spPr>
          <a:xfrm rot="10800000">
            <a:off x="4034782" y="136682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="" xmlns:a16="http://schemas.microsoft.com/office/drawing/2014/main" id="{3A4322B9-40C5-4C7E-83F8-DA79A99D6845}"/>
              </a:ext>
            </a:extLst>
          </p:cNvPr>
          <p:cNvSpPr/>
          <p:nvPr/>
        </p:nvSpPr>
        <p:spPr>
          <a:xfrm>
            <a:off x="6220559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1D97B681-BA12-426B-9BE3-DD602B878A1C}"/>
              </a:ext>
            </a:extLst>
          </p:cNvPr>
          <p:cNvSpPr/>
          <p:nvPr/>
        </p:nvSpPr>
        <p:spPr>
          <a:xfrm rot="10800000">
            <a:off x="2163382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5DF75986-83D8-4668-A18A-E4AA410E4004}"/>
              </a:ext>
            </a:extLst>
          </p:cNvPr>
          <p:cNvSpPr txBox="1"/>
          <p:nvPr/>
        </p:nvSpPr>
        <p:spPr>
          <a:xfrm>
            <a:off x="2430993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1CB3FF85-2950-4E66-A395-1F675440FD70}"/>
              </a:ext>
            </a:extLst>
          </p:cNvPr>
          <p:cNvSpPr txBox="1"/>
          <p:nvPr/>
        </p:nvSpPr>
        <p:spPr>
          <a:xfrm>
            <a:off x="4459581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0093CA5-0DEC-45AF-9821-DAFE0101E5A7}"/>
              </a:ext>
            </a:extLst>
          </p:cNvPr>
          <p:cNvSpPr txBox="1"/>
          <p:nvPr/>
        </p:nvSpPr>
        <p:spPr>
          <a:xfrm>
            <a:off x="6488170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="" xmlns:a16="http://schemas.microsoft.com/office/drawing/2014/main" id="{44919212-37A1-44C5-B6DB-153E2EF398EE}"/>
              </a:ext>
            </a:extLst>
          </p:cNvPr>
          <p:cNvSpPr/>
          <p:nvPr/>
        </p:nvSpPr>
        <p:spPr>
          <a:xfrm rot="16200000" flipH="1">
            <a:off x="4083778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1B86F92-9D20-4D04-86D3-061C6A476BD6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72608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triangle makes a three quarter turn anti-clockwise.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one is it now?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="" xmlns:a16="http://schemas.microsoft.com/office/drawing/2014/main" id="{6AFA2E14-12FD-4DD8-9079-5675ADB122DB}"/>
              </a:ext>
            </a:extLst>
          </p:cNvPr>
          <p:cNvSpPr/>
          <p:nvPr/>
        </p:nvSpPr>
        <p:spPr>
          <a:xfrm rot="10800000">
            <a:off x="4034782" y="136682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>
            <a:extLst>
              <a:ext uri="{FF2B5EF4-FFF2-40B4-BE49-F238E27FC236}">
                <a16:creationId xmlns="" xmlns:a16="http://schemas.microsoft.com/office/drawing/2014/main" id="{3A4322B9-40C5-4C7E-83F8-DA79A99D6845}"/>
              </a:ext>
            </a:extLst>
          </p:cNvPr>
          <p:cNvSpPr/>
          <p:nvPr/>
        </p:nvSpPr>
        <p:spPr>
          <a:xfrm>
            <a:off x="6220559" y="3887996"/>
            <a:ext cx="1074435" cy="1317702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1D97B681-BA12-426B-9BE3-DD602B878A1C}"/>
              </a:ext>
            </a:extLst>
          </p:cNvPr>
          <p:cNvSpPr/>
          <p:nvPr/>
        </p:nvSpPr>
        <p:spPr>
          <a:xfrm rot="10800000">
            <a:off x="2163382" y="3887996"/>
            <a:ext cx="1074435" cy="1317702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5DF75986-83D8-4668-A18A-E4AA410E4004}"/>
              </a:ext>
            </a:extLst>
          </p:cNvPr>
          <p:cNvSpPr txBox="1"/>
          <p:nvPr/>
        </p:nvSpPr>
        <p:spPr>
          <a:xfrm>
            <a:off x="2430993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1CB3FF85-2950-4E66-A395-1F675440FD70}"/>
              </a:ext>
            </a:extLst>
          </p:cNvPr>
          <p:cNvSpPr txBox="1"/>
          <p:nvPr/>
        </p:nvSpPr>
        <p:spPr>
          <a:xfrm>
            <a:off x="4459581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rgbClr val="FF0000"/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0093CA5-0DEC-45AF-9821-DAFE0101E5A7}"/>
              </a:ext>
            </a:extLst>
          </p:cNvPr>
          <p:cNvSpPr txBox="1"/>
          <p:nvPr/>
        </p:nvSpPr>
        <p:spPr>
          <a:xfrm>
            <a:off x="6488170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="" xmlns:a16="http://schemas.microsoft.com/office/drawing/2014/main" id="{44919212-37A1-44C5-B6DB-153E2EF398EE}"/>
              </a:ext>
            </a:extLst>
          </p:cNvPr>
          <p:cNvSpPr/>
          <p:nvPr/>
        </p:nvSpPr>
        <p:spPr>
          <a:xfrm rot="16200000" flipH="1">
            <a:off x="4083778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="" xmlns:a16="http://schemas.microsoft.com/office/drawing/2014/main" id="{D223B54B-DE6F-417E-961E-16390CF580AD}"/>
              </a:ext>
            </a:extLst>
          </p:cNvPr>
          <p:cNvSpPr/>
          <p:nvPr/>
        </p:nvSpPr>
        <p:spPr>
          <a:xfrm>
            <a:off x="3625507" y="3679815"/>
            <a:ext cx="2203373" cy="2104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65483F3-471B-4914-B3BB-6EDF3F6236E5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23183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The shape could have made a whole turn to get to its new position.</a:t>
            </a: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Partial Circle 20">
            <a:extLst>
              <a:ext uri="{FF2B5EF4-FFF2-40B4-BE49-F238E27FC236}">
                <a16:creationId xmlns="" xmlns:a16="http://schemas.microsoft.com/office/drawing/2014/main" id="{F25D2849-D939-4792-B048-2467D5598646}"/>
              </a:ext>
            </a:extLst>
          </p:cNvPr>
          <p:cNvSpPr/>
          <p:nvPr/>
        </p:nvSpPr>
        <p:spPr>
          <a:xfrm>
            <a:off x="1030404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A5BE286-525A-42AD-B738-B365A43E4C32}"/>
              </a:ext>
            </a:extLst>
          </p:cNvPr>
          <p:cNvSpPr txBox="1"/>
          <p:nvPr/>
        </p:nvSpPr>
        <p:spPr>
          <a:xfrm>
            <a:off x="5290701" y="2064362"/>
            <a:ext cx="262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New position: </a:t>
            </a:r>
          </a:p>
        </p:txBody>
      </p:sp>
      <p:sp>
        <p:nvSpPr>
          <p:cNvPr id="23" name="Partial Circle 22">
            <a:extLst>
              <a:ext uri="{FF2B5EF4-FFF2-40B4-BE49-F238E27FC236}">
                <a16:creationId xmlns="" xmlns:a16="http://schemas.microsoft.com/office/drawing/2014/main" id="{92F30F2F-8C70-49A6-B528-7DA503CDF4CF}"/>
              </a:ext>
            </a:extLst>
          </p:cNvPr>
          <p:cNvSpPr/>
          <p:nvPr/>
        </p:nvSpPr>
        <p:spPr>
          <a:xfrm rot="16200000">
            <a:off x="5062001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B99A856-1063-4830-AA99-6D3759D1EA91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43362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shape could have made a whole turn to get to its new position.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the shape has made a quarter turn anti-clockwise or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three quarter turn clockwise to get to its new position.</a:t>
            </a: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Partial Circle 20">
            <a:extLst>
              <a:ext uri="{FF2B5EF4-FFF2-40B4-BE49-F238E27FC236}">
                <a16:creationId xmlns="" xmlns:a16="http://schemas.microsoft.com/office/drawing/2014/main" id="{F25D2849-D939-4792-B048-2467D5598646}"/>
              </a:ext>
            </a:extLst>
          </p:cNvPr>
          <p:cNvSpPr/>
          <p:nvPr/>
        </p:nvSpPr>
        <p:spPr>
          <a:xfrm>
            <a:off x="1030404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A5BE286-525A-42AD-B738-B365A43E4C32}"/>
              </a:ext>
            </a:extLst>
          </p:cNvPr>
          <p:cNvSpPr txBox="1"/>
          <p:nvPr/>
        </p:nvSpPr>
        <p:spPr>
          <a:xfrm>
            <a:off x="5290701" y="2064362"/>
            <a:ext cx="262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New position: </a:t>
            </a:r>
          </a:p>
        </p:txBody>
      </p:sp>
      <p:sp>
        <p:nvSpPr>
          <p:cNvPr id="23" name="Partial Circle 22">
            <a:extLst>
              <a:ext uri="{FF2B5EF4-FFF2-40B4-BE49-F238E27FC236}">
                <a16:creationId xmlns="" xmlns:a16="http://schemas.microsoft.com/office/drawing/2014/main" id="{92F30F2F-8C70-49A6-B528-7DA503CDF4CF}"/>
              </a:ext>
            </a:extLst>
          </p:cNvPr>
          <p:cNvSpPr/>
          <p:nvPr/>
        </p:nvSpPr>
        <p:spPr>
          <a:xfrm rot="16200000">
            <a:off x="5062001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DCF2CFB-B7FA-4733-AD11-595F28D56721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563815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4a0f88728004eb4f82c14282ae5927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bda40e16343d875009b14508550e4dd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E17F28-3DA1-4275-BB6F-88A54DFA3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2945</TotalTime>
  <Words>164</Words>
  <Application>Microsoft Office PowerPoint</Application>
  <PresentationFormat>On-screen Show (4:3)</PresentationFormat>
  <Paragraphs>157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142</cp:revision>
  <dcterms:created xsi:type="dcterms:W3CDTF">2018-03-17T10:08:43Z</dcterms:created>
  <dcterms:modified xsi:type="dcterms:W3CDTF">2020-04-02T10:35:17Z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