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301" r:id="rId5"/>
    <p:sldId id="362" r:id="rId6"/>
    <p:sldId id="363" r:id="rId7"/>
    <p:sldId id="421" r:id="rId8"/>
    <p:sldId id="422" r:id="rId9"/>
    <p:sldId id="414" r:id="rId10"/>
    <p:sldId id="416" r:id="rId11"/>
    <p:sldId id="364" r:id="rId12"/>
    <p:sldId id="417" r:id="rId13"/>
    <p:sldId id="381" r:id="rId14"/>
    <p:sldId id="3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BENELBAIDA" initials="SB" lastIdx="1" clrIdx="0">
    <p:extLst>
      <p:ext uri="{19B8F6BF-5375-455C-9EA6-DF929625EA0E}">
        <p15:presenceInfo xmlns:p15="http://schemas.microsoft.com/office/powerpoint/2012/main" userId="1fc73f9e750849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ABAB"/>
    <a:srgbClr val="E2C5FF"/>
    <a:srgbClr val="CC99FF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2A81A-2E96-4F3E-B6E9-50A9D01F759F}" v="2" dt="2019-04-11T07:51:21.354"/>
    <p1510:client id="{DF711CD4-0014-46CC-B7A7-0BF1973B13D2}" v="151" dt="2019-04-10T13:57:54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2T14:35:39.0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11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92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4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1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0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2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9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4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4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5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8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2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Y1/2 – Summer Block 2 – Position and Direction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Describe Turns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F914C-C166-4423-8F89-3EBCB1273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D2211A-634A-48F7-A0DE-97D5A81F56FB}"/>
              </a:ext>
            </a:extLst>
          </p:cNvPr>
          <p:cNvSpPr/>
          <p:nvPr/>
        </p:nvSpPr>
        <p:spPr>
          <a:xfrm>
            <a:off x="275304" y="281352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in the box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direction each object has turned.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turn each object has made.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AACD358E-5E63-4BA0-972B-99A22614F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24201"/>
              </p:ext>
            </p:extLst>
          </p:nvPr>
        </p:nvGraphicFramePr>
        <p:xfrm>
          <a:off x="3556000" y="1611822"/>
          <a:ext cx="2032000" cy="14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41881286"/>
                    </a:ext>
                  </a:extLst>
                </a:gridCol>
              </a:tblGrid>
              <a:tr h="149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9328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FA2A23A3-2DAE-4309-83E8-90BF3A5D9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99615"/>
              </p:ext>
            </p:extLst>
          </p:nvPr>
        </p:nvGraphicFramePr>
        <p:xfrm>
          <a:off x="3556000" y="3795360"/>
          <a:ext cx="2032000" cy="14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41881286"/>
                    </a:ext>
                  </a:extLst>
                </a:gridCol>
              </a:tblGrid>
              <a:tr h="1499591">
                <a:tc>
                  <a:txBody>
                    <a:bodyPr/>
                    <a:lstStyle/>
                    <a:p>
                      <a:r>
                        <a:rPr lang="en-GB" dirty="0"/>
                        <a:t>z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9328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392B95-BB8B-47D6-B6F2-848C0C260B32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9008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221230A-0855-4BDF-A519-39C80868D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0369"/>
              </p:ext>
            </p:extLst>
          </p:nvPr>
        </p:nvGraphicFramePr>
        <p:xfrm>
          <a:off x="3556000" y="3795360"/>
          <a:ext cx="2032000" cy="14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41881286"/>
                    </a:ext>
                  </a:extLst>
                </a:gridCol>
              </a:tblGrid>
              <a:tr h="149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932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F914C-C166-4423-8F89-3EBCB1273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AACD358E-5E63-4BA0-972B-99A22614F6C3}"/>
              </a:ext>
            </a:extLst>
          </p:cNvPr>
          <p:cNvGraphicFramePr>
            <a:graphicFrameLocks noGrp="1"/>
          </p:cNvGraphicFramePr>
          <p:nvPr/>
        </p:nvGraphicFramePr>
        <p:xfrm>
          <a:off x="3556000" y="1611822"/>
          <a:ext cx="2032000" cy="14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41881286"/>
                    </a:ext>
                  </a:extLst>
                </a:gridCol>
              </a:tblGrid>
              <a:tr h="149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9328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FA2A23A3-2DAE-4309-83E8-90BF3A5D941B}"/>
              </a:ext>
            </a:extLst>
          </p:cNvPr>
          <p:cNvGraphicFramePr>
            <a:graphicFrameLocks noGrp="1"/>
          </p:cNvGraphicFramePr>
          <p:nvPr/>
        </p:nvGraphicFramePr>
        <p:xfrm>
          <a:off x="3556000" y="3795360"/>
          <a:ext cx="2032000" cy="149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41881286"/>
                    </a:ext>
                  </a:extLst>
                </a:gridCol>
              </a:tblGrid>
              <a:tr h="149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9328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8C8DF8-DFBD-487E-9654-873DCCEE1C5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in the box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direction each object has turned.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quarter turn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quarter turn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turn each object has made.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4736CAF7-2C52-4FA4-9AAF-842379F791E6}"/>
              </a:ext>
            </a:extLst>
          </p:cNvPr>
          <p:cNvSpPr/>
          <p:nvPr/>
        </p:nvSpPr>
        <p:spPr>
          <a:xfrm rot="5400000" flipV="1">
            <a:off x="4295445" y="2018875"/>
            <a:ext cx="1162724" cy="968279"/>
          </a:xfrm>
          <a:prstGeom prst="arc">
            <a:avLst>
              <a:gd name="adj1" fmla="val 11014013"/>
              <a:gd name="adj2" fmla="val 16344931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81B796DB-5D87-4BBB-BCA3-EDE7BDDB31FD}"/>
              </a:ext>
            </a:extLst>
          </p:cNvPr>
          <p:cNvSpPr/>
          <p:nvPr/>
        </p:nvSpPr>
        <p:spPr>
          <a:xfrm>
            <a:off x="4205796" y="4240312"/>
            <a:ext cx="1162724" cy="968279"/>
          </a:xfrm>
          <a:prstGeom prst="arc">
            <a:avLst>
              <a:gd name="adj1" fmla="val 11014013"/>
              <a:gd name="adj2" fmla="val 16344931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AFBB29-917F-4CA9-A9DB-1344F1161117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4225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0AB3268-A0D5-4E3B-899B-190E3AD050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Stand up and face the front of the classroom. Follow these instructions. Which ones make one full turn?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B3F8E9A-C47C-4AB7-A6AD-20466722A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53815"/>
              </p:ext>
            </p:extLst>
          </p:nvPr>
        </p:nvGraphicFramePr>
        <p:xfrm>
          <a:off x="521970" y="1816196"/>
          <a:ext cx="813816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31993819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xmlns="" val="239935162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8776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Instructions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Full turn?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2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753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quarter turn. Make a half turn in the same direction. Make another half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24927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half turn. Make a quarter turn in the same direction. Make another quarter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96940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three quarter turn. Make a half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5931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DC2804-6A7D-474A-963B-B0AB30A33DA1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560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0AB3268-A0D5-4E3B-899B-190E3AD050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Stand up and face the front of the classroom. Follow these instructions. Which ones make one full turn?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B3F8E9A-C47C-4AB7-A6AD-20466722A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97533"/>
              </p:ext>
            </p:extLst>
          </p:nvPr>
        </p:nvGraphicFramePr>
        <p:xfrm>
          <a:off x="521970" y="1816196"/>
          <a:ext cx="813816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31993819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xmlns="" val="239935162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8776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Instructions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Full turn?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2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753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quarter turn. Make a half turn in the same direction. Make another half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24927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half turn. Make a quarter turn in the same direction. Make another quarter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96940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Make a three quarter turn. Make a half turn in the same direction.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5931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EA362B-07D1-4354-9F43-21480DA16B0C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549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86E5D9-147D-4DD5-BA3C-020468FAD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97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7FDA3D-9DFA-4422-8D61-3E3D713D477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Meredith’s class is having a cinema party.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can they get from the school to the cinema and back?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69AD14-E25E-4EFF-9DF3-A9A52480EED7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586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86E5D9-147D-4DD5-BA3C-020468FAD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97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7FDA3D-9DFA-4422-8D61-3E3D713D477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Meredith’s class is having a cinema party.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can they get from the school to the cinema and back?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Leave school and make a quarter turn anti-clockwise. Walk straight then make a quarter turn clockwise. Walk straight then a quarter turn anti-clockwise. Walk straight then make another quarter turn anti-clockwise and walk through the cark park to the cinema.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3CDC13-EB9E-412F-935D-36C0F5570A76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1850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objects below. How have they moved?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correct turn for each object.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7259C-7BD8-44E2-ABAC-276456FB0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/>
          <a:stretch/>
        </p:blipFill>
        <p:spPr>
          <a:xfrm>
            <a:off x="591811" y="1575972"/>
            <a:ext cx="7960378" cy="3257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DFB96A-6157-4613-9EBB-C5CD58C10EE0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2910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objects below. How have they moved?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paw print may also make a three quarter turn to the left.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7259C-7BD8-44E2-ABAC-276456FB0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/>
          <a:stretch/>
        </p:blipFill>
        <p:spPr>
          <a:xfrm>
            <a:off x="591811" y="1575972"/>
            <a:ext cx="7960378" cy="3257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BE9919-9D15-48FC-9893-50475341B7B3}"/>
              </a:ext>
            </a:extLst>
          </p:cNvPr>
          <p:cNvSpPr/>
          <p:nvPr/>
        </p:nvSpPr>
        <p:spPr>
          <a:xfrm>
            <a:off x="6335707" y="2529733"/>
            <a:ext cx="1833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 turn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1E1BF6-5FCD-4AB8-A911-E2A5F6FB57C0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5257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this shape look after a quarter turn. Circle your answer.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7B64D3-F8B3-4908-B205-D51B4CF3231D}"/>
              </a:ext>
            </a:extLst>
          </p:cNvPr>
          <p:cNvSpPr/>
          <p:nvPr/>
        </p:nvSpPr>
        <p:spPr>
          <a:xfrm>
            <a:off x="912090" y="2869684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C187F-C4A1-4AE5-8788-14055670509D}"/>
              </a:ext>
            </a:extLst>
          </p:cNvPr>
          <p:cNvSpPr txBox="1"/>
          <p:nvPr/>
        </p:nvSpPr>
        <p:spPr>
          <a:xfrm>
            <a:off x="4401120" y="2286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FC6F47-9B71-4361-9A63-6D1E44FA47F8}"/>
              </a:ext>
            </a:extLst>
          </p:cNvPr>
          <p:cNvSpPr txBox="1"/>
          <p:nvPr/>
        </p:nvSpPr>
        <p:spPr>
          <a:xfrm>
            <a:off x="6988606" y="22860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3DAF45A-F8F7-4C45-A4DF-40D4FCB57CB2}"/>
              </a:ext>
            </a:extLst>
          </p:cNvPr>
          <p:cNvSpPr/>
          <p:nvPr/>
        </p:nvSpPr>
        <p:spPr>
          <a:xfrm rot="5400000">
            <a:off x="6886823" y="2911959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7CEC81-FB21-4B22-95B9-590DEC4578DA}"/>
              </a:ext>
            </a:extLst>
          </p:cNvPr>
          <p:cNvSpPr/>
          <p:nvPr/>
        </p:nvSpPr>
        <p:spPr>
          <a:xfrm>
            <a:off x="4720174" y="2897112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5000D3-B20D-4BBD-81ED-A078AF9A984F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778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this shape look after a quarter turn. Circle your answer.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7B64D3-F8B3-4908-B205-D51B4CF3231D}"/>
              </a:ext>
            </a:extLst>
          </p:cNvPr>
          <p:cNvSpPr/>
          <p:nvPr/>
        </p:nvSpPr>
        <p:spPr>
          <a:xfrm>
            <a:off x="912090" y="2869684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C187F-C4A1-4AE5-8788-14055670509D}"/>
              </a:ext>
            </a:extLst>
          </p:cNvPr>
          <p:cNvSpPr txBox="1"/>
          <p:nvPr/>
        </p:nvSpPr>
        <p:spPr>
          <a:xfrm>
            <a:off x="4401120" y="2286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F42CDC-0B18-43A0-88ED-DEFA97A48784}"/>
              </a:ext>
            </a:extLst>
          </p:cNvPr>
          <p:cNvSpPr txBox="1"/>
          <p:nvPr/>
        </p:nvSpPr>
        <p:spPr>
          <a:xfrm>
            <a:off x="6988606" y="22860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203629-BCC2-477C-943F-0CA23D7AF217}"/>
              </a:ext>
            </a:extLst>
          </p:cNvPr>
          <p:cNvSpPr/>
          <p:nvPr/>
        </p:nvSpPr>
        <p:spPr>
          <a:xfrm>
            <a:off x="4720174" y="2897112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5527A4-8269-4C10-8B49-0D9C20A1489C}"/>
              </a:ext>
            </a:extLst>
          </p:cNvPr>
          <p:cNvSpPr/>
          <p:nvPr/>
        </p:nvSpPr>
        <p:spPr>
          <a:xfrm rot="5400000">
            <a:off x="6886823" y="2911959"/>
            <a:ext cx="1841050" cy="7084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F63F2E2-BDA2-4866-92E1-B093F1241917}"/>
              </a:ext>
            </a:extLst>
          </p:cNvPr>
          <p:cNvSpPr/>
          <p:nvPr/>
        </p:nvSpPr>
        <p:spPr>
          <a:xfrm rot="16200000">
            <a:off x="6205894" y="2256341"/>
            <a:ext cx="3120886" cy="1900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A52CD2-4149-4061-A3B9-05F913E58512}"/>
              </a:ext>
            </a:extLst>
          </p:cNvPr>
          <p:cNvSpPr txBox="1"/>
          <p:nvPr/>
        </p:nvSpPr>
        <p:spPr>
          <a:xfrm>
            <a:off x="8262436" y="5976477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9706096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0f0ae0ff-29c4-4766-b250-c1a9bee8d430"/>
    <ds:schemaRef ds:uri="86144f90-c7b6-48d0-aae5-f5e9e48cc3d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E17F28-3DA1-4275-BB6F-88A54DFA3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450</Words>
  <Application>Microsoft Office PowerPoint</Application>
  <PresentationFormat>On-screen Show (4:3)</PresentationFormat>
  <Paragraphs>229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SassoonCRInfantMedium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Amaan</cp:lastModifiedBy>
  <cp:revision>143</cp:revision>
  <dcterms:created xsi:type="dcterms:W3CDTF">2018-03-17T10:08:43Z</dcterms:created>
  <dcterms:modified xsi:type="dcterms:W3CDTF">2020-04-16T20:27:47Z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