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420" r:id="rId3"/>
    <p:sldId id="383" r:id="rId4"/>
    <p:sldId id="384" r:id="rId5"/>
    <p:sldId id="385" r:id="rId6"/>
    <p:sldId id="386" r:id="rId7"/>
    <p:sldId id="3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6A456-B83E-4D90-838A-BF0E1D914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74B7F4-DFB6-48BC-A48E-2D037D8A2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C4DF09-F58B-49B3-8A22-15B48151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B4EC0C-7D12-4556-ADE9-3606F567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954E2F-D324-4D73-9D24-378A6E3A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2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3B85D-030E-4E59-8F6A-4E684DFC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C51061-BEB6-494F-A194-692FA7489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D7D18-DFEA-40D7-9EDA-E12FF4FC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188EB-4060-47A5-8209-0AD7E473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5B6DB1-0D35-4CE1-A079-315D3A51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5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98C021-34A1-464A-B727-EEDBD7671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66B4E6-0077-48F2-A58F-19F346C1D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30E30-36F2-4AAB-BE86-F58B1FF8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3F124-005C-48C6-BC22-EA1976C6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B4E452-B9E6-4B23-96B6-ED4CE4E9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8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3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26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0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0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15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8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2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DFB5B-F34E-42B1-9275-D0A4D161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4FEA1B-1953-40FB-9611-D499E2973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A2FF29-7811-4F19-AD04-E79D404C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6D6ED-1383-4924-B0D6-A0123566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838FC-2849-4DB8-A1CF-E14A0A05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65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24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62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181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133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6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7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2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9D927-972B-4B37-94F2-C98710BF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047C0E-B332-4B51-8556-D42475703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531AB9-E81B-4386-AF4A-63979D1F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85EDC1-7C30-490E-838B-8F6E952F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CD3B2-C025-4C65-A857-AEE498F2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8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D763A-724A-43D2-814F-74CA0612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F22AF-1A61-488D-8FD3-5EEAD5A31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C0DF76-BB31-4FA7-9373-574AE009B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A1CBDB-8394-4063-A86E-470645E0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609980-E943-4DBB-954B-13679C48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AC27B-046E-42C1-8EFD-9633B740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1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6E120-B8E7-49AB-91BC-FC5C5110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0581B0-4DD8-4644-BEE9-AD7F85B5D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459F63-5901-47D4-BFE4-F1884D229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A6D6DF-60BC-438B-B2CF-DE285CBD8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D26ED6-3025-4174-8C16-4E94691D3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5712D0-977C-41AD-9C18-D34E4899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356C2D8-F74F-4C49-A407-10BED666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020E2D6-A996-4310-82CB-B8BD17DB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6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EB833-968A-408D-9A2F-76CD01C4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08694-63F1-44AA-AAE5-FCB5B8FD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5BFF78-602C-48CD-9560-35020711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7ECCA8-2117-4994-ABC5-6319C88F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1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4046D4-03D8-4C0D-9EFA-043FD3E3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7D8915-D22A-429D-9A97-D09AD17D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86A230-EC2B-496F-9215-FB59890F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3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37D18-084E-44EE-BDB1-BE772EC0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B623C5-A310-4FA6-A879-5CE0E3C9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069DBC-A99C-4312-AEF7-FB282F0F8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7F9916-F3F3-427B-8174-03B60463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2DD72F-C728-4114-A518-3CE99FC0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32152A-CDC2-441C-A883-59D2E71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7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69E83-FB06-470A-AA88-880ECE2A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91DC5C-9B63-483A-AF00-5F17923CA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1FC0EE-BEA3-446B-B71C-728A25C8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77D11F-23CA-426C-9D42-5F581ADA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CB8B99-8BFE-466E-8602-F9BB00F7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0B9E29-CE38-4F65-9EC2-4339A141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8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3D4BCE-EA7E-45F6-B5E4-B963F6EF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FE41A-93AB-41C9-AC64-3E158A781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2EA2F8-640F-4FC3-B8AA-B077110C2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552E47-5E9C-4CAA-A8CF-35761DDE5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736F42-D521-4957-BE1E-B19D1899F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C73F-7C9B-4E30-A190-5945D64424C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889987-3EDD-46AC-ABAD-4BF811D9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D3CA87A-B4D9-4F16-A8A2-8D47C23AA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5870"/>
            <a:ext cx="8913124" cy="6322100"/>
          </a:xfrm>
          <a:prstGeom prst="rect">
            <a:avLst/>
          </a:prstGeom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xmlns="" id="{413FB6D6-2835-4C27-AAEB-C93FA897C992}"/>
              </a:ext>
            </a:extLst>
          </p:cNvPr>
          <p:cNvSpPr/>
          <p:nvPr/>
        </p:nvSpPr>
        <p:spPr>
          <a:xfrm rot="16200000" flipH="1" flipV="1">
            <a:off x="2069290" y="3188617"/>
            <a:ext cx="900000" cy="900000"/>
          </a:xfrm>
          <a:prstGeom prst="arc">
            <a:avLst>
              <a:gd name="adj1" fmla="val 11014013"/>
              <a:gd name="adj2" fmla="val 10751061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18B1960-DF96-49C5-B6F4-6051D4B289B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Joseph has turned his game piece twice, in the same direction.</a:t>
            </a:r>
          </a:p>
          <a:p>
            <a:pPr algn="ctr"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two turns could leave him facing this way?</a:t>
            </a:r>
          </a:p>
          <a:p>
            <a:pPr algn="ctr" defTabSz="4572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xmlns="" id="{20E7E147-A284-4E83-8098-67A64E920132}"/>
              </a:ext>
            </a:extLst>
          </p:cNvPr>
          <p:cNvSpPr/>
          <p:nvPr/>
        </p:nvSpPr>
        <p:spPr>
          <a:xfrm rot="16200000" flipH="1" flipV="1">
            <a:off x="3092294" y="3188617"/>
            <a:ext cx="900000" cy="900000"/>
          </a:xfrm>
          <a:prstGeom prst="arc">
            <a:avLst>
              <a:gd name="adj1" fmla="val 11014013"/>
              <a:gd name="adj2" fmla="val 16568749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sz="1600" b="1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8EF7C31-2364-45D4-8A43-70A713647624}"/>
              </a:ext>
            </a:extLst>
          </p:cNvPr>
          <p:cNvSpPr/>
          <p:nvPr/>
        </p:nvSpPr>
        <p:spPr>
          <a:xfrm>
            <a:off x="1887792" y="4105930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One full turn and one quarter turn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EDE7B98-DDC6-4199-A057-CF40C4D9C62A}"/>
              </a:ext>
            </a:extLst>
          </p:cNvPr>
          <p:cNvSpPr/>
          <p:nvPr/>
        </p:nvSpPr>
        <p:spPr>
          <a:xfrm>
            <a:off x="4732502" y="5170166"/>
            <a:ext cx="2622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One three quarter turn and one half turn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5022BB43-536D-4505-A2CD-7F08A5D4C26A}"/>
              </a:ext>
            </a:extLst>
          </p:cNvPr>
          <p:cNvSpPr/>
          <p:nvPr/>
        </p:nvSpPr>
        <p:spPr>
          <a:xfrm>
            <a:off x="7786814" y="4078475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One half turn and one quarter turn</a:t>
            </a:r>
            <a:endParaRPr lang="en-GB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xmlns="" id="{A16AF36F-18B7-4028-BCF9-86AD83488CAA}"/>
              </a:ext>
            </a:extLst>
          </p:cNvPr>
          <p:cNvSpPr/>
          <p:nvPr/>
        </p:nvSpPr>
        <p:spPr>
          <a:xfrm rot="16200000" flipH="1" flipV="1">
            <a:off x="5072599" y="4250676"/>
            <a:ext cx="900000" cy="900000"/>
          </a:xfrm>
          <a:prstGeom prst="arc">
            <a:avLst>
              <a:gd name="adj1" fmla="val 11014013"/>
              <a:gd name="adj2" fmla="val 6033459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xmlns="" id="{D21B080C-C855-42BD-B0FA-3C15B4D78C8C}"/>
              </a:ext>
            </a:extLst>
          </p:cNvPr>
          <p:cNvSpPr/>
          <p:nvPr/>
        </p:nvSpPr>
        <p:spPr>
          <a:xfrm rot="16200000" flipH="1" flipV="1">
            <a:off x="6095603" y="4250676"/>
            <a:ext cx="900000" cy="900000"/>
          </a:xfrm>
          <a:prstGeom prst="arc">
            <a:avLst>
              <a:gd name="adj1" fmla="val 5196452"/>
              <a:gd name="adj2" fmla="val 16568749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xmlns="" id="{B81FF833-03EE-4849-B21B-CD040B75FFDB}"/>
              </a:ext>
            </a:extLst>
          </p:cNvPr>
          <p:cNvSpPr/>
          <p:nvPr/>
        </p:nvSpPr>
        <p:spPr>
          <a:xfrm rot="5400000" flipV="1">
            <a:off x="7942611" y="3100106"/>
            <a:ext cx="900000" cy="900000"/>
          </a:xfrm>
          <a:prstGeom prst="arc">
            <a:avLst>
              <a:gd name="adj1" fmla="val 11014013"/>
              <a:gd name="adj2" fmla="val 142494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xmlns="" id="{36477953-5944-4846-B145-4D51D5A7CC80}"/>
              </a:ext>
            </a:extLst>
          </p:cNvPr>
          <p:cNvSpPr/>
          <p:nvPr/>
        </p:nvSpPr>
        <p:spPr>
          <a:xfrm rot="5400000" flipH="1">
            <a:off x="8965615" y="3100106"/>
            <a:ext cx="900000" cy="900000"/>
          </a:xfrm>
          <a:prstGeom prst="arc">
            <a:avLst>
              <a:gd name="adj1" fmla="val 11014013"/>
              <a:gd name="adj2" fmla="val 16568749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5C202D0-0579-4302-B882-32BD98C72B9F}"/>
              </a:ext>
            </a:extLst>
          </p:cNvPr>
          <p:cNvSpPr txBox="1"/>
          <p:nvPr/>
        </p:nvSpPr>
        <p:spPr>
          <a:xfrm>
            <a:off x="9786436" y="5976478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66108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04135C-0C59-4FAD-8110-E1B04A94E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7BECAC-FAAD-4B00-B37F-05C99AD2C8A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jigsaw pieces need to turn to fit their space.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should they each turn?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EDAA2C-478C-4ED9-8374-1518248A2946}"/>
              </a:ext>
            </a:extLst>
          </p:cNvPr>
          <p:cNvSpPr txBox="1"/>
          <p:nvPr/>
        </p:nvSpPr>
        <p:spPr>
          <a:xfrm>
            <a:off x="9786436" y="5976478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14799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04135C-0C59-4FAD-8110-E1B04A94E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7BECAC-FAAD-4B00-B37F-05C99AD2C8A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jigsaw pieces need to turn to fit their space.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should they each turn?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C379B88F-4E1F-45AB-A090-A7305097D36A}"/>
              </a:ext>
            </a:extLst>
          </p:cNvPr>
          <p:cNvSpPr/>
          <p:nvPr/>
        </p:nvSpPr>
        <p:spPr>
          <a:xfrm rot="16200000" flipH="1" flipV="1">
            <a:off x="3540416" y="1876322"/>
            <a:ext cx="900000" cy="900000"/>
          </a:xfrm>
          <a:prstGeom prst="arc">
            <a:avLst>
              <a:gd name="adj1" fmla="val 5643260"/>
              <a:gd name="adj2" fmla="val 115644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16DB13D4-2AB1-45BD-AEC4-25F69B67B4A0}"/>
              </a:ext>
            </a:extLst>
          </p:cNvPr>
          <p:cNvSpPr/>
          <p:nvPr/>
        </p:nvSpPr>
        <p:spPr>
          <a:xfrm rot="16200000" flipH="1" flipV="1">
            <a:off x="3510840" y="3242079"/>
            <a:ext cx="1432584" cy="900000"/>
          </a:xfrm>
          <a:prstGeom prst="arc">
            <a:avLst>
              <a:gd name="adj1" fmla="val 60255"/>
              <a:gd name="adj2" fmla="val 10751061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76B780F7-233A-4F5E-99B8-DFB4FA69FB17}"/>
              </a:ext>
            </a:extLst>
          </p:cNvPr>
          <p:cNvSpPr/>
          <p:nvPr/>
        </p:nvSpPr>
        <p:spPr>
          <a:xfrm rot="5400000" flipV="1">
            <a:off x="3893184" y="4644444"/>
            <a:ext cx="900000" cy="900000"/>
          </a:xfrm>
          <a:prstGeom prst="arc">
            <a:avLst>
              <a:gd name="adj1" fmla="val 5496205"/>
              <a:gd name="adj2" fmla="val 11419773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64AECA-B71E-4185-B8D3-037E4DE33FBF}"/>
              </a:ext>
            </a:extLst>
          </p:cNvPr>
          <p:cNvSpPr/>
          <p:nvPr/>
        </p:nvSpPr>
        <p:spPr>
          <a:xfrm>
            <a:off x="1960308" y="1773734"/>
            <a:ext cx="1604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quarter turn </a:t>
            </a: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333445-5BDB-416E-9378-DEED7E600893}"/>
              </a:ext>
            </a:extLst>
          </p:cNvPr>
          <p:cNvSpPr/>
          <p:nvPr/>
        </p:nvSpPr>
        <p:spPr>
          <a:xfrm>
            <a:off x="2135035" y="3507412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half turn </a:t>
            </a: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1B82DAB-BC53-458D-AF50-3BA5247A5F68}"/>
              </a:ext>
            </a:extLst>
          </p:cNvPr>
          <p:cNvSpPr/>
          <p:nvPr/>
        </p:nvSpPr>
        <p:spPr>
          <a:xfrm>
            <a:off x="1960308" y="4951869"/>
            <a:ext cx="1604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quarter turn </a:t>
            </a: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BD19A3-8A44-411C-9EF0-09013F2F3863}"/>
              </a:ext>
            </a:extLst>
          </p:cNvPr>
          <p:cNvSpPr txBox="1"/>
          <p:nvPr/>
        </p:nvSpPr>
        <p:spPr>
          <a:xfrm>
            <a:off x="9786436" y="5976478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54336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80A838-2BA7-42FD-AC71-F09045234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87EBD0-87FA-4ABB-A7DC-CFBD96D5BD4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Emily was asked to turn the scissors one quarter turn and one half turn.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Did she follow the instructions? Explain and correct any mistakes you find.</a:t>
            </a: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842D6B7-800E-45FE-99E5-EF322D126F8C}"/>
              </a:ext>
            </a:extLst>
          </p:cNvPr>
          <p:cNvCxnSpPr/>
          <p:nvPr/>
        </p:nvCxnSpPr>
        <p:spPr>
          <a:xfrm>
            <a:off x="5276655" y="3126718"/>
            <a:ext cx="15948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0C65C7-6041-4734-B278-EBCA55BD85A2}"/>
              </a:ext>
            </a:extLst>
          </p:cNvPr>
          <p:cNvSpPr txBox="1"/>
          <p:nvPr/>
        </p:nvSpPr>
        <p:spPr>
          <a:xfrm>
            <a:off x="9786436" y="5976478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50749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80A838-2BA7-42FD-AC71-F09045234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87EBD0-87FA-4ABB-A7DC-CFBD96D5BD4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Emily was asked to turn the scissors one quarter turn and one half turn.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Did she follow the instructions? Explain and correct any mistakes you find.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Emily has not followed the instructions...</a:t>
            </a: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842D6B7-800E-45FE-99E5-EF322D126F8C}"/>
              </a:ext>
            </a:extLst>
          </p:cNvPr>
          <p:cNvCxnSpPr/>
          <p:nvPr/>
        </p:nvCxnSpPr>
        <p:spPr>
          <a:xfrm>
            <a:off x="5276655" y="3126718"/>
            <a:ext cx="15948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E2CBEF-FAB9-4884-9A45-DB9EB9CE40AC}"/>
              </a:ext>
            </a:extLst>
          </p:cNvPr>
          <p:cNvSpPr txBox="1"/>
          <p:nvPr/>
        </p:nvSpPr>
        <p:spPr>
          <a:xfrm>
            <a:off x="9786436" y="5976478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94238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80A838-2BA7-42FD-AC71-F09045234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87EBD0-87FA-4ABB-A7DC-CFBD96D5BD4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Emily was asked to turn the scissors one quarter turn and one half turn.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Did she follow the instructions? Explain and correct any mistakes you find.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Emily has not followed the instructions. She turned the scissors one half turn. She needs to turn them one quarter turn more.</a:t>
            </a:r>
          </a:p>
          <a:p>
            <a:pPr algn="ctr" defTabSz="457200"/>
            <a:endParaRPr lang="en-GB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842D6B7-800E-45FE-99E5-EF322D126F8C}"/>
              </a:ext>
            </a:extLst>
          </p:cNvPr>
          <p:cNvCxnSpPr/>
          <p:nvPr/>
        </p:nvCxnSpPr>
        <p:spPr>
          <a:xfrm>
            <a:off x="5276655" y="3126718"/>
            <a:ext cx="15948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E3C1BB-3776-4F89-8DD4-B5F2BFC23E28}"/>
              </a:ext>
            </a:extLst>
          </p:cNvPr>
          <p:cNvSpPr txBox="1"/>
          <p:nvPr/>
        </p:nvSpPr>
        <p:spPr>
          <a:xfrm>
            <a:off x="9786436" y="5976478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97119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121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SassoonCRInfantMedium</vt:lpstr>
      <vt:lpstr>Trebuchet MS</vt:lpstr>
      <vt:lpstr>Wingdings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SOUAD BENELBAIDA</dc:creator>
  <cp:lastModifiedBy>Amaan</cp:lastModifiedBy>
  <cp:revision>3</cp:revision>
  <dcterms:created xsi:type="dcterms:W3CDTF">2020-04-02T14:33:10Z</dcterms:created>
  <dcterms:modified xsi:type="dcterms:W3CDTF">2020-04-16T20:28:48Z</dcterms:modified>
</cp:coreProperties>
</file>