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76" r:id="rId3"/>
    <p:sldId id="424" r:id="rId4"/>
    <p:sldId id="425" r:id="rId5"/>
    <p:sldId id="426" r:id="rId6"/>
    <p:sldId id="388" r:id="rId7"/>
    <p:sldId id="389" r:id="rId8"/>
    <p:sldId id="327" r:id="rId9"/>
    <p:sldId id="42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BCB6AB-6E82-4F60-AA42-74CCE77FB1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0262810-9080-4BFF-B17C-FA4B7D3818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A5A7EE-E602-4AC2-807D-5BC9B245F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A26-2827-477C-AD45-AC5AB0D74D4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9AE126-D5DC-45DF-91B6-55CCF8FC8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DBD870C-6A03-447D-BE0B-312CF2587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AB6D-83CE-4E96-AFD3-42FF9F967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466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A7EC3A-2BEF-493A-A2B1-73D02D3A7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1DA9003-562D-48A4-9E77-39BC8DF691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2DC80D-638A-447B-BA63-C122DE851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A26-2827-477C-AD45-AC5AB0D74D4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E8FF929-F823-4A8A-97FD-9488550FB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B1D26A-B304-42CB-B238-F3217973A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AB6D-83CE-4E96-AFD3-42FF9F967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776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A1F1A5D-9A70-40B9-907D-2975607947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589501C-E7BE-413C-8EF3-9B32E3972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1C2A9F-81A9-4082-A6AD-CBB95FD7F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A26-2827-477C-AD45-AC5AB0D74D4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8F0CA3-DC88-4B05-840D-0AADCBA84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3431A84-B268-4F87-A842-F1E4866DA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AB6D-83CE-4E96-AFD3-42FF9F967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347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936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902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983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499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15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5080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215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300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249F54-FCE9-43E7-8531-E690BF5A4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6BF271-7037-44F2-87A2-08C7CDFB1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48154BF-5CE3-4F30-A67E-BFA269C43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A26-2827-477C-AD45-AC5AB0D74D4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8C9C773-7093-4B8C-9CEE-F98906DEE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BDBBA1E-507B-4FBD-A6D6-EB38F5091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AB6D-83CE-4E96-AFD3-42FF9F967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0839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545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7594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989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81AF79-DA2D-410C-9C0B-06875B527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8276A2C-D41F-44C2-A5D8-8A22756F9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02D85C-0B2D-47EC-AA99-8115B0715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A26-2827-477C-AD45-AC5AB0D74D4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F280CC-9561-4799-9EE5-EFA03A3E0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7122AD7-162C-4888-8BA4-257E6D23C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AB6D-83CE-4E96-AFD3-42FF9F967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812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49A328-9388-4B69-8D82-BEF3287BE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011AA28-C46D-4DEC-9DAC-D31CDA8447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495B0A7-2C99-4F37-B819-CAAC35F466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CBC628-585E-4507-8361-5CF0DE181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A26-2827-477C-AD45-AC5AB0D74D4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0ECE86B-BFE4-431E-8258-F4AFFC8F2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CC0C16C-10E3-46C2-98D0-79D445C55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AB6D-83CE-4E96-AFD3-42FF9F967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05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8021F6-AEDC-4F97-A537-1B5CC1B2F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4A80D9F-37EA-47AD-8316-DFAB085B98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DFF92E9-2920-48E2-9685-AF1342537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0CCB5E8-2819-49CB-BADD-9265B7EF69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193FD17-FB29-4A70-ADC6-838086B1B7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9F90584-40E5-4B6C-9B81-114F0C791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A26-2827-477C-AD45-AC5AB0D74D4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92AC903-C343-4F6D-BE9F-8513F6F7D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D3F5392-337B-486A-BDD6-98CFBCDA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AB6D-83CE-4E96-AFD3-42FF9F967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23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F3B752-2826-45D4-8BC9-E72CA9DAB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38E4F02-D22F-4999-A11D-F1A777B9F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A26-2827-477C-AD45-AC5AB0D74D4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9C154F3-4109-40E3-8888-6ABB62A8E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41CA5AF-3EC3-4AE4-9787-322724224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AB6D-83CE-4E96-AFD3-42FF9F967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45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9D66D6A-DAFC-429D-B16E-153036815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A26-2827-477C-AD45-AC5AB0D74D4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9F85B54-B6AE-4A7B-A26C-4616749AE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B3328E3-1101-408F-BD38-EDF7C386E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AB6D-83CE-4E96-AFD3-42FF9F967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851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04F78A-4D20-4E6F-8163-F3716653F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401DAB-C972-450B-9AF5-295032346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1C95363-ABAB-486C-82B5-6A77A209D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1F5043E-9699-4416-8A8C-A7217E72A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A26-2827-477C-AD45-AC5AB0D74D4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2CFC7F0-A207-4F4A-8660-F522C4F6F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D7F33C3-7FA4-4759-9C8D-EC589907C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AB6D-83CE-4E96-AFD3-42FF9F967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560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7D7CC0-EFCE-4A64-A3A0-CFDCA697C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D3A7DDD-3045-46A1-9F57-34556354E6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D95CA89-CDD1-4173-B106-2A9B51234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678A28C-AC1A-427E-BE38-7DC414635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A26-2827-477C-AD45-AC5AB0D74D4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6546DC1-E1AB-4227-A998-14887A8FD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238AE8F-5B35-408E-8CBC-38E6DDD76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AB6D-83CE-4E96-AFD3-42FF9F967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45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23CC8F0-837F-46DB-AA71-F51B20448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774014-3CD5-45A2-8A40-54D62B63F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2AC39C4-3EC0-428E-988F-09E21BB302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2DA26-2827-477C-AD45-AC5AB0D74D4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3480C3-FC91-4EC1-A4FA-6B2D232A27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5832E4-8627-493A-8DD4-931CE20D05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3AB6D-83CE-4E96-AFD3-42FF9F967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09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961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61582894-9E63-4991-87FD-1390A1C3CB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9438" y="135972"/>
            <a:ext cx="8913124" cy="63221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676AF5ED-C631-44DD-9AAE-CF86980F4BC9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 defTabSz="457200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Two frogs start in the same position. </a:t>
            </a: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They want to turn the same amount in the same direction.</a:t>
            </a: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What did they get wrong? Explain.</a:t>
            </a: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Arrow: Curved Down 20">
            <a:extLst>
              <a:ext uri="{FF2B5EF4-FFF2-40B4-BE49-F238E27FC236}">
                <a16:creationId xmlns:a16="http://schemas.microsoft.com/office/drawing/2014/main" xmlns="" id="{B4C0EFA3-1C12-4F76-9834-7DE421014E3F}"/>
              </a:ext>
            </a:extLst>
          </p:cNvPr>
          <p:cNvSpPr/>
          <p:nvPr/>
        </p:nvSpPr>
        <p:spPr>
          <a:xfrm rot="5400000">
            <a:off x="3923558" y="3005422"/>
            <a:ext cx="972326" cy="542731"/>
          </a:xfrm>
          <a:prstGeom prst="curvedDownArrow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2" name="Arrow: Curved Down 21">
            <a:extLst>
              <a:ext uri="{FF2B5EF4-FFF2-40B4-BE49-F238E27FC236}">
                <a16:creationId xmlns:a16="http://schemas.microsoft.com/office/drawing/2014/main" xmlns="" id="{779F967B-49C1-48A7-9182-947C86AE78F2}"/>
              </a:ext>
            </a:extLst>
          </p:cNvPr>
          <p:cNvSpPr/>
          <p:nvPr/>
        </p:nvSpPr>
        <p:spPr>
          <a:xfrm rot="5400000">
            <a:off x="7157632" y="3002826"/>
            <a:ext cx="972326" cy="542731"/>
          </a:xfrm>
          <a:prstGeom prst="curvedDownArrow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E1A057C2-F5D7-47E1-A405-C3971A76E611}"/>
              </a:ext>
            </a:extLst>
          </p:cNvPr>
          <p:cNvSpPr txBox="1"/>
          <p:nvPr/>
        </p:nvSpPr>
        <p:spPr>
          <a:xfrm>
            <a:off x="5401631" y="2362249"/>
            <a:ext cx="12213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Before</a:t>
            </a:r>
          </a:p>
          <a:p>
            <a:pPr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After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D75E2E0-1321-4E3C-AE97-AE72900E7E85}"/>
              </a:ext>
            </a:extLst>
          </p:cNvPr>
          <p:cNvSpPr txBox="1"/>
          <p:nvPr/>
        </p:nvSpPr>
        <p:spPr>
          <a:xfrm>
            <a:off x="9786436" y="5976478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57200"/>
            <a:r>
              <a:rPr lang="en-GB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:p14="http://schemas.microsoft.com/office/powerpoint/2010/main" val="2427638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61582894-9E63-4991-87FD-1390A1C3CB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9438" y="135972"/>
            <a:ext cx="8913124" cy="63221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676AF5ED-C631-44DD-9AAE-CF86980F4BC9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 defTabSz="457200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Two frogs start in the same position. </a:t>
            </a: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They want to turn the same amount in the same direction.</a:t>
            </a: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What did they get wrong? Explain.</a:t>
            </a:r>
          </a:p>
          <a:p>
            <a:pPr marL="88900" algn="ctr" defTabSz="457200"/>
            <a:endParaRPr lang="en-GB" sz="16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The first frog has…</a:t>
            </a: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Arrow: Curved Down 20">
            <a:extLst>
              <a:ext uri="{FF2B5EF4-FFF2-40B4-BE49-F238E27FC236}">
                <a16:creationId xmlns:a16="http://schemas.microsoft.com/office/drawing/2014/main" xmlns="" id="{B4C0EFA3-1C12-4F76-9834-7DE421014E3F}"/>
              </a:ext>
            </a:extLst>
          </p:cNvPr>
          <p:cNvSpPr/>
          <p:nvPr/>
        </p:nvSpPr>
        <p:spPr>
          <a:xfrm rot="5400000">
            <a:off x="3923558" y="3005422"/>
            <a:ext cx="972326" cy="542731"/>
          </a:xfrm>
          <a:prstGeom prst="curvedDownArrow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2" name="Arrow: Curved Down 21">
            <a:extLst>
              <a:ext uri="{FF2B5EF4-FFF2-40B4-BE49-F238E27FC236}">
                <a16:creationId xmlns:a16="http://schemas.microsoft.com/office/drawing/2014/main" xmlns="" id="{779F967B-49C1-48A7-9182-947C86AE78F2}"/>
              </a:ext>
            </a:extLst>
          </p:cNvPr>
          <p:cNvSpPr/>
          <p:nvPr/>
        </p:nvSpPr>
        <p:spPr>
          <a:xfrm rot="5400000">
            <a:off x="7157632" y="3002826"/>
            <a:ext cx="972326" cy="542731"/>
          </a:xfrm>
          <a:prstGeom prst="curvedDownArrow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E1A057C2-F5D7-47E1-A405-C3971A76E611}"/>
              </a:ext>
            </a:extLst>
          </p:cNvPr>
          <p:cNvSpPr txBox="1"/>
          <p:nvPr/>
        </p:nvSpPr>
        <p:spPr>
          <a:xfrm>
            <a:off x="5401631" y="2362249"/>
            <a:ext cx="12213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Before</a:t>
            </a:r>
          </a:p>
          <a:p>
            <a:pPr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After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C6693F9-E1FE-40A5-BC0C-FD10A7A12E95}"/>
              </a:ext>
            </a:extLst>
          </p:cNvPr>
          <p:cNvSpPr txBox="1"/>
          <p:nvPr/>
        </p:nvSpPr>
        <p:spPr>
          <a:xfrm>
            <a:off x="9786436" y="5976478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57200"/>
            <a:r>
              <a:rPr lang="en-GB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:p14="http://schemas.microsoft.com/office/powerpoint/2010/main" val="341551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61582894-9E63-4991-87FD-1390A1C3CB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9438" y="135972"/>
            <a:ext cx="8913124" cy="63221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676AF5ED-C631-44DD-9AAE-CF86980F4BC9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 defTabSz="457200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Two frogs start in the same position. </a:t>
            </a: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They want to turn the same amount in the same direction.</a:t>
            </a: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What did they get wrong? Explain.</a:t>
            </a:r>
          </a:p>
          <a:p>
            <a:pPr marL="88900" algn="ctr" defTabSz="457200"/>
            <a:endParaRPr lang="en-GB" sz="16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defTabSz="457200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The first frog has made a three quarter turn clockwise and the second has made a half turn clockwise.</a:t>
            </a: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Arrow: Curved Down 20">
            <a:extLst>
              <a:ext uri="{FF2B5EF4-FFF2-40B4-BE49-F238E27FC236}">
                <a16:creationId xmlns:a16="http://schemas.microsoft.com/office/drawing/2014/main" xmlns="" id="{B4C0EFA3-1C12-4F76-9834-7DE421014E3F}"/>
              </a:ext>
            </a:extLst>
          </p:cNvPr>
          <p:cNvSpPr/>
          <p:nvPr/>
        </p:nvSpPr>
        <p:spPr>
          <a:xfrm rot="5400000">
            <a:off x="3923558" y="3005422"/>
            <a:ext cx="972326" cy="542731"/>
          </a:xfrm>
          <a:prstGeom prst="curvedDownArrow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2" name="Arrow: Curved Down 21">
            <a:extLst>
              <a:ext uri="{FF2B5EF4-FFF2-40B4-BE49-F238E27FC236}">
                <a16:creationId xmlns:a16="http://schemas.microsoft.com/office/drawing/2014/main" xmlns="" id="{779F967B-49C1-48A7-9182-947C86AE78F2}"/>
              </a:ext>
            </a:extLst>
          </p:cNvPr>
          <p:cNvSpPr/>
          <p:nvPr/>
        </p:nvSpPr>
        <p:spPr>
          <a:xfrm rot="5400000">
            <a:off x="7157632" y="3002826"/>
            <a:ext cx="972326" cy="542731"/>
          </a:xfrm>
          <a:prstGeom prst="curvedDownArrow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E1A057C2-F5D7-47E1-A405-C3971A76E611}"/>
              </a:ext>
            </a:extLst>
          </p:cNvPr>
          <p:cNvSpPr txBox="1"/>
          <p:nvPr/>
        </p:nvSpPr>
        <p:spPr>
          <a:xfrm>
            <a:off x="5401631" y="2362249"/>
            <a:ext cx="12213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Before</a:t>
            </a:r>
          </a:p>
          <a:p>
            <a:pPr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After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61EFA054-5C2E-4761-9FF6-665EA03BF598}"/>
              </a:ext>
            </a:extLst>
          </p:cNvPr>
          <p:cNvSpPr txBox="1"/>
          <p:nvPr/>
        </p:nvSpPr>
        <p:spPr>
          <a:xfrm>
            <a:off x="9786436" y="5976478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57200"/>
            <a:r>
              <a:rPr lang="en-GB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:p14="http://schemas.microsoft.com/office/powerpoint/2010/main" val="429537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75BDE8CE-7578-4492-950C-EEE33D4976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9438" y="135972"/>
            <a:ext cx="8913124" cy="63221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FBBC583D-05BD-4D79-8CD1-EB1CB5BAC9FA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 defTabSz="457200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A triangle has been turned.</a:t>
            </a: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Jared says,</a:t>
            </a: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Is Jared correct? Explain why.</a:t>
            </a: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Arrow: Curved Down 13">
            <a:extLst>
              <a:ext uri="{FF2B5EF4-FFF2-40B4-BE49-F238E27FC236}">
                <a16:creationId xmlns:a16="http://schemas.microsoft.com/office/drawing/2014/main" xmlns="" id="{598F5C81-04B9-42F7-9536-78F9F8467B45}"/>
              </a:ext>
            </a:extLst>
          </p:cNvPr>
          <p:cNvSpPr/>
          <p:nvPr/>
        </p:nvSpPr>
        <p:spPr>
          <a:xfrm rot="10800000" flipH="1">
            <a:off x="5705344" y="1669108"/>
            <a:ext cx="780429" cy="407762"/>
          </a:xfrm>
          <a:prstGeom prst="curvedDownArrow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xmlns="" id="{5938F082-CA16-4D50-9464-B61866E43549}"/>
              </a:ext>
            </a:extLst>
          </p:cNvPr>
          <p:cNvSpPr/>
          <p:nvPr/>
        </p:nvSpPr>
        <p:spPr>
          <a:xfrm>
            <a:off x="4547790" y="1240213"/>
            <a:ext cx="882251" cy="1204080"/>
          </a:xfrm>
          <a:prstGeom prst="triangl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xmlns="" id="{36B054CB-2CDF-4B3B-A905-748AEBD3E111}"/>
              </a:ext>
            </a:extLst>
          </p:cNvPr>
          <p:cNvSpPr/>
          <p:nvPr/>
        </p:nvSpPr>
        <p:spPr>
          <a:xfrm rot="5400000">
            <a:off x="7021883" y="1240213"/>
            <a:ext cx="882251" cy="1204080"/>
          </a:xfrm>
          <a:prstGeom prst="triangl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xmlns="" id="{E9E89A31-38C4-471C-B95F-06479110C175}"/>
              </a:ext>
            </a:extLst>
          </p:cNvPr>
          <p:cNvSpPr/>
          <p:nvPr/>
        </p:nvSpPr>
        <p:spPr>
          <a:xfrm>
            <a:off x="5842335" y="3152424"/>
            <a:ext cx="2151622" cy="1570417"/>
          </a:xfrm>
          <a:prstGeom prst="wedgeRoundRectCallout">
            <a:avLst>
              <a:gd name="adj1" fmla="val -63350"/>
              <a:gd name="adj2" fmla="val -8019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The shape has made a three quarter turn clockwise.</a:t>
            </a:r>
            <a:endParaRPr lang="en-US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FA35860-133E-4977-9FF6-AB664A7A23C4}"/>
              </a:ext>
            </a:extLst>
          </p:cNvPr>
          <p:cNvSpPr txBox="1"/>
          <p:nvPr/>
        </p:nvSpPr>
        <p:spPr>
          <a:xfrm>
            <a:off x="9786436" y="5976478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57200"/>
            <a:r>
              <a:rPr lang="en-GB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:p14="http://schemas.microsoft.com/office/powerpoint/2010/main" val="2635344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75BDE8CE-7578-4492-950C-EEE33D4976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9438" y="135972"/>
            <a:ext cx="8913124" cy="63221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FBBC583D-05BD-4D79-8CD1-EB1CB5BAC9FA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 defTabSz="457200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A triangle has been turned.</a:t>
            </a: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Jared says,</a:t>
            </a: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Is Jared correct? Explain why.</a:t>
            </a: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Jared is not correct because…</a:t>
            </a: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Arrow: Curved Down 13">
            <a:extLst>
              <a:ext uri="{FF2B5EF4-FFF2-40B4-BE49-F238E27FC236}">
                <a16:creationId xmlns:a16="http://schemas.microsoft.com/office/drawing/2014/main" xmlns="" id="{598F5C81-04B9-42F7-9536-78F9F8467B45}"/>
              </a:ext>
            </a:extLst>
          </p:cNvPr>
          <p:cNvSpPr/>
          <p:nvPr/>
        </p:nvSpPr>
        <p:spPr>
          <a:xfrm rot="10800000" flipH="1">
            <a:off x="5705344" y="1669108"/>
            <a:ext cx="780429" cy="407762"/>
          </a:xfrm>
          <a:prstGeom prst="curvedDownArrow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xmlns="" id="{5938F082-CA16-4D50-9464-B61866E43549}"/>
              </a:ext>
            </a:extLst>
          </p:cNvPr>
          <p:cNvSpPr/>
          <p:nvPr/>
        </p:nvSpPr>
        <p:spPr>
          <a:xfrm>
            <a:off x="4547790" y="1240213"/>
            <a:ext cx="882251" cy="1204080"/>
          </a:xfrm>
          <a:prstGeom prst="triangl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xmlns="" id="{36B054CB-2CDF-4B3B-A905-748AEBD3E111}"/>
              </a:ext>
            </a:extLst>
          </p:cNvPr>
          <p:cNvSpPr/>
          <p:nvPr/>
        </p:nvSpPr>
        <p:spPr>
          <a:xfrm rot="5400000">
            <a:off x="7021883" y="1240213"/>
            <a:ext cx="882251" cy="1204080"/>
          </a:xfrm>
          <a:prstGeom prst="triangl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xmlns="" id="{E9E89A31-38C4-471C-B95F-06479110C175}"/>
              </a:ext>
            </a:extLst>
          </p:cNvPr>
          <p:cNvSpPr/>
          <p:nvPr/>
        </p:nvSpPr>
        <p:spPr>
          <a:xfrm>
            <a:off x="5842335" y="3152424"/>
            <a:ext cx="2151622" cy="1570417"/>
          </a:xfrm>
          <a:prstGeom prst="wedgeRoundRectCallout">
            <a:avLst>
              <a:gd name="adj1" fmla="val -63350"/>
              <a:gd name="adj2" fmla="val -8019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The shape has made a three quarter turn clockwise.</a:t>
            </a:r>
            <a:endParaRPr lang="en-US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73B763B-9EF5-46A2-A3D4-3C861079DDF3}"/>
              </a:ext>
            </a:extLst>
          </p:cNvPr>
          <p:cNvSpPr txBox="1"/>
          <p:nvPr/>
        </p:nvSpPr>
        <p:spPr>
          <a:xfrm>
            <a:off x="9786436" y="5976478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57200"/>
            <a:r>
              <a:rPr lang="en-GB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:p14="http://schemas.microsoft.com/office/powerpoint/2010/main" val="970040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75BDE8CE-7578-4492-950C-EEE33D4976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9438" y="135972"/>
            <a:ext cx="8913124" cy="63221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FBBC583D-05BD-4D79-8CD1-EB1CB5BAC9FA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 defTabSz="457200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A triangle has been turned.</a:t>
            </a: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Jared says,</a:t>
            </a: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Is Jared correct? Explain why.</a:t>
            </a: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defTabSz="457200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Jared is not correct because the shape has made a three quarter turn anti-clockwise.</a:t>
            </a: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Arrow: Curved Down 13">
            <a:extLst>
              <a:ext uri="{FF2B5EF4-FFF2-40B4-BE49-F238E27FC236}">
                <a16:creationId xmlns:a16="http://schemas.microsoft.com/office/drawing/2014/main" xmlns="" id="{598F5C81-04B9-42F7-9536-78F9F8467B45}"/>
              </a:ext>
            </a:extLst>
          </p:cNvPr>
          <p:cNvSpPr/>
          <p:nvPr/>
        </p:nvSpPr>
        <p:spPr>
          <a:xfrm rot="10800000" flipH="1">
            <a:off x="5705344" y="1669108"/>
            <a:ext cx="780429" cy="407762"/>
          </a:xfrm>
          <a:prstGeom prst="curvedDownArrow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xmlns="" id="{5938F082-CA16-4D50-9464-B61866E43549}"/>
              </a:ext>
            </a:extLst>
          </p:cNvPr>
          <p:cNvSpPr/>
          <p:nvPr/>
        </p:nvSpPr>
        <p:spPr>
          <a:xfrm>
            <a:off x="4547790" y="1240213"/>
            <a:ext cx="882251" cy="1204080"/>
          </a:xfrm>
          <a:prstGeom prst="triangl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xmlns="" id="{36B054CB-2CDF-4B3B-A905-748AEBD3E111}"/>
              </a:ext>
            </a:extLst>
          </p:cNvPr>
          <p:cNvSpPr/>
          <p:nvPr/>
        </p:nvSpPr>
        <p:spPr>
          <a:xfrm rot="5400000">
            <a:off x="7021883" y="1240213"/>
            <a:ext cx="882251" cy="1204080"/>
          </a:xfrm>
          <a:prstGeom prst="triangl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xmlns="" id="{E9E89A31-38C4-471C-B95F-06479110C175}"/>
              </a:ext>
            </a:extLst>
          </p:cNvPr>
          <p:cNvSpPr/>
          <p:nvPr/>
        </p:nvSpPr>
        <p:spPr>
          <a:xfrm>
            <a:off x="5842335" y="3152424"/>
            <a:ext cx="2151622" cy="1570417"/>
          </a:xfrm>
          <a:prstGeom prst="wedgeRoundRectCallout">
            <a:avLst>
              <a:gd name="adj1" fmla="val -63350"/>
              <a:gd name="adj2" fmla="val -8019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The shape has made a three quarter turn clockwise.</a:t>
            </a:r>
            <a:endParaRPr lang="en-US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E6FB795-8DCC-4228-999A-1AE17947CE69}"/>
              </a:ext>
            </a:extLst>
          </p:cNvPr>
          <p:cNvSpPr txBox="1"/>
          <p:nvPr/>
        </p:nvSpPr>
        <p:spPr>
          <a:xfrm>
            <a:off x="9786436" y="5976478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57200"/>
            <a:r>
              <a:rPr lang="en-GB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:p14="http://schemas.microsoft.com/office/powerpoint/2010/main" val="1317520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/>
            <a:r>
              <a:rPr lang="en-GB" sz="1600" b="1" u="sng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How many different ways could Shape A </a:t>
            </a:r>
          </a:p>
          <a:p>
            <a:pPr algn="ctr" defTabSz="457200"/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have turned to get to the position of Shape B?</a:t>
            </a:r>
            <a:b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</a:br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defTabSz="457200"/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           </a:t>
            </a:r>
          </a:p>
          <a:p>
            <a:pPr defTabSz="457200"/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          </a:t>
            </a:r>
          </a:p>
          <a:p>
            <a:pPr algn="ctr" defTabSz="457200"/>
            <a:endParaRPr lang="en-GB" sz="20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>
                <a:solidFill>
                  <a:srgbClr val="E7E6E6">
                    <a:lumMod val="25000"/>
                  </a:srgbClr>
                </a:solidFill>
                <a:latin typeface="Century Gothic" panose="020B0502020202020204" pitchFamily="34" charset="0"/>
              </a:rPr>
              <a:t> </a:t>
            </a:r>
            <a:br>
              <a:rPr lang="en-GB" sz="2000" b="1">
                <a:solidFill>
                  <a:srgbClr val="E7E6E6">
                    <a:lumMod val="25000"/>
                  </a:srgbClr>
                </a:solidFill>
                <a:latin typeface="Century Gothic" panose="020B0502020202020204" pitchFamily="34" charset="0"/>
              </a:rPr>
            </a:br>
            <a:r>
              <a:rPr lang="en-GB" sz="2000" b="1">
                <a:solidFill>
                  <a:srgbClr val="E7E6E6">
                    <a:lumMod val="25000"/>
                  </a:srgbClr>
                </a:solidFill>
                <a:latin typeface="Century Gothic" panose="020B0502020202020204" pitchFamily="34" charset="0"/>
              </a:rPr>
              <a:t/>
            </a:r>
            <a:br>
              <a:rPr lang="en-GB" sz="2000" b="1">
                <a:solidFill>
                  <a:srgbClr val="E7E6E6">
                    <a:lumMod val="25000"/>
                  </a:srgbClr>
                </a:solidFill>
                <a:latin typeface="Century Gothic" panose="020B0502020202020204" pitchFamily="34" charset="0"/>
              </a:rPr>
            </a:br>
            <a:endParaRPr lang="en-GB" sz="20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defTabSz="457200"/>
            <a:endParaRPr lang="en-GB" sz="20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Heart 2">
            <a:extLst>
              <a:ext uri="{FF2B5EF4-FFF2-40B4-BE49-F238E27FC236}">
                <a16:creationId xmlns:a16="http://schemas.microsoft.com/office/drawing/2014/main" xmlns="" id="{7BF20A90-83DC-45B5-B84F-FE1E85476DA9}"/>
              </a:ext>
            </a:extLst>
          </p:cNvPr>
          <p:cNvSpPr/>
          <p:nvPr/>
        </p:nvSpPr>
        <p:spPr>
          <a:xfrm>
            <a:off x="3258677" y="2740212"/>
            <a:ext cx="1841500" cy="1803400"/>
          </a:xfrm>
          <a:prstGeom prst="heart">
            <a:avLst/>
          </a:prstGeom>
          <a:solidFill>
            <a:srgbClr val="FF89C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xmlns="" id="{7BE06D3A-E4A3-4204-9188-4FAC082DD51E}"/>
              </a:ext>
            </a:extLst>
          </p:cNvPr>
          <p:cNvSpPr/>
          <p:nvPr/>
        </p:nvSpPr>
        <p:spPr>
          <a:xfrm rot="16200000">
            <a:off x="7068677" y="2740212"/>
            <a:ext cx="1841500" cy="1803400"/>
          </a:xfrm>
          <a:prstGeom prst="heart">
            <a:avLst/>
          </a:prstGeom>
          <a:solidFill>
            <a:srgbClr val="FF89C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DAD02C13-C883-4E10-B76C-2DFE82EB83BB}"/>
              </a:ext>
            </a:extLst>
          </p:cNvPr>
          <p:cNvSpPr txBox="1"/>
          <p:nvPr/>
        </p:nvSpPr>
        <p:spPr>
          <a:xfrm>
            <a:off x="3499678" y="2231300"/>
            <a:ext cx="13594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Shape 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42F88F2F-894D-4955-9AF2-218DCF114C68}"/>
              </a:ext>
            </a:extLst>
          </p:cNvPr>
          <p:cNvSpPr txBox="1"/>
          <p:nvPr/>
        </p:nvSpPr>
        <p:spPr>
          <a:xfrm>
            <a:off x="7309678" y="2231300"/>
            <a:ext cx="13594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Shape 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78C6D8C-400F-49E7-861B-7BB8952E92D2}"/>
              </a:ext>
            </a:extLst>
          </p:cNvPr>
          <p:cNvSpPr txBox="1"/>
          <p:nvPr/>
        </p:nvSpPr>
        <p:spPr>
          <a:xfrm>
            <a:off x="9786436" y="5976478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57200"/>
            <a:r>
              <a:rPr lang="en-GB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:p14="http://schemas.microsoft.com/office/powerpoint/2010/main" val="1897863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How many different ways could Shape A </a:t>
            </a:r>
          </a:p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have turned to get to the position of Shape B?</a:t>
            </a: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 ways: </a:t>
            </a:r>
            <a:r>
              <a:rPr lang="en-GB" sz="2000" b="1">
                <a:solidFill>
                  <a:srgbClr val="FF0000"/>
                </a:solidFill>
                <a:latin typeface="Century Gothic" panose="020B0502020202020204" pitchFamily="34" charset="0"/>
              </a:rPr>
              <a:t>a three quarter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turn clockwise </a:t>
            </a:r>
          </a:p>
          <a:p>
            <a:pPr algn="ctr" defTabSz="457200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or a quarter turn anti-clockwise.</a:t>
            </a: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          </a:t>
            </a:r>
          </a:p>
          <a:p>
            <a:pPr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         </a:t>
            </a:r>
          </a:p>
          <a:p>
            <a:pPr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 dirty="0">
                <a:solidFill>
                  <a:srgbClr val="E7E6E6">
                    <a:lumMod val="25000"/>
                  </a:srgbClr>
                </a:solidFill>
                <a:latin typeface="Century Gothic" panose="020B0502020202020204" pitchFamily="34" charset="0"/>
              </a:rPr>
              <a:t> </a:t>
            </a:r>
            <a:br>
              <a:rPr lang="en-GB" sz="2000" b="1" dirty="0">
                <a:solidFill>
                  <a:srgbClr val="E7E6E6">
                    <a:lumMod val="25000"/>
                  </a:srgbClr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srgbClr val="E7E6E6">
                    <a:lumMod val="25000"/>
                  </a:srgbClr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rgbClr val="E7E6E6">
                    <a:lumMod val="25000"/>
                  </a:srgbClr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Heart 2">
            <a:extLst>
              <a:ext uri="{FF2B5EF4-FFF2-40B4-BE49-F238E27FC236}">
                <a16:creationId xmlns:a16="http://schemas.microsoft.com/office/drawing/2014/main" xmlns="" id="{7BF20A90-83DC-45B5-B84F-FE1E85476DA9}"/>
              </a:ext>
            </a:extLst>
          </p:cNvPr>
          <p:cNvSpPr/>
          <p:nvPr/>
        </p:nvSpPr>
        <p:spPr>
          <a:xfrm>
            <a:off x="3258677" y="2740212"/>
            <a:ext cx="1841500" cy="1803400"/>
          </a:xfrm>
          <a:prstGeom prst="heart">
            <a:avLst/>
          </a:prstGeom>
          <a:solidFill>
            <a:srgbClr val="FF89C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xmlns="" id="{7BE06D3A-E4A3-4204-9188-4FAC082DD51E}"/>
              </a:ext>
            </a:extLst>
          </p:cNvPr>
          <p:cNvSpPr/>
          <p:nvPr/>
        </p:nvSpPr>
        <p:spPr>
          <a:xfrm rot="16200000">
            <a:off x="7068677" y="2740212"/>
            <a:ext cx="1841500" cy="1803400"/>
          </a:xfrm>
          <a:prstGeom prst="heart">
            <a:avLst/>
          </a:prstGeom>
          <a:solidFill>
            <a:srgbClr val="FF89C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DAD02C13-C883-4E10-B76C-2DFE82EB83BB}"/>
              </a:ext>
            </a:extLst>
          </p:cNvPr>
          <p:cNvSpPr txBox="1"/>
          <p:nvPr/>
        </p:nvSpPr>
        <p:spPr>
          <a:xfrm>
            <a:off x="3499678" y="2231300"/>
            <a:ext cx="13594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Shape 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42F88F2F-894D-4955-9AF2-218DCF114C68}"/>
              </a:ext>
            </a:extLst>
          </p:cNvPr>
          <p:cNvSpPr txBox="1"/>
          <p:nvPr/>
        </p:nvSpPr>
        <p:spPr>
          <a:xfrm>
            <a:off x="7309678" y="2231300"/>
            <a:ext cx="13594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Shape 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55FDF32-4217-42B9-B5CB-DF9D3DF7C35C}"/>
              </a:ext>
            </a:extLst>
          </p:cNvPr>
          <p:cNvSpPr txBox="1"/>
          <p:nvPr/>
        </p:nvSpPr>
        <p:spPr>
          <a:xfrm>
            <a:off x="9786436" y="5976478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57200"/>
            <a:r>
              <a:rPr lang="en-GB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:p14="http://schemas.microsoft.com/office/powerpoint/2010/main" val="518189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298</Words>
  <Application>Microsoft Office PowerPoint</Application>
  <PresentationFormat>Widescreen</PresentationFormat>
  <Paragraphs>324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SOUAD BENELBAIDA</dc:creator>
  <cp:lastModifiedBy>Amaan</cp:lastModifiedBy>
  <cp:revision>3</cp:revision>
  <dcterms:created xsi:type="dcterms:W3CDTF">2020-04-02T14:35:26Z</dcterms:created>
  <dcterms:modified xsi:type="dcterms:W3CDTF">2020-04-16T20:30:18Z</dcterms:modified>
</cp:coreProperties>
</file>