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14" r:id="rId6"/>
    <p:sldId id="380" r:id="rId7"/>
    <p:sldId id="355" r:id="rId8"/>
    <p:sldId id="388" r:id="rId9"/>
    <p:sldId id="377" r:id="rId10"/>
    <p:sldId id="391" r:id="rId11"/>
    <p:sldId id="39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0900-B650-436C-81AA-67C967D6A52F}" v="63" dt="2019-05-20T12:51:2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swell-Brown" userId="3518c4a0-5c99-4880-b127-cb60ccf11a39" providerId="ADAL" clId="{47540900-B650-436C-81AA-67C967D6A52F}"/>
    <pc:docChg chg="undo custSel addSld delSld modSld">
      <pc:chgData name="Kyle Tidswell-Brown" userId="3518c4a0-5c99-4880-b127-cb60ccf11a39" providerId="ADAL" clId="{47540900-B650-436C-81AA-67C967D6A52F}" dt="2019-05-20T12:57:09.014" v="647" actId="20577"/>
      <pc:docMkLst>
        <pc:docMk/>
      </pc:docMkLst>
      <pc:sldChg chg="modSp">
        <pc:chgData name="Kyle Tidswell-Brown" userId="3518c4a0-5c99-4880-b127-cb60ccf11a39" providerId="ADAL" clId="{47540900-B650-436C-81AA-67C967D6A52F}" dt="2019-05-20T12:48:38.768" v="632"/>
        <pc:sldMkLst>
          <pc:docMk/>
          <pc:sldMk cId="2637481266" sldId="256"/>
        </pc:sldMkLst>
        <pc:spChg chg="mod">
          <ac:chgData name="Kyle Tidswell-Brown" userId="3518c4a0-5c99-4880-b127-cb60ccf11a39" providerId="ADAL" clId="{47540900-B650-436C-81AA-67C967D6A52F}" dt="2019-05-20T12:48:38.768" v="632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25:31.255" v="175" actId="20577"/>
        <pc:sldMkLst>
          <pc:docMk/>
          <pc:sldMk cId="636014570" sldId="314"/>
        </pc:sldMkLst>
        <pc:spChg chg="mod">
          <ac:chgData name="Kyle Tidswell-Brown" userId="3518c4a0-5c99-4880-b127-cb60ccf11a39" providerId="ADAL" clId="{47540900-B650-436C-81AA-67C967D6A52F}" dt="2019-05-20T09:25:31.255" v="175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47540900-B650-436C-81AA-67C967D6A52F}" dt="2019-05-20T09:24:05.970" v="132" actId="1036"/>
          <ac:grpSpMkLst>
            <pc:docMk/>
            <pc:sldMk cId="636014570" sldId="314"/>
            <ac:grpSpMk id="2" creationId="{AADC8036-BF38-4CD8-87FC-96F84054AF2A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88" creationId="{FA4F4D26-C15E-42FE-BD30-3A285AB65725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89" creationId="{A53930AA-D0F3-433A-A60D-E48294C44217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91" creationId="{C57472FD-6747-49C9-89DD-29D0C7CC288C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02" creationId="{A7240F85-AF27-4EF4-B7CD-4D394F76FD2B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05" creationId="{3E601726-E8F3-415C-B210-0A2CDAED70D5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28" creationId="{208AECBE-9A69-48EF-986A-5158D450F0E6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29" creationId="{453165DD-9178-489D-835B-ABE7E454CC0D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31" creationId="{05903459-693B-4060-8745-D4F2C6459BD1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42" creationId="{C842CFAA-3B2C-497B-940C-782B6A4F5173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45" creationId="{5F2D9BC1-3811-4724-BC25-124E29F6A7E7}"/>
          </ac:grpSpMkLst>
        </pc:grpChg>
        <pc:picChg chg="mod">
          <ac:chgData name="Kyle Tidswell-Brown" userId="3518c4a0-5c99-4880-b127-cb60ccf11a39" providerId="ADAL" clId="{47540900-B650-436C-81AA-67C967D6A52F}" dt="2019-05-16T16:11:25.820" v="12" actId="164"/>
          <ac:picMkLst>
            <pc:docMk/>
            <pc:sldMk cId="636014570" sldId="314"/>
            <ac:picMk id="127" creationId="{F872C39A-FAD4-4C43-9B59-690A8B06F376}"/>
          </ac:picMkLst>
        </pc:picChg>
        <pc:picChg chg="add del mod">
          <ac:chgData name="Kyle Tidswell-Brown" userId="3518c4a0-5c99-4880-b127-cb60ccf11a39" providerId="ADAL" clId="{47540900-B650-436C-81AA-67C967D6A52F}" dt="2019-05-20T09:24:47.631" v="147" actId="478"/>
          <ac:picMkLst>
            <pc:docMk/>
            <pc:sldMk cId="636014570" sldId="314"/>
            <ac:picMk id="167" creationId="{04D993B5-327E-4F30-9003-2D5FE013DF92}"/>
          </ac:picMkLst>
        </pc:picChg>
        <pc:picChg chg="add mod modCrop">
          <ac:chgData name="Kyle Tidswell-Brown" userId="3518c4a0-5c99-4880-b127-cb60ccf11a39" providerId="ADAL" clId="{47540900-B650-436C-81AA-67C967D6A52F}" dt="2019-05-20T09:25:17.970" v="159" actId="1076"/>
          <ac:picMkLst>
            <pc:docMk/>
            <pc:sldMk cId="636014570" sldId="314"/>
            <ac:picMk id="168" creationId="{E7A66A83-3203-4BD2-9A21-5979F6FAF75F}"/>
          </ac:picMkLst>
        </pc:picChg>
        <pc:cxnChg chg="del">
          <ac:chgData name="Kyle Tidswell-Brown" userId="3518c4a0-5c99-4880-b127-cb60ccf11a39" providerId="ADAL" clId="{47540900-B650-436C-81AA-67C967D6A52F}" dt="2019-05-20T09:25:21.390" v="160" actId="478"/>
          <ac:cxnSpMkLst>
            <pc:docMk/>
            <pc:sldMk cId="636014570" sldId="314"/>
            <ac:cxnSpMk id="100" creationId="{D8B68C83-4A5C-433F-A097-45EFBC06CFC8}"/>
          </ac:cxnSpMkLst>
        </pc:cxnChg>
        <pc:cxnChg chg="mod">
          <ac:chgData name="Kyle Tidswell-Brown" userId="3518c4a0-5c99-4880-b127-cb60ccf11a39" providerId="ADAL" clId="{47540900-B650-436C-81AA-67C967D6A52F}" dt="2019-05-20T09:24:34.463" v="143" actId="14100"/>
          <ac:cxnSpMkLst>
            <pc:docMk/>
            <pc:sldMk cId="636014570" sldId="314"/>
            <ac:cxnSpMk id="140" creationId="{3F470BF8-C157-4BB8-B28D-56867A0E67BE}"/>
          </ac:cxnSpMkLst>
        </pc:cxnChg>
      </pc:sldChg>
      <pc:sldChg chg="addSp delSp modSp add">
        <pc:chgData name="Kyle Tidswell-Brown" userId="3518c4a0-5c99-4880-b127-cb60ccf11a39" providerId="ADAL" clId="{47540900-B650-436C-81AA-67C967D6A52F}" dt="2019-05-20T12:51:28.405" v="641"/>
        <pc:sldMkLst>
          <pc:docMk/>
          <pc:sldMk cId="823286807" sldId="355"/>
        </pc:sldMkLst>
        <pc:spChg chg="mod">
          <ac:chgData name="Kyle Tidswell-Brown" userId="3518c4a0-5c99-4880-b127-cb60ccf11a39" providerId="ADAL" clId="{47540900-B650-436C-81AA-67C967D6A52F}" dt="2019-05-20T09:31:19.849" v="320" actId="20577"/>
          <ac:spMkLst>
            <pc:docMk/>
            <pc:sldMk cId="823286807" sldId="355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47540900-B650-436C-81AA-67C967D6A52F}" dt="2019-05-20T09:29:22.976" v="273" actId="1035"/>
          <ac:spMkLst>
            <pc:docMk/>
            <pc:sldMk cId="823286807" sldId="355"/>
            <ac:spMk id="84" creationId="{05CF2FE0-7473-4991-BE3F-D736635DA470}"/>
          </ac:spMkLst>
        </pc:spChg>
        <pc:spChg chg="mod">
          <ac:chgData name="Kyle Tidswell-Brown" userId="3518c4a0-5c99-4880-b127-cb60ccf11a39" providerId="ADAL" clId="{47540900-B650-436C-81AA-67C967D6A52F}" dt="2019-05-20T09:29:22.976" v="273" actId="1035"/>
          <ac:spMkLst>
            <pc:docMk/>
            <pc:sldMk cId="823286807" sldId="355"/>
            <ac:spMk id="85" creationId="{BC508A36-1EE9-4E3A-B125-6CAB11F77532}"/>
          </ac:spMkLst>
        </pc:spChg>
        <pc:grpChg chg="mod">
          <ac:chgData name="Kyle Tidswell-Brown" userId="3518c4a0-5c99-4880-b127-cb60ccf11a39" providerId="ADAL" clId="{47540900-B650-436C-81AA-67C967D6A52F}" dt="2019-05-20T09:29:22.976" v="273" actId="1035"/>
          <ac:grpSpMkLst>
            <pc:docMk/>
            <pc:sldMk cId="823286807" sldId="355"/>
            <ac:grpSpMk id="10" creationId="{42FB44FD-2F86-47B1-94D5-DB0458ED065C}"/>
          </ac:grpSpMkLst>
        </pc:grpChg>
        <pc:grpChg chg="mod">
          <ac:chgData name="Kyle Tidswell-Brown" userId="3518c4a0-5c99-4880-b127-cb60ccf11a39" providerId="ADAL" clId="{47540900-B650-436C-81AA-67C967D6A52F}" dt="2019-05-20T09:29:22.976" v="273" actId="1035"/>
          <ac:grpSpMkLst>
            <pc:docMk/>
            <pc:sldMk cId="823286807" sldId="355"/>
            <ac:grpSpMk id="51" creationId="{935E8EF4-4811-4656-9BFB-C37F29E5DCA7}"/>
          </ac:grpSpMkLst>
        </pc:grpChg>
        <pc:picChg chg="mod">
          <ac:chgData name="Kyle Tidswell-Brown" userId="3518c4a0-5c99-4880-b127-cb60ccf11a39" providerId="ADAL" clId="{47540900-B650-436C-81AA-67C967D6A52F}" dt="2019-05-20T09:29:22.976" v="273" actId="1035"/>
          <ac:picMkLst>
            <pc:docMk/>
            <pc:sldMk cId="823286807" sldId="355"/>
            <ac:picMk id="82" creationId="{B2D0F76B-54FC-4FFF-A296-57319E3087CB}"/>
          </ac:picMkLst>
        </pc:picChg>
        <pc:picChg chg="mod">
          <ac:chgData name="Kyle Tidswell-Brown" userId="3518c4a0-5c99-4880-b127-cb60ccf11a39" providerId="ADAL" clId="{47540900-B650-436C-81AA-67C967D6A52F}" dt="2019-05-20T09:29:22.976" v="273" actId="1035"/>
          <ac:picMkLst>
            <pc:docMk/>
            <pc:sldMk cId="823286807" sldId="355"/>
            <ac:picMk id="83" creationId="{E5C8BD6D-3759-419A-A5D1-E23DD830D4FE}"/>
          </ac:picMkLst>
        </pc:picChg>
        <pc:cxnChg chg="mod">
          <ac:chgData name="Kyle Tidswell-Brown" userId="3518c4a0-5c99-4880-b127-cb60ccf11a39" providerId="ADAL" clId="{47540900-B650-436C-81AA-67C967D6A52F}" dt="2019-05-20T09:29:30.446" v="274" actId="1582"/>
          <ac:cxnSpMkLst>
            <pc:docMk/>
            <pc:sldMk cId="823286807" sldId="355"/>
            <ac:cxnSpMk id="24" creationId="{FF9E95C0-182E-45C3-8500-5ABF30B711F9}"/>
          </ac:cxnSpMkLst>
        </pc:cxnChg>
        <pc:cxnChg chg="del mod">
          <ac:chgData name="Kyle Tidswell-Brown" userId="3518c4a0-5c99-4880-b127-cb60ccf11a39" providerId="ADAL" clId="{47540900-B650-436C-81AA-67C967D6A52F}" dt="2019-05-20T09:31:26.910" v="321" actId="478"/>
          <ac:cxnSpMkLst>
            <pc:docMk/>
            <pc:sldMk cId="823286807" sldId="355"/>
            <ac:cxnSpMk id="63" creationId="{B86F443D-C483-4228-9CCD-D55A6F03BB98}"/>
          </ac:cxnSpMkLst>
        </pc:cxnChg>
        <pc:cxnChg chg="add del">
          <ac:chgData name="Kyle Tidswell-Brown" userId="3518c4a0-5c99-4880-b127-cb60ccf11a39" providerId="ADAL" clId="{47540900-B650-436C-81AA-67C967D6A52F}" dt="2019-05-20T12:51:28.025" v="640" actId="478"/>
          <ac:cxnSpMkLst>
            <pc:docMk/>
            <pc:sldMk cId="823286807" sldId="355"/>
            <ac:cxnSpMk id="86" creationId="{B6C48787-5E82-4690-887D-46DD2DBD3005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7" creationId="{F6A0D462-C535-4C5F-B38C-E0C7843C6C5C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8" creationId="{A216AFA5-89A6-4FDC-A221-1CBD285F16A2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9" creationId="{7A3DD9E1-79D2-4C7B-8DA5-B0E23AC06A1C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0" creationId="{34966E55-AB97-4647-A517-3F154D535B02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1" creationId="{2272E4D1-3297-4F94-9C62-4A0339A631F7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2" creationId="{90B0295D-E483-4069-B326-A08CB5F019BF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3" creationId="{D29E5D15-C430-49BC-A367-6BBB48E9C32F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4" creationId="{7B105444-63DB-4A71-AF4A-392A105A5259}"/>
          </ac:cxnSpMkLst>
        </pc:cxnChg>
        <pc:cxnChg chg="add">
          <ac:chgData name="Kyle Tidswell-Brown" userId="3518c4a0-5c99-4880-b127-cb60ccf11a39" providerId="ADAL" clId="{47540900-B650-436C-81AA-67C967D6A52F}" dt="2019-05-20T12:51:28.405" v="641"/>
          <ac:cxnSpMkLst>
            <pc:docMk/>
            <pc:sldMk cId="823286807" sldId="355"/>
            <ac:cxnSpMk id="95" creationId="{92CC2CC6-F0C9-4199-AFDB-FA60B7BF40C2}"/>
          </ac:cxnSpMkLst>
        </pc:cxnChg>
      </pc:sldChg>
      <pc:sldChg chg="modSp del">
        <pc:chgData name="Kyle Tidswell-Brown" userId="3518c4a0-5c99-4880-b127-cb60ccf11a39" providerId="ADAL" clId="{47540900-B650-436C-81AA-67C967D6A52F}" dt="2019-05-20T09:28:23.603" v="200" actId="2696"/>
        <pc:sldMkLst>
          <pc:docMk/>
          <pc:sldMk cId="1071900124" sldId="355"/>
        </pc:sldMkLst>
        <pc:spChg chg="mod">
          <ac:chgData name="Kyle Tidswell-Brown" userId="3518c4a0-5c99-4880-b127-cb60ccf11a39" providerId="ADAL" clId="{47540900-B650-436C-81AA-67C967D6A52F}" dt="2019-05-20T09:28:21.038" v="199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39:28.987" v="631"/>
        <pc:sldMkLst>
          <pc:docMk/>
          <pc:sldMk cId="36917022" sldId="360"/>
        </pc:sldMkLst>
        <pc:spChg chg="del">
          <ac:chgData name="Kyle Tidswell-Brown" userId="3518c4a0-5c99-4880-b127-cb60ccf11a39" providerId="ADAL" clId="{47540900-B650-436C-81AA-67C967D6A52F}" dt="2019-05-20T09:39:28.630" v="630"/>
          <ac:spMkLst>
            <pc:docMk/>
            <pc:sldMk cId="36917022" sldId="360"/>
            <ac:spMk id="28" creationId="{6B111A7A-1036-457C-8EC2-7E833731A044}"/>
          </ac:spMkLst>
        </pc:spChg>
        <pc:spChg chg="add">
          <ac:chgData name="Kyle Tidswell-Brown" userId="3518c4a0-5c99-4880-b127-cb60ccf11a39" providerId="ADAL" clId="{47540900-B650-436C-81AA-67C967D6A52F}" dt="2019-05-20T09:39:28.987" v="631"/>
          <ac:spMkLst>
            <pc:docMk/>
            <pc:sldMk cId="36917022" sldId="360"/>
            <ac:spMk id="52" creationId="{658A60EB-6CB3-4AEE-9E20-8900073D2CF0}"/>
          </ac:spMkLst>
        </pc:spChg>
        <pc:grpChg chg="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12" creationId="{9E600AB1-52F0-4297-87E1-A2BB5CAD4B4F}"/>
          </ac:grpSpMkLst>
        </pc:grpChg>
        <pc:grpChg chg="mod">
          <ac:chgData name="Kyle Tidswell-Brown" userId="3518c4a0-5c99-4880-b127-cb60ccf11a39" providerId="ADAL" clId="{47540900-B650-436C-81AA-67C967D6A52F}" dt="2019-05-16T16:08:41.704" v="5" actId="12788"/>
          <ac:grpSpMkLst>
            <pc:docMk/>
            <pc:sldMk cId="36917022" sldId="360"/>
            <ac:grpSpMk id="13" creationId="{A41FD84F-3F1A-46F9-A798-0A8E31BCCEEE}"/>
          </ac:grpSpMkLst>
        </pc:grpChg>
        <pc:grpChg chg="del 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15" creationId="{111A68E8-06F8-4DEE-AA4B-212EBD86011B}"/>
          </ac:grpSpMkLst>
        </pc:grpChg>
        <pc:grpChg chg="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27" creationId="{47061986-8FEB-4E1A-9A02-A5CA41473ACA}"/>
          </ac:grpSpMkLst>
        </pc:grpChg>
        <pc:grpChg chg="mod">
          <ac:chgData name="Kyle Tidswell-Brown" userId="3518c4a0-5c99-4880-b127-cb60ccf11a39" providerId="ADAL" clId="{47540900-B650-436C-81AA-67C967D6A52F}" dt="2019-05-16T16:08:41.704" v="5" actId="12788"/>
          <ac:grpSpMkLst>
            <pc:docMk/>
            <pc:sldMk cId="36917022" sldId="360"/>
            <ac:grpSpMk id="30" creationId="{09512924-E36E-4B62-BABA-A8882055A040}"/>
          </ac:grpSpMkLst>
        </pc:grpChg>
      </pc:sldChg>
      <pc:sldChg chg="modSp">
        <pc:chgData name="Kyle Tidswell-Brown" userId="3518c4a0-5c99-4880-b127-cb60ccf11a39" providerId="ADAL" clId="{47540900-B650-436C-81AA-67C967D6A52F}" dt="2019-05-16T16:08:24.695" v="3" actId="2710"/>
        <pc:sldMkLst>
          <pc:docMk/>
          <pc:sldMk cId="1669721746" sldId="365"/>
        </pc:sldMkLst>
        <pc:spChg chg="mod">
          <ac:chgData name="Kyle Tidswell-Brown" userId="3518c4a0-5c99-4880-b127-cb60ccf11a39" providerId="ADAL" clId="{47540900-B650-436C-81AA-67C967D6A52F}" dt="2019-05-16T16:08:24.695" v="3" actId="2710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7540900-B650-436C-81AA-67C967D6A52F}" dt="2019-05-20T12:48:38.768" v="632"/>
        <pc:sldMkLst>
          <pc:docMk/>
          <pc:sldMk cId="332354265" sldId="366"/>
        </pc:sldMkLst>
        <pc:spChg chg="mod">
          <ac:chgData name="Kyle Tidswell-Brown" userId="3518c4a0-5c99-4880-b127-cb60ccf11a39" providerId="ADAL" clId="{47540900-B650-436C-81AA-67C967D6A52F}" dt="2019-05-20T12:48:38.768" v="632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7540900-B650-436C-81AA-67C967D6A52F}" dt="2019-05-16T16:07:45.390" v="1" actId="732"/>
        <pc:sldMkLst>
          <pc:docMk/>
          <pc:sldMk cId="968853750" sldId="367"/>
        </pc:sldMkLst>
        <pc:picChg chg="mod modCrop">
          <ac:chgData name="Kyle Tidswell-Brown" userId="3518c4a0-5c99-4880-b127-cb60ccf11a39" providerId="ADAL" clId="{47540900-B650-436C-81AA-67C967D6A52F}" dt="2019-05-16T16:07:45.390" v="1" actId="732"/>
          <ac:picMkLst>
            <pc:docMk/>
            <pc:sldMk cId="968853750" sldId="367"/>
            <ac:picMk id="9" creationId="{BE10E778-FB36-475C-BE47-58C3ADAC705E}"/>
          </ac:picMkLst>
        </pc:picChg>
      </pc:sldChg>
      <pc:sldChg chg="modSp">
        <pc:chgData name="Kyle Tidswell-Brown" userId="3518c4a0-5c99-4880-b127-cb60ccf11a39" providerId="ADAL" clId="{47540900-B650-436C-81AA-67C967D6A52F}" dt="2019-05-16T16:08:34.703" v="4" actId="2710"/>
        <pc:sldMkLst>
          <pc:docMk/>
          <pc:sldMk cId="2829593950" sldId="368"/>
        </pc:sldMkLst>
        <pc:spChg chg="mod">
          <ac:chgData name="Kyle Tidswell-Brown" userId="3518c4a0-5c99-4880-b127-cb60ccf11a39" providerId="ADAL" clId="{47540900-B650-436C-81AA-67C967D6A52F}" dt="2019-05-16T16:08:34.703" v="4" actId="2710"/>
          <ac:spMkLst>
            <pc:docMk/>
            <pc:sldMk cId="2829593950" sldId="368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39:24.185" v="629"/>
        <pc:sldMkLst>
          <pc:docMk/>
          <pc:sldMk cId="3162756236" sldId="369"/>
        </pc:sldMkLst>
        <pc:spChg chg="mod">
          <ac:chgData name="Kyle Tidswell-Brown" userId="3518c4a0-5c99-4880-b127-cb60ccf11a39" providerId="ADAL" clId="{47540900-B650-436C-81AA-67C967D6A52F}" dt="2019-05-16T16:09:07.627" v="9" actId="20577"/>
          <ac:spMkLst>
            <pc:docMk/>
            <pc:sldMk cId="3162756236" sldId="36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47540900-B650-436C-81AA-67C967D6A52F}" dt="2019-05-20T09:39:23.347" v="628"/>
          <ac:spMkLst>
            <pc:docMk/>
            <pc:sldMk cId="3162756236" sldId="369"/>
            <ac:spMk id="28" creationId="{6B111A7A-1036-457C-8EC2-7E833731A044}"/>
          </ac:spMkLst>
        </pc:spChg>
        <pc:spChg chg="add">
          <ac:chgData name="Kyle Tidswell-Brown" userId="3518c4a0-5c99-4880-b127-cb60ccf11a39" providerId="ADAL" clId="{47540900-B650-436C-81AA-67C967D6A52F}" dt="2019-05-20T09:39:24.185" v="629"/>
          <ac:spMkLst>
            <pc:docMk/>
            <pc:sldMk cId="3162756236" sldId="369"/>
            <ac:spMk id="52" creationId="{3A011D56-1D90-4483-A58F-F5659534578A}"/>
          </ac:spMkLst>
        </pc:spChg>
        <pc:grpChg chg="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12" creationId="{9E600AB1-52F0-4297-87E1-A2BB5CAD4B4F}"/>
          </ac:grpSpMkLst>
        </pc:grpChg>
        <pc:grpChg chg="mod">
          <ac:chgData name="Kyle Tidswell-Brown" userId="3518c4a0-5c99-4880-b127-cb60ccf11a39" providerId="ADAL" clId="{47540900-B650-436C-81AA-67C967D6A52F}" dt="2019-05-16T16:08:47.330" v="6" actId="12788"/>
          <ac:grpSpMkLst>
            <pc:docMk/>
            <pc:sldMk cId="3162756236" sldId="369"/>
            <ac:grpSpMk id="13" creationId="{A41FD84F-3F1A-46F9-A798-0A8E31BCCEEE}"/>
          </ac:grpSpMkLst>
        </pc:grpChg>
        <pc:grpChg chg="del 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15" creationId="{111A68E8-06F8-4DEE-AA4B-212EBD86011B}"/>
          </ac:grpSpMkLst>
        </pc:grpChg>
        <pc:grpChg chg="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27" creationId="{47061986-8FEB-4E1A-9A02-A5CA41473ACA}"/>
          </ac:grpSpMkLst>
        </pc:grpChg>
        <pc:grpChg chg="mod">
          <ac:chgData name="Kyle Tidswell-Brown" userId="3518c4a0-5c99-4880-b127-cb60ccf11a39" providerId="ADAL" clId="{47540900-B650-436C-81AA-67C967D6A52F}" dt="2019-05-16T16:08:47.330" v="6" actId="12788"/>
          <ac:grpSpMkLst>
            <pc:docMk/>
            <pc:sldMk cId="3162756236" sldId="369"/>
            <ac:grpSpMk id="30" creationId="{09512924-E36E-4B62-BABA-A8882055A040}"/>
          </ac:grpSpMkLst>
        </pc:grpChg>
      </pc:sldChg>
      <pc:sldChg chg="modSp">
        <pc:chgData name="Kyle Tidswell-Brown" userId="3518c4a0-5c99-4880-b127-cb60ccf11a39" providerId="ADAL" clId="{47540900-B650-436C-81AA-67C967D6A52F}" dt="2019-05-20T09:39:13.941" v="627" actId="1582"/>
        <pc:sldMkLst>
          <pc:docMk/>
          <pc:sldMk cId="1451399232" sldId="370"/>
        </pc:sldMkLst>
        <pc:cxnChg chg="mod">
          <ac:chgData name="Kyle Tidswell-Brown" userId="3518c4a0-5c99-4880-b127-cb60ccf11a39" providerId="ADAL" clId="{47540900-B650-436C-81AA-67C967D6A52F}" dt="2019-05-20T09:39:09.995" v="626" actId="1582"/>
          <ac:cxnSpMkLst>
            <pc:docMk/>
            <pc:sldMk cId="1451399232" sldId="370"/>
            <ac:cxnSpMk id="22" creationId="{F14AAB50-5D52-4FCA-9E3C-818326ED9F32}"/>
          </ac:cxnSpMkLst>
        </pc:cxnChg>
        <pc:cxnChg chg="mod">
          <ac:chgData name="Kyle Tidswell-Brown" userId="3518c4a0-5c99-4880-b127-cb60ccf11a39" providerId="ADAL" clId="{47540900-B650-436C-81AA-67C967D6A52F}" dt="2019-05-20T09:39:13.941" v="627" actId="1582"/>
          <ac:cxnSpMkLst>
            <pc:docMk/>
            <pc:sldMk cId="1451399232" sldId="370"/>
            <ac:cxnSpMk id="61" creationId="{5867821C-F2E5-4AF0-8168-99EBC85BE394}"/>
          </ac:cxnSpMkLst>
        </pc:cxnChg>
      </pc:sldChg>
      <pc:sldChg chg="modSp">
        <pc:chgData name="Kyle Tidswell-Brown" userId="3518c4a0-5c99-4880-b127-cb60ccf11a39" providerId="ADAL" clId="{47540900-B650-436C-81AA-67C967D6A52F}" dt="2019-05-20T09:39:02.265" v="625" actId="1582"/>
        <pc:sldMkLst>
          <pc:docMk/>
          <pc:sldMk cId="2467939332" sldId="371"/>
        </pc:sldMkLst>
        <pc:cxnChg chg="mod">
          <ac:chgData name="Kyle Tidswell-Brown" userId="3518c4a0-5c99-4880-b127-cb60ccf11a39" providerId="ADAL" clId="{47540900-B650-436C-81AA-67C967D6A52F}" dt="2019-05-20T09:38:57.800" v="624" actId="1582"/>
          <ac:cxnSpMkLst>
            <pc:docMk/>
            <pc:sldMk cId="2467939332" sldId="371"/>
            <ac:cxnSpMk id="22" creationId="{F14AAB50-5D52-4FCA-9E3C-818326ED9F32}"/>
          </ac:cxnSpMkLst>
        </pc:cxnChg>
        <pc:cxnChg chg="mod">
          <ac:chgData name="Kyle Tidswell-Brown" userId="3518c4a0-5c99-4880-b127-cb60ccf11a39" providerId="ADAL" clId="{47540900-B650-436C-81AA-67C967D6A52F}" dt="2019-05-20T09:39:02.265" v="625" actId="1582"/>
          <ac:cxnSpMkLst>
            <pc:docMk/>
            <pc:sldMk cId="2467939332" sldId="371"/>
            <ac:cxnSpMk id="61" creationId="{5867821C-F2E5-4AF0-8168-99EBC85BE394}"/>
          </ac:cxnSpMkLst>
        </pc:cxnChg>
      </pc:sldChg>
      <pc:sldChg chg="addSp delSp modSp">
        <pc:chgData name="Kyle Tidswell-Brown" userId="3518c4a0-5c99-4880-b127-cb60ccf11a39" providerId="ADAL" clId="{47540900-B650-436C-81AA-67C967D6A52F}" dt="2019-05-20T09:38:49.883" v="623" actId="1582"/>
        <pc:sldMkLst>
          <pc:docMk/>
          <pc:sldMk cId="504664277" sldId="372"/>
        </pc:sldMkLst>
        <pc:spChg chg="mod">
          <ac:chgData name="Kyle Tidswell-Brown" userId="3518c4a0-5c99-4880-b127-cb60ccf11a39" providerId="ADAL" clId="{47540900-B650-436C-81AA-67C967D6A52F}" dt="2019-05-16T16:11:53.729" v="18" actId="164"/>
          <ac:spMkLst>
            <pc:docMk/>
            <pc:sldMk cId="504664277" sldId="372"/>
            <ac:spMk id="255" creationId="{738A01E4-706B-4B94-BBB7-1264023F112D}"/>
          </ac:spMkLst>
        </pc:spChg>
        <pc:spChg chg="mod">
          <ac:chgData name="Kyle Tidswell-Brown" userId="3518c4a0-5c99-4880-b127-cb60ccf11a39" providerId="ADAL" clId="{47540900-B650-436C-81AA-67C967D6A52F}" dt="2019-05-16T16:11:53.729" v="18" actId="164"/>
          <ac:spMkLst>
            <pc:docMk/>
            <pc:sldMk cId="504664277" sldId="372"/>
            <ac:spMk id="256" creationId="{728C932D-C3EA-4FC0-8EE1-D3D29F0D8CD8}"/>
          </ac:spMkLst>
        </pc:spChg>
        <pc:grpChg chg="add 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2" creationId="{7EB3E9DF-8C42-4733-A851-FC72BAD97C99}"/>
          </ac:grpSpMkLst>
        </pc:grpChg>
        <pc:grpChg chg="add 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88" creationId="{C5EBE34F-1B0D-4BF4-9DC8-90D1124B0E60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89" creationId="{D5ADACE5-3335-4005-8104-BAEF12D173F6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91" creationId="{1965D896-F118-4A5F-B11F-E12D62C2385F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02" creationId="{6C5DDD8D-7D57-48E4-8C53-6521BD7C1EC9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05" creationId="{8BC7DEF7-D0BB-489B-B7DC-F876AF1FACFF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4" creationId="{020DE379-D563-4511-9470-851B14C6F747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5" creationId="{5B3B9396-55A4-4B4D-A588-F2C55F6CA636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7" creationId="{18A86E45-AC50-4F98-9497-CCED27DF1C87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88" creationId="{47ECD956-6866-4D83-8A98-4641F3F84635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91" creationId="{5613D38D-E59E-4805-A0D4-CFF31F746CD8}"/>
          </ac:grpSpMkLst>
        </pc:grpChg>
        <pc:grpChg chg="del">
          <ac:chgData name="Kyle Tidswell-Brown" userId="3518c4a0-5c99-4880-b127-cb60ccf11a39" providerId="ADAL" clId="{47540900-B650-436C-81AA-67C967D6A52F}" dt="2019-05-16T16:10:40.368" v="10" actId="478"/>
          <ac:grpSpMkLst>
            <pc:docMk/>
            <pc:sldMk cId="504664277" sldId="372"/>
            <ac:grpSpMk id="213" creationId="{68D16B42-F986-4855-91E8-84DD97BF435C}"/>
          </ac:grpSpMkLst>
        </pc:grpChg>
        <pc:picChg chg="mod">
          <ac:chgData name="Kyle Tidswell-Brown" userId="3518c4a0-5c99-4880-b127-cb60ccf11a39" providerId="ADAL" clId="{47540900-B650-436C-81AA-67C967D6A52F}" dt="2019-05-16T16:11:53.729" v="18" actId="164"/>
          <ac:picMkLst>
            <pc:docMk/>
            <pc:sldMk cId="504664277" sldId="372"/>
            <ac:picMk id="252" creationId="{3649822B-CD53-4FB9-A2B6-024B863A7E5D}"/>
          </ac:picMkLst>
        </pc:picChg>
        <pc:picChg chg="mod">
          <ac:chgData name="Kyle Tidswell-Brown" userId="3518c4a0-5c99-4880-b127-cb60ccf11a39" providerId="ADAL" clId="{47540900-B650-436C-81AA-67C967D6A52F}" dt="2019-05-16T16:11:53.729" v="18" actId="164"/>
          <ac:picMkLst>
            <pc:docMk/>
            <pc:sldMk cId="504664277" sldId="372"/>
            <ac:picMk id="254" creationId="{5D9604BA-3494-40BF-9FB9-D5049652789C}"/>
          </ac:picMkLst>
        </pc:picChg>
        <pc:cxnChg chg="mod">
          <ac:chgData name="Kyle Tidswell-Brown" userId="3518c4a0-5c99-4880-b127-cb60ccf11a39" providerId="ADAL" clId="{47540900-B650-436C-81AA-67C967D6A52F}" dt="2019-05-20T09:38:49.883" v="623" actId="1582"/>
          <ac:cxnSpMkLst>
            <pc:docMk/>
            <pc:sldMk cId="504664277" sldId="372"/>
            <ac:cxnSpMk id="100" creationId="{8E31FF31-F878-4D29-92FE-F41499D5FA2D}"/>
          </ac:cxnSpMkLst>
        </pc:cxnChg>
        <pc:cxnChg chg="mod">
          <ac:chgData name="Kyle Tidswell-Brown" userId="3518c4a0-5c99-4880-b127-cb60ccf11a39" providerId="ADAL" clId="{47540900-B650-436C-81AA-67C967D6A52F}" dt="2019-05-20T09:38:49.883" v="623" actId="1582"/>
          <ac:cxnSpMkLst>
            <pc:docMk/>
            <pc:sldMk cId="504664277" sldId="372"/>
            <ac:cxnSpMk id="186" creationId="{54C21D78-90C1-456D-972F-BF48FA299EF5}"/>
          </ac:cxnSpMkLst>
        </pc:cxnChg>
      </pc:sldChg>
      <pc:sldChg chg="addSp modSp">
        <pc:chgData name="Kyle Tidswell-Brown" userId="3518c4a0-5c99-4880-b127-cb60ccf11a39" providerId="ADAL" clId="{47540900-B650-436C-81AA-67C967D6A52F}" dt="2019-05-20T09:29:54.117" v="278" actId="1582"/>
        <pc:sldMkLst>
          <pc:docMk/>
          <pc:sldMk cId="2341385141" sldId="373"/>
        </pc:sldMkLst>
        <pc:spChg chg="mod">
          <ac:chgData name="Kyle Tidswell-Brown" userId="3518c4a0-5c99-4880-b127-cb60ccf11a39" providerId="ADAL" clId="{47540900-B650-436C-81AA-67C967D6A52F}" dt="2019-05-16T16:11:45.118" v="16" actId="164"/>
          <ac:spMkLst>
            <pc:docMk/>
            <pc:sldMk cId="2341385141" sldId="373"/>
            <ac:spMk id="255" creationId="{738A01E4-706B-4B94-BBB7-1264023F112D}"/>
          </ac:spMkLst>
        </pc:spChg>
        <pc:spChg chg="mod">
          <ac:chgData name="Kyle Tidswell-Brown" userId="3518c4a0-5c99-4880-b127-cb60ccf11a39" providerId="ADAL" clId="{47540900-B650-436C-81AA-67C967D6A52F}" dt="2019-05-16T16:11:45.118" v="16" actId="164"/>
          <ac:spMkLst>
            <pc:docMk/>
            <pc:sldMk cId="2341385141" sldId="373"/>
            <ac:spMk id="256" creationId="{728C932D-C3EA-4FC0-8EE1-D3D29F0D8CD8}"/>
          </ac:spMkLst>
        </pc:spChg>
        <pc:grpChg chg="add 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" creationId="{699654DF-974C-4863-A807-98235F7C88C9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4" creationId="{020DE379-D563-4511-9470-851B14C6F747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5" creationId="{5B3B9396-55A4-4B4D-A588-F2C55F6CA636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7" creationId="{18A86E45-AC50-4F98-9497-CCED27DF1C87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88" creationId="{47ECD956-6866-4D83-8A98-4641F3F84635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91" creationId="{5613D38D-E59E-4805-A0D4-CFF31F746CD8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3" creationId="{68D16B42-F986-4855-91E8-84DD97BF435C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4" creationId="{E80105B1-81DE-4CA0-B328-CA17E99A425E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6" creationId="{C6CBD457-D9E8-4531-97E7-36C5668EE7CD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27" creationId="{7D328FF4-1172-4DEE-9FF9-2064B966CB74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30" creationId="{B9CD4378-F23B-4DE3-A816-B9EDBBFEF31E}"/>
          </ac:grpSpMkLst>
        </pc:grpChg>
        <pc:picChg chg="mod">
          <ac:chgData name="Kyle Tidswell-Brown" userId="3518c4a0-5c99-4880-b127-cb60ccf11a39" providerId="ADAL" clId="{47540900-B650-436C-81AA-67C967D6A52F}" dt="2019-05-16T16:11:45.118" v="16" actId="164"/>
          <ac:picMkLst>
            <pc:docMk/>
            <pc:sldMk cId="2341385141" sldId="373"/>
            <ac:picMk id="252" creationId="{3649822B-CD53-4FB9-A2B6-024B863A7E5D}"/>
          </ac:picMkLst>
        </pc:picChg>
        <pc:picChg chg="mod">
          <ac:chgData name="Kyle Tidswell-Brown" userId="3518c4a0-5c99-4880-b127-cb60ccf11a39" providerId="ADAL" clId="{47540900-B650-436C-81AA-67C967D6A52F}" dt="2019-05-16T16:11:45.118" v="16" actId="164"/>
          <ac:picMkLst>
            <pc:docMk/>
            <pc:sldMk cId="2341385141" sldId="373"/>
            <ac:picMk id="254" creationId="{5D9604BA-3494-40BF-9FB9-D5049652789C}"/>
          </ac:picMkLst>
        </pc:picChg>
        <pc:cxnChg chg="mod">
          <ac:chgData name="Kyle Tidswell-Brown" userId="3518c4a0-5c99-4880-b127-cb60ccf11a39" providerId="ADAL" clId="{47540900-B650-436C-81AA-67C967D6A52F}" dt="2019-05-20T09:29:54.117" v="278" actId="1582"/>
          <ac:cxnSpMkLst>
            <pc:docMk/>
            <pc:sldMk cId="2341385141" sldId="373"/>
            <ac:cxnSpMk id="186" creationId="{54C21D78-90C1-456D-972F-BF48FA299EF5}"/>
          </ac:cxnSpMkLst>
        </pc:cxnChg>
        <pc:cxnChg chg="mod">
          <ac:chgData name="Kyle Tidswell-Brown" userId="3518c4a0-5c99-4880-b127-cb60ccf11a39" providerId="ADAL" clId="{47540900-B650-436C-81AA-67C967D6A52F}" dt="2019-05-20T09:29:48.383" v="277" actId="1582"/>
          <ac:cxnSpMkLst>
            <pc:docMk/>
            <pc:sldMk cId="2341385141" sldId="373"/>
            <ac:cxnSpMk id="225" creationId="{3AB800CB-8038-45FF-888C-432D170F281A}"/>
          </ac:cxnSpMkLst>
        </pc:cxnChg>
      </pc:sldChg>
      <pc:sldChg chg="addSp modSp del">
        <pc:chgData name="Kyle Tidswell-Brown" userId="3518c4a0-5c99-4880-b127-cb60ccf11a39" providerId="ADAL" clId="{47540900-B650-436C-81AA-67C967D6A52F}" dt="2019-05-20T09:25:34.409" v="176" actId="2696"/>
        <pc:sldMkLst>
          <pc:docMk/>
          <pc:sldMk cId="2347572336" sldId="374"/>
        </pc:sldMkLst>
        <pc:spChg chg="mod">
          <ac:chgData name="Kyle Tidswell-Brown" userId="3518c4a0-5c99-4880-b127-cb60ccf11a39" providerId="ADAL" clId="{47540900-B650-436C-81AA-67C967D6A52F}" dt="2019-05-16T16:13:19.883" v="25" actId="20577"/>
          <ac:spMkLst>
            <pc:docMk/>
            <pc:sldMk cId="2347572336" sldId="37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" creationId="{00B193C3-5B0A-47D4-93BF-0EF0059DE4BC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" creationId="{878580F4-BCCA-4D1E-A174-65D8881E1A45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9" creationId="{ACE191DB-6466-471E-BBFA-2072D0D08E12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12" creationId="{E30B991C-337F-40A4-B063-BBB12DD94F63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4" creationId="{E4EDEE93-D2F6-4A1C-A360-BDF45EA130FC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7" creationId="{0483497F-852B-45F0-B432-0AEEA0BBA182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49" creationId="{FE7B3E5F-7B31-46EA-B4FC-90BD5C92DC77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50" creationId="{F374EC63-84E2-4B26-BFA4-30A5B34EBBD3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52" creationId="{C6B0EC04-C6D1-435F-B487-75E149EFB70E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3" creationId="{4408B15E-F02A-4105-B375-550C2A48B1C6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6" creationId="{E1318235-6D6E-491F-ADA2-B30F7C132A54}"/>
          </ac:grpSpMkLst>
        </pc:grpChg>
        <pc:picChg chg="mod">
          <ac:chgData name="Kyle Tidswell-Brown" userId="3518c4a0-5c99-4880-b127-cb60ccf11a39" providerId="ADAL" clId="{47540900-B650-436C-81AA-67C967D6A52F}" dt="2019-05-16T16:11:34.329" v="14" actId="164"/>
          <ac:picMkLst>
            <pc:docMk/>
            <pc:sldMk cId="2347572336" sldId="374"/>
            <ac:picMk id="3" creationId="{EFDAAECF-9889-4E7C-8D2E-C95E3985A9F5}"/>
          </ac:picMkLst>
        </pc:picChg>
      </pc:sldChg>
      <pc:sldChg chg="addSp modSp del">
        <pc:chgData name="Kyle Tidswell-Brown" userId="3518c4a0-5c99-4880-b127-cb60ccf11a39" providerId="ADAL" clId="{47540900-B650-436C-81AA-67C967D6A52F}" dt="2019-05-20T09:25:38.212" v="177" actId="2696"/>
        <pc:sldMkLst>
          <pc:docMk/>
          <pc:sldMk cId="4013531662" sldId="375"/>
        </pc:sldMkLst>
        <pc:spChg chg="add mod">
          <ac:chgData name="Kyle Tidswell-Brown" userId="3518c4a0-5c99-4880-b127-cb60ccf11a39" providerId="ADAL" clId="{47540900-B650-436C-81AA-67C967D6A52F}" dt="2019-05-16T16:14:17.487" v="52" actId="1076"/>
          <ac:spMkLst>
            <pc:docMk/>
            <pc:sldMk cId="4013531662" sldId="375"/>
            <ac:spMk id="4" creationId="{9419D4E0-00EB-4A27-B195-79B6F0337E80}"/>
          </ac:spMkLst>
        </pc:spChg>
        <pc:grpChg chg="add 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" creationId="{9B97B040-D693-46E7-9F85-3EEC8B5E551D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" creationId="{878580F4-BCCA-4D1E-A174-65D8881E1A45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9" creationId="{ACE191DB-6466-471E-BBFA-2072D0D08E12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12" creationId="{E30B991C-337F-40A4-B063-BBB12DD94F63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4" creationId="{E4EDEE93-D2F6-4A1C-A360-BDF45EA130FC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7" creationId="{0483497F-852B-45F0-B432-0AEEA0BBA182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49" creationId="{FE7B3E5F-7B31-46EA-B4FC-90BD5C92DC77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50" creationId="{F374EC63-84E2-4B26-BFA4-30A5B34EBBD3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52" creationId="{C6B0EC04-C6D1-435F-B487-75E149EFB70E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3" creationId="{4408B15E-F02A-4105-B375-550C2A48B1C6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6" creationId="{E1318235-6D6E-491F-ADA2-B30F7C132A54}"/>
          </ac:grpSpMkLst>
        </pc:grpChg>
        <pc:picChg chg="mod">
          <ac:chgData name="Kyle Tidswell-Brown" userId="3518c4a0-5c99-4880-b127-cb60ccf11a39" providerId="ADAL" clId="{47540900-B650-436C-81AA-67C967D6A52F}" dt="2019-05-16T16:12:08.902" v="20" actId="164"/>
          <ac:picMkLst>
            <pc:docMk/>
            <pc:sldMk cId="4013531662" sldId="375"/>
            <ac:picMk id="3" creationId="{EFDAAECF-9889-4E7C-8D2E-C95E3985A9F5}"/>
          </ac:picMkLst>
        </pc:picChg>
      </pc:sldChg>
      <pc:sldChg chg="addSp delSp modSp del">
        <pc:chgData name="Kyle Tidswell-Brown" userId="3518c4a0-5c99-4880-b127-cb60ccf11a39" providerId="ADAL" clId="{47540900-B650-436C-81AA-67C967D6A52F}" dt="2019-05-20T09:28:14.575" v="197" actId="2696"/>
        <pc:sldMkLst>
          <pc:docMk/>
          <pc:sldMk cId="337916366" sldId="376"/>
        </pc:sldMkLst>
        <pc:spChg chg="mod">
          <ac:chgData name="Kyle Tidswell-Brown" userId="3518c4a0-5c99-4880-b127-cb60ccf11a39" providerId="ADAL" clId="{47540900-B650-436C-81AA-67C967D6A52F}" dt="2019-05-20T09:28:02.632" v="196" actId="207"/>
          <ac:spMkLst>
            <pc:docMk/>
            <pc:sldMk cId="337916366" sldId="376"/>
            <ac:spMk id="19" creationId="{5252A847-DE45-4FA3-A1F8-EEBEB845FF8E}"/>
          </ac:spMkLst>
        </pc:spChg>
        <pc:spChg chg="add">
          <ac:chgData name="Kyle Tidswell-Brown" userId="3518c4a0-5c99-4880-b127-cb60ccf11a39" providerId="ADAL" clId="{47540900-B650-436C-81AA-67C967D6A52F}" dt="2019-05-16T16:15:31.122" v="70"/>
          <ac:spMkLst>
            <pc:docMk/>
            <pc:sldMk cId="337916366" sldId="376"/>
            <ac:spMk id="77" creationId="{4040BB5A-9F11-4F7E-8FC1-BF55AB1CC226}"/>
          </ac:spMkLst>
        </pc:spChg>
        <pc:spChg chg="del">
          <ac:chgData name="Kyle Tidswell-Brown" userId="3518c4a0-5c99-4880-b127-cb60ccf11a39" providerId="ADAL" clId="{47540900-B650-436C-81AA-67C967D6A52F}" dt="2019-05-16T16:15:30.734" v="69" actId="478"/>
          <ac:spMkLst>
            <pc:docMk/>
            <pc:sldMk cId="337916366" sldId="376"/>
            <ac:spMk id="210" creationId="{123AF3AE-E7F3-4559-B5C5-233AE966576B}"/>
          </ac:spMkLst>
        </pc:spChg>
        <pc:grpChg chg="add 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" creationId="{FA30F23A-9F41-451E-B0D2-5E20669AD620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6" creationId="{989BF4E3-97AF-4E50-90A8-2291242E0D7C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7" creationId="{0F4590A0-7C2D-47AE-8F6D-9C30DDB5EE62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9" creationId="{E71ABB84-F02F-49D7-A255-97482FED8A8F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80" creationId="{C99DD7BF-7A40-43EC-853F-8DB2ED211567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83" creationId="{E6921F20-429F-47A6-A027-B072753AD60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5" creationId="{A453A292-6F99-41F9-82F7-ED75E75E98E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6" creationId="{AE2C7E7E-7094-4A15-9139-402AFD5CD095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8" creationId="{A82C13E0-98CE-4F27-8770-1D1FDD3720A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19" creationId="{31B2910E-E323-4CDD-B038-7E563CE2F68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22" creationId="{1990924E-F5A5-4273-9A35-B8048F131CD7}"/>
          </ac:grpSpMkLst>
        </pc:grpChg>
      </pc:sldChg>
      <pc:sldChg chg="addSp delSp modSp">
        <pc:chgData name="Kyle Tidswell-Brown" userId="3518c4a0-5c99-4880-b127-cb60ccf11a39" providerId="ADAL" clId="{47540900-B650-436C-81AA-67C967D6A52F}" dt="2019-05-20T12:57:02.903" v="643" actId="20577"/>
        <pc:sldMkLst>
          <pc:docMk/>
          <pc:sldMk cId="1298045362" sldId="377"/>
        </pc:sldMkLst>
        <pc:spChg chg="mod">
          <ac:chgData name="Kyle Tidswell-Brown" userId="3518c4a0-5c99-4880-b127-cb60ccf11a39" providerId="ADAL" clId="{47540900-B650-436C-81AA-67C967D6A52F}" dt="2019-05-20T12:57:02.903" v="643" actId="20577"/>
          <ac:spMkLst>
            <pc:docMk/>
            <pc:sldMk cId="1298045362" sldId="377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47540900-B650-436C-81AA-67C967D6A52F}" dt="2019-05-16T16:15:26.398" v="67" actId="478"/>
          <ac:spMkLst>
            <pc:docMk/>
            <pc:sldMk cId="1298045362" sldId="377"/>
            <ac:spMk id="95" creationId="{EE1C3029-FAAF-479F-8337-42F4ACA6CBA5}"/>
          </ac:spMkLst>
        </pc:spChg>
        <pc:spChg chg="mod">
          <ac:chgData name="Kyle Tidswell-Brown" userId="3518c4a0-5c99-4880-b127-cb60ccf11a39" providerId="ADAL" clId="{47540900-B650-436C-81AA-67C967D6A52F}" dt="2019-05-20T09:33:37.616" v="411" actId="20577"/>
          <ac:spMkLst>
            <pc:docMk/>
            <pc:sldMk cId="1298045362" sldId="377"/>
            <ac:spMk id="124" creationId="{A934FB41-A83D-48C7-B5FF-144A75EB4855}"/>
          </ac:spMkLst>
        </pc:spChg>
        <pc:spChg chg="mod">
          <ac:chgData name="Kyle Tidswell-Brown" userId="3518c4a0-5c99-4880-b127-cb60ccf11a39" providerId="ADAL" clId="{47540900-B650-436C-81AA-67C967D6A52F}" dt="2019-05-20T09:33:43.738" v="417" actId="20577"/>
          <ac:spMkLst>
            <pc:docMk/>
            <pc:sldMk cId="1298045362" sldId="377"/>
            <ac:spMk id="125" creationId="{C6CB35D5-C5FD-4559-9CF0-35BF1A73560D}"/>
          </ac:spMkLst>
        </pc:spChg>
        <pc:spChg chg="mod">
          <ac:chgData name="Kyle Tidswell-Brown" userId="3518c4a0-5c99-4880-b127-cb60ccf11a39" providerId="ADAL" clId="{47540900-B650-436C-81AA-67C967D6A52F}" dt="2019-05-20T09:33:50.678" v="421" actId="20577"/>
          <ac:spMkLst>
            <pc:docMk/>
            <pc:sldMk cId="1298045362" sldId="377"/>
            <ac:spMk id="126" creationId="{2B56C781-8C99-4ACC-9BC6-A75A485A8E14}"/>
          </ac:spMkLst>
        </pc:spChg>
        <pc:spChg chg="mod">
          <ac:chgData name="Kyle Tidswell-Brown" userId="3518c4a0-5c99-4880-b127-cb60ccf11a39" providerId="ADAL" clId="{47540900-B650-436C-81AA-67C967D6A52F}" dt="2019-05-20T09:33:54.389" v="425" actId="20577"/>
          <ac:spMkLst>
            <pc:docMk/>
            <pc:sldMk cId="1298045362" sldId="377"/>
            <ac:spMk id="127" creationId="{9CA64A14-BB28-4E1D-9561-FDB25C3B2597}"/>
          </ac:spMkLst>
        </pc:spChg>
        <pc:spChg chg="mod">
          <ac:chgData name="Kyle Tidswell-Brown" userId="3518c4a0-5c99-4880-b127-cb60ccf11a39" providerId="ADAL" clId="{47540900-B650-436C-81AA-67C967D6A52F}" dt="2019-05-20T09:33:57.828" v="429" actId="20577"/>
          <ac:spMkLst>
            <pc:docMk/>
            <pc:sldMk cId="1298045362" sldId="377"/>
            <ac:spMk id="128" creationId="{A459FFFE-DA1E-4E56-B484-562E8975F44E}"/>
          </ac:spMkLst>
        </pc:spChg>
        <pc:spChg chg="mod">
          <ac:chgData name="Kyle Tidswell-Brown" userId="3518c4a0-5c99-4880-b127-cb60ccf11a39" providerId="ADAL" clId="{47540900-B650-436C-81AA-67C967D6A52F}" dt="2019-05-20T09:34:01.060" v="433" actId="20577"/>
          <ac:spMkLst>
            <pc:docMk/>
            <pc:sldMk cId="1298045362" sldId="377"/>
            <ac:spMk id="129" creationId="{28183A42-77B3-42FA-95A3-07F74512AC86}"/>
          </ac:spMkLst>
        </pc:spChg>
        <pc:spChg chg="mod">
          <ac:chgData name="Kyle Tidswell-Brown" userId="3518c4a0-5c99-4880-b127-cb60ccf11a39" providerId="ADAL" clId="{47540900-B650-436C-81AA-67C967D6A52F}" dt="2019-05-20T09:34:07.300" v="438" actId="20577"/>
          <ac:spMkLst>
            <pc:docMk/>
            <pc:sldMk cId="1298045362" sldId="377"/>
            <ac:spMk id="130" creationId="{987CF0F8-9B0B-4B3F-B598-3B8400D2CC32}"/>
          </ac:spMkLst>
        </pc:spChg>
        <pc:spChg chg="add mod">
          <ac:chgData name="Kyle Tidswell-Brown" userId="3518c4a0-5c99-4880-b127-cb60ccf11a39" providerId="ADAL" clId="{47540900-B650-436C-81AA-67C967D6A52F}" dt="2019-05-20T09:36:38.529" v="492" actId="1076"/>
          <ac:spMkLst>
            <pc:docMk/>
            <pc:sldMk cId="1298045362" sldId="377"/>
            <ac:spMk id="217" creationId="{B5796665-9B95-4873-A5B5-DFCC5FBBEFE5}"/>
          </ac:spMkLst>
        </pc:spChg>
        <pc:grpChg chg="del">
          <ac:chgData name="Kyle Tidswell-Brown" userId="3518c4a0-5c99-4880-b127-cb60ccf11a39" providerId="ADAL" clId="{47540900-B650-436C-81AA-67C967D6A52F}" dt="2019-05-16T16:15:08.845" v="62" actId="478"/>
          <ac:grpSpMkLst>
            <pc:docMk/>
            <pc:sldMk cId="1298045362" sldId="377"/>
            <ac:grpSpMk id="76" creationId="{50B2542A-C661-4147-8CBF-49623869B4F5}"/>
          </ac:grpSpMkLst>
        </pc:grpChg>
        <pc:grpChg chg="add mod">
          <ac:chgData name="Kyle Tidswell-Brown" userId="3518c4a0-5c99-4880-b127-cb60ccf11a39" providerId="ADAL" clId="{47540900-B650-436C-81AA-67C967D6A52F}" dt="2019-05-20T09:36:27.701" v="488" actId="14100"/>
          <ac:grpSpMkLst>
            <pc:docMk/>
            <pc:sldMk cId="1298045362" sldId="377"/>
            <ac:grpSpMk id="88" creationId="{3B9CF22F-07EA-4C6A-91C2-2916A20BB868}"/>
          </ac:grpSpMkLst>
        </pc:grpChg>
        <pc:grpChg chg="del">
          <ac:chgData name="Kyle Tidswell-Brown" userId="3518c4a0-5c99-4880-b127-cb60ccf11a39" providerId="ADAL" clId="{47540900-B650-436C-81AA-67C967D6A52F}" dt="2019-05-16T16:15:08.845" v="62" actId="478"/>
          <ac:grpSpMkLst>
            <pc:docMk/>
            <pc:sldMk cId="1298045362" sldId="377"/>
            <ac:grpSpMk id="185" creationId="{93376F38-4B0B-4C33-B885-79476EF63FF4}"/>
          </ac:grpSpMkLst>
        </pc:grpChg>
        <pc:picChg chg="add mod modCrop">
          <ac:chgData name="Kyle Tidswell-Brown" userId="3518c4a0-5c99-4880-b127-cb60ccf11a39" providerId="ADAL" clId="{47540900-B650-436C-81AA-67C967D6A52F}" dt="2019-05-20T09:36:33.214" v="490" actId="1076"/>
          <ac:picMkLst>
            <pc:docMk/>
            <pc:sldMk cId="1298045362" sldId="377"/>
            <ac:picMk id="77" creationId="{3599A8FA-67EA-416A-8F40-E69185BF3283}"/>
          </ac:picMkLst>
        </pc:picChg>
        <pc:picChg chg="add mod modCrop">
          <ac:chgData name="Kyle Tidswell-Brown" userId="3518c4a0-5c99-4880-b127-cb60ccf11a39" providerId="ADAL" clId="{47540900-B650-436C-81AA-67C967D6A52F}" dt="2019-05-20T09:36:35.107" v="491" actId="1076"/>
          <ac:picMkLst>
            <pc:docMk/>
            <pc:sldMk cId="1298045362" sldId="377"/>
            <ac:picMk id="80" creationId="{957264DA-DDDD-41EC-99F9-802F71DA54A9}"/>
          </ac:picMkLst>
        </pc:picChg>
        <pc:cxnChg chg="mod">
          <ac:chgData name="Kyle Tidswell-Brown" userId="3518c4a0-5c99-4880-b127-cb60ccf11a39" providerId="ADAL" clId="{47540900-B650-436C-81AA-67C967D6A52F}" dt="2019-05-20T09:37:17.497" v="494" actId="1582"/>
          <ac:cxnSpMkLst>
            <pc:docMk/>
            <pc:sldMk cId="1298045362" sldId="377"/>
            <ac:cxnSpMk id="102" creationId="{7307CC31-6603-4CE2-852E-DA6BABA2982F}"/>
          </ac:cxnSpMkLst>
        </pc:cxnChg>
        <pc:cxnChg chg="mod">
          <ac:chgData name="Kyle Tidswell-Brown" userId="3518c4a0-5c99-4880-b127-cb60ccf11a39" providerId="ADAL" clId="{47540900-B650-436C-81AA-67C967D6A52F}" dt="2019-05-20T09:35:33.319" v="465" actId="14100"/>
          <ac:cxnSpMkLst>
            <pc:docMk/>
            <pc:sldMk cId="1298045362" sldId="377"/>
            <ac:cxnSpMk id="132" creationId="{85B536B8-53A6-40ED-9062-FBBD2250A8BF}"/>
          </ac:cxnSpMkLst>
        </pc:cxnChg>
      </pc:sldChg>
      <pc:sldChg chg="addSp delSp modSp del">
        <pc:chgData name="Kyle Tidswell-Brown" userId="3518c4a0-5c99-4880-b127-cb60ccf11a39" providerId="ADAL" clId="{47540900-B650-436C-81AA-67C967D6A52F}" dt="2019-05-20T09:34:10.141" v="439" actId="2696"/>
        <pc:sldMkLst>
          <pc:docMk/>
          <pc:sldMk cId="2823131517" sldId="378"/>
        </pc:sldMkLst>
        <pc:spChg chg="mod">
          <ac:chgData name="Kyle Tidswell-Brown" userId="3518c4a0-5c99-4880-b127-cb60ccf11a39" providerId="ADAL" clId="{47540900-B650-436C-81AA-67C967D6A52F}" dt="2019-05-16T16:14:56.711" v="61"/>
          <ac:spMkLst>
            <pc:docMk/>
            <pc:sldMk cId="2823131517" sldId="378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47540900-B650-436C-81AA-67C967D6A52F}" dt="2019-05-16T16:15:21.442" v="66" actId="1076"/>
          <ac:spMkLst>
            <pc:docMk/>
            <pc:sldMk cId="2823131517" sldId="378"/>
            <ac:spMk id="83" creationId="{1D7C9DEE-81B1-4B76-8A1A-54567F5A9F1C}"/>
          </ac:spMkLst>
        </pc:spChg>
        <pc:spChg chg="add mod">
          <ac:chgData name="Kyle Tidswell-Brown" userId="3518c4a0-5c99-4880-b127-cb60ccf11a39" providerId="ADAL" clId="{47540900-B650-436C-81AA-67C967D6A52F}" dt="2019-05-16T16:16:15.904" v="87" actId="20577"/>
          <ac:spMkLst>
            <pc:docMk/>
            <pc:sldMk cId="2823131517" sldId="378"/>
            <ac:spMk id="217" creationId="{D901ACEF-0F3E-46B8-8E01-1FFFB1182089}"/>
          </ac:spMkLst>
        </pc:spChg>
        <pc:grpChg chg="add">
          <ac:chgData name="Kyle Tidswell-Brown" userId="3518c4a0-5c99-4880-b127-cb60ccf11a39" providerId="ADAL" clId="{47540900-B650-436C-81AA-67C967D6A52F}" dt="2019-05-16T16:15:13.386" v="65"/>
          <ac:grpSpMkLst>
            <pc:docMk/>
            <pc:sldMk cId="2823131517" sldId="378"/>
            <ac:grpSpMk id="76" creationId="{93CC24A5-3A6E-4E9A-9F12-6189215AC821}"/>
          </ac:grpSpMkLst>
        </pc:grpChg>
        <pc:grpChg chg="del">
          <ac:chgData name="Kyle Tidswell-Brown" userId="3518c4a0-5c99-4880-b127-cb60ccf11a39" providerId="ADAL" clId="{47540900-B650-436C-81AA-67C967D6A52F}" dt="2019-05-16T16:15:13.008" v="64" actId="478"/>
          <ac:grpSpMkLst>
            <pc:docMk/>
            <pc:sldMk cId="2823131517" sldId="378"/>
            <ac:grpSpMk id="88" creationId="{71994D52-2341-4DE5-A7A7-C85975541EA6}"/>
          </ac:grpSpMkLst>
        </pc:grpChg>
        <pc:grpChg chg="del">
          <ac:chgData name="Kyle Tidswell-Brown" userId="3518c4a0-5c99-4880-b127-cb60ccf11a39" providerId="ADAL" clId="{47540900-B650-436C-81AA-67C967D6A52F}" dt="2019-05-16T16:15:13.008" v="64" actId="478"/>
          <ac:grpSpMkLst>
            <pc:docMk/>
            <pc:sldMk cId="2823131517" sldId="378"/>
            <ac:grpSpMk id="127" creationId="{0BBDE7D7-2459-4F47-A7DE-535FC70DE7A9}"/>
          </ac:grpSpMkLst>
        </pc:grpChg>
      </pc:sldChg>
      <pc:sldChg chg="del">
        <pc:chgData name="Kyle Tidswell-Brown" userId="3518c4a0-5c99-4880-b127-cb60ccf11a39" providerId="ADAL" clId="{47540900-B650-436C-81AA-67C967D6A52F}" dt="2019-05-20T09:34:11.842" v="440" actId="2696"/>
        <pc:sldMkLst>
          <pc:docMk/>
          <pc:sldMk cId="1485445355" sldId="379"/>
        </pc:sldMkLst>
      </pc:sldChg>
      <pc:sldChg chg="addSp delSp modSp add">
        <pc:chgData name="Kyle Tidswell-Brown" userId="3518c4a0-5c99-4880-b127-cb60ccf11a39" providerId="ADAL" clId="{47540900-B650-436C-81AA-67C967D6A52F}" dt="2019-05-20T09:27:39.237" v="194" actId="207"/>
        <pc:sldMkLst>
          <pc:docMk/>
          <pc:sldMk cId="2570177361" sldId="380"/>
        </pc:sldMkLst>
        <pc:spChg chg="mod">
          <ac:chgData name="Kyle Tidswell-Brown" userId="3518c4a0-5c99-4880-b127-cb60ccf11a39" providerId="ADAL" clId="{47540900-B650-436C-81AA-67C967D6A52F}" dt="2019-05-20T09:27:39.237" v="194" actId="207"/>
          <ac:spMkLst>
            <pc:docMk/>
            <pc:sldMk cId="2570177361" sldId="380"/>
            <ac:spMk id="98" creationId="{1174A4FE-E489-4173-8BDC-B1BDCA94F1CD}"/>
          </ac:spMkLst>
        </pc:spChg>
        <pc:spChg chg="add del mod">
          <ac:chgData name="Kyle Tidswell-Brown" userId="3518c4a0-5c99-4880-b127-cb60ccf11a39" providerId="ADAL" clId="{47540900-B650-436C-81AA-67C967D6A52F}" dt="2019-05-20T09:27:08.543" v="191" actId="478"/>
          <ac:spMkLst>
            <pc:docMk/>
            <pc:sldMk cId="2570177361" sldId="380"/>
            <ac:spMk id="100" creationId="{CEF05DED-0AB8-413A-9A37-58966872BF0A}"/>
          </ac:spMkLst>
        </pc:spChg>
        <pc:spChg chg="del ord">
          <ac:chgData name="Kyle Tidswell-Brown" userId="3518c4a0-5c99-4880-b127-cb60ccf11a39" providerId="ADAL" clId="{47540900-B650-436C-81AA-67C967D6A52F}" dt="2019-05-20T09:27:11.980" v="192"/>
          <ac:spMkLst>
            <pc:docMk/>
            <pc:sldMk cId="2570177361" sldId="380"/>
            <ac:spMk id="103" creationId="{E2CEE93A-FF5D-42E0-A4FC-E5BF41EBD84F}"/>
          </ac:spMkLst>
        </pc:spChg>
        <pc:spChg chg="add">
          <ac:chgData name="Kyle Tidswell-Brown" userId="3518c4a0-5c99-4880-b127-cb60ccf11a39" providerId="ADAL" clId="{47540900-B650-436C-81AA-67C967D6A52F}" dt="2019-05-20T09:27:13.046" v="193"/>
          <ac:spMkLst>
            <pc:docMk/>
            <pc:sldMk cId="2570177361" sldId="380"/>
            <ac:spMk id="167" creationId="{536CAFD6-52C6-42ED-AA88-652638F9722E}"/>
          </ac:spMkLst>
        </pc:spChg>
        <pc:grpChg chg="mod topLvl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2" creationId="{AADC8036-BF38-4CD8-87FC-96F84054AF2A}"/>
          </ac:grpSpMkLst>
        </pc:grpChg>
        <pc:grpChg chg="add del mod">
          <ac:chgData name="Kyle Tidswell-Brown" userId="3518c4a0-5c99-4880-b127-cb60ccf11a39" providerId="ADAL" clId="{47540900-B650-436C-81AA-67C967D6A52F}" dt="2019-05-20T09:26:47.902" v="187" actId="165"/>
          <ac:grpSpMkLst>
            <pc:docMk/>
            <pc:sldMk cId="2570177361" sldId="380"/>
            <ac:grpSpMk id="3" creationId="{109ECFE5-BF2A-4A9C-9C16-13053541F13A}"/>
          </ac:grpSpMkLst>
        </pc:grpChg>
        <pc:grpChg chg="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88" creationId="{FA4F4D26-C15E-42FE-BD30-3A285AB65725}"/>
          </ac:grpSpMkLst>
        </pc:grpChg>
        <pc:grpChg chg="del 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91" creationId="{C57472FD-6747-49C9-89DD-29D0C7CC288C}"/>
          </ac:grpSpMkLst>
        </pc:grpChg>
        <pc:grpChg chg="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102" creationId="{A7240F85-AF27-4EF4-B7CD-4D394F76FD2B}"/>
          </ac:grpSpMkLst>
        </pc:grpChg>
        <pc:cxnChg chg="add mod topLvl">
          <ac:chgData name="Kyle Tidswell-Brown" userId="3518c4a0-5c99-4880-b127-cb60ccf11a39" providerId="ADAL" clId="{47540900-B650-436C-81AA-67C967D6A52F}" dt="2019-05-20T09:26:47.902" v="187" actId="165"/>
          <ac:cxnSpMkLst>
            <pc:docMk/>
            <pc:sldMk cId="2570177361" sldId="380"/>
            <ac:cxnSpMk id="86" creationId="{30035BC9-2FA1-4A39-82E0-80232289F9DC}"/>
          </ac:cxnSpMkLst>
        </pc:cxnChg>
      </pc:sldChg>
      <pc:sldChg chg="addSp modSp add">
        <pc:chgData name="Kyle Tidswell-Brown" userId="3518c4a0-5c99-4880-b127-cb60ccf11a39" providerId="ADAL" clId="{47540900-B650-436C-81AA-67C967D6A52F}" dt="2019-05-20T12:51:24.720" v="639" actId="14100"/>
        <pc:sldMkLst>
          <pc:docMk/>
          <pc:sldMk cId="256122303" sldId="381"/>
        </pc:sldMkLst>
        <pc:spChg chg="mod">
          <ac:chgData name="Kyle Tidswell-Brown" userId="3518c4a0-5c99-4880-b127-cb60ccf11a39" providerId="ADAL" clId="{47540900-B650-436C-81AA-67C967D6A52F}" dt="2019-05-20T09:31:46.305" v="335" actId="207"/>
          <ac:spMkLst>
            <pc:docMk/>
            <pc:sldMk cId="256122303" sldId="381"/>
            <ac:spMk id="19" creationId="{5252A847-DE45-4FA3-A1F8-EEBEB845FF8E}"/>
          </ac:spMkLst>
        </pc:spChg>
        <pc:cxnChg chg="mod">
          <ac:chgData name="Kyle Tidswell-Brown" userId="3518c4a0-5c99-4880-b127-cb60ccf11a39" providerId="ADAL" clId="{47540900-B650-436C-81AA-67C967D6A52F}" dt="2019-05-20T12:51:24.720" v="639" actId="14100"/>
          <ac:cxnSpMkLst>
            <pc:docMk/>
            <pc:sldMk cId="256122303" sldId="381"/>
            <ac:cxnSpMk id="63" creationId="{B86F443D-C483-4228-9CCD-D55A6F03BB98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6" creationId="{C5DED2A7-3738-43B7-AC0A-98282F2FDBB8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7" creationId="{1299B186-D40B-4C91-95D6-5B8AEBB0A5B2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8" creationId="{41318A0B-23A3-45F5-94DE-B5E6873C4119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9" creationId="{E90B9555-B703-4710-94EF-47842B53BA44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0" creationId="{7B366E53-9C6F-4A64-845D-5D5B3E0692D5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1" creationId="{6C3ABEF9-7C19-4FAE-B4D4-CF301F94D85D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2" creationId="{63C21943-0DC2-4D13-9090-6D15E1E2B3D9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3" creationId="{01BE974D-31D1-4818-95C3-8DA74344B3AC}"/>
          </ac:cxnSpMkLst>
        </pc:cxnChg>
      </pc:sldChg>
      <pc:sldChg chg="modSp add">
        <pc:chgData name="Kyle Tidswell-Brown" userId="3518c4a0-5c99-4880-b127-cb60ccf11a39" providerId="ADAL" clId="{47540900-B650-436C-81AA-67C967D6A52F}" dt="2019-05-20T12:57:06.215" v="645" actId="20577"/>
        <pc:sldMkLst>
          <pc:docMk/>
          <pc:sldMk cId="176965235" sldId="382"/>
        </pc:sldMkLst>
        <pc:spChg chg="mod">
          <ac:chgData name="Kyle Tidswell-Brown" userId="3518c4a0-5c99-4880-b127-cb60ccf11a39" providerId="ADAL" clId="{47540900-B650-436C-81AA-67C967D6A52F}" dt="2019-05-20T12:57:06.215" v="645" actId="20577"/>
          <ac:spMkLst>
            <pc:docMk/>
            <pc:sldMk cId="176965235" sldId="382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47540900-B650-436C-81AA-67C967D6A52F}" dt="2019-05-20T12:57:09.014" v="647" actId="20577"/>
        <pc:sldMkLst>
          <pc:docMk/>
          <pc:sldMk cId="605477434" sldId="383"/>
        </pc:sldMkLst>
        <pc:spChg chg="mod">
          <ac:chgData name="Kyle Tidswell-Brown" userId="3518c4a0-5c99-4880-b127-cb60ccf11a39" providerId="ADAL" clId="{47540900-B650-436C-81AA-67C967D6A52F}" dt="2019-05-20T12:57:09.014" v="647" actId="20577"/>
          <ac:spMkLst>
            <pc:docMk/>
            <pc:sldMk cId="605477434" sldId="383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5 – Mass and Capacity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25.03.20 </a:t>
            </a:r>
          </a:p>
          <a:p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 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LO: I can measure mass 1 using reasoning and problem solving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2427C4F-CE4D-4990-A2AD-7CA50C9C2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9D8DF2C-3895-43B8-ADFD-FF2CF3E8A38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42F81A5E-9505-4C15-B6B4-B831625C9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5B566D5D-8AB6-4067-80D3-46B2D804CF7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two apples weigh the same as one coconut,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 to show the weight of the coconut.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DB7B2-5A92-4A12-A4AE-28862F1B75B1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8AB77F21-7930-40D9-83E4-120EF5A78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CB973442-ADC7-4838-8B5C-65536743FC09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two apples weigh the same as one coconut,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an arrow on the scale to show the weight of the coconut.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B01D7F-C8A4-4BEF-8361-A5EDE2767EE9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7017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3CFFFF2-62D4-4443-8107-9A80C483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E8594D22-E863-4F2E-9C99-0746013A04B8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DBE7719-F6D8-4D81-AE5C-A4FE4569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FEEA93AA-D9C6-4AC2-A0A8-38D358FF5F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Lizzie is making cakes. She needs 6kg of flour and 6kg of sugar.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much more of each ingredient does she need?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E3E9D1-FC88-417A-8E46-39F4AE1E3CE7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82328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3CFFFF2-62D4-4443-8107-9A80C4837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E8594D22-E863-4F2E-9C99-0746013A04B8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0DBE7719-F6D8-4D81-AE5C-A4FE4569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97" name="Rectangle 96">
            <a:extLst>
              <a:ext uri="{FF2B5EF4-FFF2-40B4-BE49-F238E27FC236}">
                <a16:creationId xmlns:a16="http://schemas.microsoft.com/office/drawing/2014/main" id="{FEEA93AA-D9C6-4AC2-A0A8-38D358FF5F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Lizzie is making cakes. She needs 6kg of flour and 6kg of sugar.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How much more of each ingredient does she need?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2kg of flour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4kg of sugar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CB479-73F8-4AEF-BCD9-A4F2C8E2640F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58916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AC57C-E392-4D29-80CA-62349F5F2E1D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9804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incorrect because…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1A5979-F596-453D-A079-8C4940C00904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4204741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8BFA4717-90F9-4FDD-B9D5-665B7C8E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7463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3FCE3650-75AD-4D61-B20E-A850FC9AAE46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1FDB568-2E60-4A30-B04A-A22F686C2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6030"/>
            <a:ext cx="8913124" cy="632210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3166A2AE-A525-4116-93B0-47BF9DC25C70}"/>
              </a:ext>
            </a:extLst>
          </p:cNvPr>
          <p:cNvSpPr/>
          <p:nvPr/>
        </p:nvSpPr>
        <p:spPr>
          <a:xfrm>
            <a:off x="275304" y="29270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Joanne is weighing different items.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says the watermelon is heavier because the arrow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on the scale is further away from zero.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Joanne is incorrect because the watermelon weighs 6kg and the pumpkin weighs 4kg. The scales increase in different increments.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B6ACB2-0C78-4F6D-9206-361F1EE35BCE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9675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33D27-225F-4BF0-BA98-B0B11FD3E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321</Words>
  <Application>Microsoft Office PowerPoint</Application>
  <PresentationFormat>On-screen Show (4:3)</PresentationFormat>
  <Paragraphs>168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5</cp:revision>
  <dcterms:created xsi:type="dcterms:W3CDTF">2018-03-17T10:08:43Z</dcterms:created>
  <dcterms:modified xsi:type="dcterms:W3CDTF">2020-03-23T12:30:17Z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